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8" r:id="rId2"/>
    <p:sldId id="259" r:id="rId3"/>
    <p:sldId id="256" r:id="rId4"/>
    <p:sldId id="429" r:id="rId5"/>
    <p:sldId id="415" r:id="rId6"/>
    <p:sldId id="416" r:id="rId7"/>
    <p:sldId id="349" r:id="rId8"/>
    <p:sldId id="401" r:id="rId9"/>
    <p:sldId id="260" r:id="rId10"/>
    <p:sldId id="417" r:id="rId11"/>
    <p:sldId id="335" r:id="rId12"/>
    <p:sldId id="389" r:id="rId13"/>
    <p:sldId id="418" r:id="rId14"/>
    <p:sldId id="428" r:id="rId15"/>
    <p:sldId id="419" r:id="rId16"/>
    <p:sldId id="420" r:id="rId17"/>
    <p:sldId id="421" r:id="rId18"/>
    <p:sldId id="423" r:id="rId19"/>
    <p:sldId id="424" r:id="rId20"/>
    <p:sldId id="425" r:id="rId21"/>
    <p:sldId id="410" r:id="rId22"/>
    <p:sldId id="386" r:id="rId23"/>
    <p:sldId id="336" r:id="rId24"/>
    <p:sldId id="361" r:id="rId25"/>
    <p:sldId id="362" r:id="rId26"/>
    <p:sldId id="346" r:id="rId27"/>
    <p:sldId id="266" r:id="rId28"/>
    <p:sldId id="394" r:id="rId29"/>
    <p:sldId id="395" r:id="rId30"/>
    <p:sldId id="427" r:id="rId31"/>
    <p:sldId id="289" r:id="rId32"/>
    <p:sldId id="392" r:id="rId33"/>
    <p:sldId id="284" r:id="rId34"/>
    <p:sldId id="393" r:id="rId35"/>
    <p:sldId id="399" r:id="rId36"/>
    <p:sldId id="400" r:id="rId37"/>
    <p:sldId id="279" r:id="rId38"/>
    <p:sldId id="396" r:id="rId39"/>
    <p:sldId id="397" r:id="rId40"/>
    <p:sldId id="398" r:id="rId41"/>
    <p:sldId id="326" r:id="rId42"/>
    <p:sldId id="347" r:id="rId43"/>
    <p:sldId id="412" r:id="rId44"/>
    <p:sldId id="413" r:id="rId45"/>
    <p:sldId id="353" r:id="rId46"/>
    <p:sldId id="268" r:id="rId47"/>
    <p:sldId id="269" r:id="rId48"/>
    <p:sldId id="388" r:id="rId49"/>
    <p:sldId id="355" r:id="rId50"/>
    <p:sldId id="295" r:id="rId51"/>
    <p:sldId id="296" r:id="rId52"/>
    <p:sldId id="297" r:id="rId53"/>
    <p:sldId id="356" r:id="rId54"/>
    <p:sldId id="299" r:id="rId55"/>
    <p:sldId id="402" r:id="rId56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hrustalyeva" initials="k" lastIdx="18" clrIdx="0"/>
  <p:cmAuthor id="1" name="A" initials="A" lastIdx="2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95C"/>
    <a:srgbClr val="00843D"/>
    <a:srgbClr val="404040"/>
    <a:srgbClr val="00B34C"/>
    <a:srgbClr val="00A652"/>
    <a:srgbClr val="6C6C6C"/>
    <a:srgbClr val="212121"/>
    <a:srgbClr val="000000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6" autoAdjust="0"/>
    <p:restoredTop sz="82885" autoAdjust="0"/>
  </p:normalViewPr>
  <p:slideViewPr>
    <p:cSldViewPr>
      <p:cViewPr varScale="1">
        <p:scale>
          <a:sx n="71" d="100"/>
          <a:sy n="71" d="100"/>
        </p:scale>
        <p:origin x="384" y="66"/>
      </p:cViewPr>
      <p:guideLst>
        <p:guide orient="horz" pos="2160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843D"/>
              </a:solidFill>
            </c:spPr>
            <c:extLst>
              <c:ext xmlns:c16="http://schemas.microsoft.com/office/drawing/2014/chart" uri="{C3380CC4-5D6E-409C-BE32-E72D297353CC}">
                <c16:uniqueId val="{00000001-51EB-4780-8238-AAB615F8FF63}"/>
              </c:ext>
            </c:extLst>
          </c:dPt>
          <c:dPt>
            <c:idx val="1"/>
            <c:bubble3D val="0"/>
            <c:spPr>
              <a:solidFill>
                <a:srgbClr val="00B34C"/>
              </a:solidFill>
            </c:spPr>
            <c:extLst>
              <c:ext xmlns:c16="http://schemas.microsoft.com/office/drawing/2014/chart" uri="{C3380CC4-5D6E-409C-BE32-E72D297353CC}">
                <c16:uniqueId val="{00000003-51EB-4780-8238-AAB615F8FF63}"/>
              </c:ext>
            </c:extLst>
          </c:dPt>
          <c:dPt>
            <c:idx val="2"/>
            <c:bubble3D val="0"/>
            <c:spPr>
              <a:solidFill>
                <a:srgbClr val="00D95C"/>
              </a:solidFill>
            </c:spPr>
            <c:extLst>
              <c:ext xmlns:c16="http://schemas.microsoft.com/office/drawing/2014/chart" uri="{C3380CC4-5D6E-409C-BE32-E72D297353CC}">
                <c16:uniqueId val="{00000005-51EB-4780-8238-AAB615F8FF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Myriad Pro Light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Ученая степень</c:v>
                </c:pt>
                <c:pt idx="1">
                  <c:v>Высшее</c:v>
                </c:pt>
                <c:pt idx="2">
                  <c:v>Среднее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3.3</c:v>
                </c:pt>
                <c:pt idx="1">
                  <c:v>66.099999999999994</c:v>
                </c:pt>
                <c:pt idx="2">
                  <c:v>30.6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EB-4780-8238-AAB615F8FF6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200">
              <a:latin typeface="Myriad Pro Ligh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7046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7046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C2A0C59F-B7E6-4E56-A773-7800FE459407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6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F5E5AF78-F14A-4984-9C27-093E970208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85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41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10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91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7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66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5AF78-F14A-4984-9C27-093E970208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040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5AF78-F14A-4984-9C27-093E970208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921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5AF78-F14A-4984-9C27-093E970208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73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5AF78-F14A-4984-9C27-093E970208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19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5AF78-F14A-4984-9C27-093E970208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18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5AF78-F14A-4984-9C27-093E970208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3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41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892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85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748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88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05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922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719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28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61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001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09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04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108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398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74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05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707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98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93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61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33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888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55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2143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3045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227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917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5359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0416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2020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1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8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690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737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41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870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4637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698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18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819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0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5AF78-F14A-4984-9C27-093E970208C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5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43E9-6DD1-4F06-B856-4084F1547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F40E29-5561-406E-BBB4-CE95C8464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9FEA79-5801-43BF-9989-29B020FC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0DB4D4-1758-4505-9B42-8D2E1297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95658-7457-4CE4-A5BE-655306A7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70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79AC2-20BA-4460-AB7A-E82A1BF8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CF7A27-A50C-41BA-A885-FE1D84DFA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C2422D-C270-4C2D-ABBC-C4ED916F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F263B-C201-4D11-AC7B-F024A939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B5710-971B-474F-961E-3788E1A4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54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05EEDB-9B67-42DC-A526-D90F1091D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920BB4-0379-4B79-A2EF-0A28B2F8A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F6B6C-27D8-416F-9558-090D7214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0D830-B7DC-4946-A6D3-3E082650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B4EE3-C775-4F01-935F-CED22314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6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CBCCF-57E7-4514-8AB8-6A4D27B2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78C068-4085-4631-9248-80387222B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5196A3-2971-43D4-9321-5F68BEB8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BC327-60CA-45C2-AC4F-7187B74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B29717-7FEF-4A0C-BE5C-55A3F273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9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DEAA7-E9F5-4E6E-B962-3E14672C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279B5D-224F-46F3-9302-C138FC1DD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75E71-4FC3-4BE5-971F-C91D90C1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B439AD-E7D8-45A5-A75C-374FC4A1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42EC3-DECC-4784-BA7E-477047902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2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7FE08-6B17-40DA-A471-F67E2546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EE6733-754F-4B87-8E1E-490A296D5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6E7DF8-66AD-4AE6-9442-BE622F158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282B74-E2FC-4AE4-BC09-F7322993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C260B-9D90-4274-9CF8-B2096026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4EC44C-3907-4955-90CA-3585FCF6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7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91B17-C014-4CF4-AC46-95D47FB3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9C23C8-5B21-47D7-A36F-373A0AF56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6C2934-6B79-49D3-9378-9D8D6CD89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F10174-E7F0-4F3E-B3AE-17B8AA940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F511B3-3768-4207-B5CA-308674823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127C23-F554-41DE-8E23-500B1F6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8BEAA6-0DDC-4483-AFF8-0D42CB28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5B3C3-2097-4531-B03B-83E3A83E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63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EF7AD-B1C2-402B-AB67-FF41DA11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64436B-F9A9-43A7-94BA-8A13B6E2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0BF56D-FA39-4288-BF6D-DA3BBEF9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F3C397-D868-44D8-8A3C-3D3270D3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56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638CB7-EFE5-4E31-8C97-B5814DEE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55837F-2BE1-4784-8619-87AECB6A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E7C6AB-64B9-4112-8853-6A7E585A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9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FC9D0-7346-47E3-8843-E39337D7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C7DA86-A288-42CA-BE14-23171D55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2B4DA-B9A5-4FF1-AB9F-06338B30D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F74CCC-0EF7-408F-96C7-7408EA79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48B1D-CE85-40E1-AD8D-8C201AB8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95409E-7273-4024-8C15-539E4D5D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2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28888-89C8-473C-B400-29C4C1D5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569D62-1C36-449C-9742-4589E0A83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BB88BE-EEE3-43A4-A3CA-25F71FDB9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4C6957-8EE6-48F7-8BA5-885EC598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FBC0B9-6549-4338-874B-E5D5D597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0FFEAC-AABB-4343-A63E-2918A0AE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8A5AB-452C-4443-95EF-8101AEB4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270A1A-9DC8-43CE-A0BC-CD7225F5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25DD29-6340-4322-9A43-E401F1F09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F89B-924B-4081-92AB-CD5E80BFF9B0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FA37FC-CC2C-4406-96C9-0D512841B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10FC0-D46A-454E-8CC5-EBEDACC7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A2B36-1946-4F5C-A157-8FE74488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1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80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slide" Target="slide5.xml"/><Relationship Id="rId39" Type="http://schemas.openxmlformats.org/officeDocument/2006/relationships/slide" Target="slide3.xml"/><Relationship Id="rId3" Type="http://schemas.openxmlformats.org/officeDocument/2006/relationships/image" Target="../media/image81.jpeg"/><Relationship Id="rId21" Type="http://schemas.openxmlformats.org/officeDocument/2006/relationships/image" Target="../media/image18.png"/><Relationship Id="rId34" Type="http://schemas.openxmlformats.org/officeDocument/2006/relationships/image" Target="../media/image23.png"/><Relationship Id="rId42" Type="http://schemas.openxmlformats.org/officeDocument/2006/relationships/slide" Target="slide45.xml"/><Relationship Id="rId7" Type="http://schemas.microsoft.com/office/2007/relationships/hdphoto" Target="../media/hdphoto8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slide" Target="slide52.xml"/><Relationship Id="rId38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3.xml"/><Relationship Id="rId41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slide" Target="slide47.xml"/><Relationship Id="rId37" Type="http://schemas.openxmlformats.org/officeDocument/2006/relationships/image" Target="../media/image86.png"/><Relationship Id="rId40" Type="http://schemas.openxmlformats.org/officeDocument/2006/relationships/slide" Target="slide26.xml"/><Relationship Id="rId5" Type="http://schemas.openxmlformats.org/officeDocument/2006/relationships/image" Target="../media/image83.jpeg"/><Relationship Id="rId15" Type="http://schemas.openxmlformats.org/officeDocument/2006/relationships/image" Target="../media/image26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36" Type="http://schemas.openxmlformats.org/officeDocument/2006/relationships/slide" Target="slide2.xml"/><Relationship Id="rId10" Type="http://schemas.openxmlformats.org/officeDocument/2006/relationships/image" Target="../media/image27.png"/><Relationship Id="rId19" Type="http://schemas.openxmlformats.org/officeDocument/2006/relationships/image" Target="../media/image16.png"/><Relationship Id="rId31" Type="http://schemas.openxmlformats.org/officeDocument/2006/relationships/slide" Target="slide33.xml"/><Relationship Id="rId4" Type="http://schemas.openxmlformats.org/officeDocument/2006/relationships/image" Target="../media/image82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slide" Target="slide9.xml"/><Relationship Id="rId30" Type="http://schemas.openxmlformats.org/officeDocument/2006/relationships/slide" Target="slide22.xml"/><Relationship Id="rId35" Type="http://schemas.openxmlformats.org/officeDocument/2006/relationships/image" Target="../media/image28.png"/><Relationship Id="rId43" Type="http://schemas.openxmlformats.org/officeDocument/2006/relationships/slide" Target="slide4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33.xml"/><Relationship Id="rId3" Type="http://schemas.openxmlformats.org/officeDocument/2006/relationships/image" Target="../media/image87.jpeg"/><Relationship Id="rId21" Type="http://schemas.openxmlformats.org/officeDocument/2006/relationships/slide" Target="slide5.xml"/><Relationship Id="rId34" Type="http://schemas.openxmlformats.org/officeDocument/2006/relationships/slide" Target="slide3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2.xml"/><Relationship Id="rId33" Type="http://schemas.openxmlformats.org/officeDocument/2006/relationships/image" Target="../media/image24.png"/><Relationship Id="rId38" Type="http://schemas.openxmlformats.org/officeDocument/2006/relationships/slide" Target="slide49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slide" Target="slide23.xml"/><Relationship Id="rId32" Type="http://schemas.openxmlformats.org/officeDocument/2006/relationships/image" Target="../media/image86.png"/><Relationship Id="rId37" Type="http://schemas.openxmlformats.org/officeDocument/2006/relationships/slide" Target="slide45.xml"/><Relationship Id="rId5" Type="http://schemas.openxmlformats.org/officeDocument/2006/relationships/image" Target="../media/image27.png"/><Relationship Id="rId15" Type="http://schemas.openxmlformats.org/officeDocument/2006/relationships/image" Target="../media/image17.png"/><Relationship Id="rId23" Type="http://schemas.openxmlformats.org/officeDocument/2006/relationships/slide" Target="slide11.xml"/><Relationship Id="rId28" Type="http://schemas.openxmlformats.org/officeDocument/2006/relationships/slide" Target="slide52.xml"/><Relationship Id="rId36" Type="http://schemas.openxmlformats.org/officeDocument/2006/relationships/slide" Target="slide42.xml"/><Relationship Id="rId10" Type="http://schemas.openxmlformats.org/officeDocument/2006/relationships/image" Target="../media/image26.png"/><Relationship Id="rId19" Type="http://schemas.openxmlformats.org/officeDocument/2006/relationships/image" Target="../media/image21.png"/><Relationship Id="rId31" Type="http://schemas.openxmlformats.org/officeDocument/2006/relationships/slide" Target="slide2.xml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slide" Target="slide9.xml"/><Relationship Id="rId27" Type="http://schemas.openxmlformats.org/officeDocument/2006/relationships/slide" Target="slide47.xml"/><Relationship Id="rId30" Type="http://schemas.openxmlformats.org/officeDocument/2006/relationships/image" Target="../media/image28.png"/><Relationship Id="rId35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4.png"/><Relationship Id="rId21" Type="http://schemas.openxmlformats.org/officeDocument/2006/relationships/slide" Target="slide15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86.png"/><Relationship Id="rId2" Type="http://schemas.openxmlformats.org/officeDocument/2006/relationships/image" Target="../media/image90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26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86.png"/><Relationship Id="rId3" Type="http://schemas.openxmlformats.org/officeDocument/2006/relationships/image" Target="../media/image91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24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slide" Target="slide17.xml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24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slide" Target="slide15.xml"/><Relationship Id="rId27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92.png"/><Relationship Id="rId3" Type="http://schemas.openxmlformats.org/officeDocument/2006/relationships/image" Target="../media/image24.png"/><Relationship Id="rId21" Type="http://schemas.openxmlformats.org/officeDocument/2006/relationships/slide" Target="slide15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28" Type="http://schemas.openxmlformats.org/officeDocument/2006/relationships/image" Target="../media/image93.png"/><Relationship Id="rId10" Type="http://schemas.openxmlformats.org/officeDocument/2006/relationships/image" Target="../media/image26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slide" Target="slide17.xml"/><Relationship Id="rId27" Type="http://schemas.microsoft.com/office/2007/relationships/hdphoto" Target="../media/hdphoto9.wdp"/><Relationship Id="rId30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86.png"/><Relationship Id="rId3" Type="http://schemas.openxmlformats.org/officeDocument/2006/relationships/image" Target="../media/image94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24" Type="http://schemas.openxmlformats.org/officeDocument/2006/relationships/image" Target="../media/image23.png"/><Relationship Id="rId32" Type="http://schemas.openxmlformats.org/officeDocument/2006/relationships/image" Target="../media/image5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slide" Target="slide17.xml"/><Relationship Id="rId28" Type="http://schemas.microsoft.com/office/2007/relationships/hdphoto" Target="../media/hdphoto9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31" Type="http://schemas.openxmlformats.org/officeDocument/2006/relationships/image" Target="../media/image60.png"/><Relationship Id="rId4" Type="http://schemas.openxmlformats.org/officeDocument/2006/relationships/image" Target="../media/image24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slide" Target="slide15.xml"/><Relationship Id="rId27" Type="http://schemas.openxmlformats.org/officeDocument/2006/relationships/image" Target="../media/image92.png"/><Relationship Id="rId30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8.png"/><Relationship Id="rId3" Type="http://schemas.openxmlformats.org/officeDocument/2006/relationships/image" Target="../media/image95.jpeg"/><Relationship Id="rId21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17.xml"/><Relationship Id="rId5" Type="http://schemas.openxmlformats.org/officeDocument/2006/relationships/image" Target="../media/image24.png"/><Relationship Id="rId15" Type="http://schemas.openxmlformats.org/officeDocument/2006/relationships/image" Target="../media/image15.png"/><Relationship Id="rId23" Type="http://schemas.openxmlformats.org/officeDocument/2006/relationships/slide" Target="slide15.xml"/><Relationship Id="rId28" Type="http://schemas.openxmlformats.org/officeDocument/2006/relationships/image" Target="../media/image92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microsoft.com/office/2007/relationships/hdphoto" Target="../media/hdphoto10.wdp"/><Relationship Id="rId4" Type="http://schemas.openxmlformats.org/officeDocument/2006/relationships/image" Target="../media/image91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86.png"/><Relationship Id="rId30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96.png"/><Relationship Id="rId3" Type="http://schemas.openxmlformats.org/officeDocument/2006/relationships/image" Target="../media/image24.png"/><Relationship Id="rId21" Type="http://schemas.openxmlformats.org/officeDocument/2006/relationships/slide" Target="slide15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28" Type="http://schemas.openxmlformats.org/officeDocument/2006/relationships/image" Target="../media/image97.png"/><Relationship Id="rId10" Type="http://schemas.openxmlformats.org/officeDocument/2006/relationships/image" Target="../media/image26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slide" Target="slide17.xml"/><Relationship Id="rId27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3.xml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slide" Target="slide11.xml"/><Relationship Id="rId33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slide" Target="slide9.xml"/><Relationship Id="rId32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28" Type="http://schemas.openxmlformats.org/officeDocument/2006/relationships/slide" Target="slide33.xml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slide" Target="slide22.xml"/><Relationship Id="rId30" Type="http://schemas.openxmlformats.org/officeDocument/2006/relationships/slide" Target="slide5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4.png"/><Relationship Id="rId21" Type="http://schemas.openxmlformats.org/officeDocument/2006/relationships/slide" Target="slide15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26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18" Type="http://schemas.openxmlformats.org/officeDocument/2006/relationships/image" Target="../media/image17.png"/><Relationship Id="rId26" Type="http://schemas.openxmlformats.org/officeDocument/2006/relationships/slide" Target="slide11.xml"/><Relationship Id="rId39" Type="http://schemas.openxmlformats.org/officeDocument/2006/relationships/slide" Target="slide42.xml"/><Relationship Id="rId3" Type="http://schemas.openxmlformats.org/officeDocument/2006/relationships/image" Target="../media/image100.emf"/><Relationship Id="rId21" Type="http://schemas.openxmlformats.org/officeDocument/2006/relationships/image" Target="../media/image20.png"/><Relationship Id="rId34" Type="http://schemas.openxmlformats.org/officeDocument/2006/relationships/slide" Target="slide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slide" Target="slide9.xml"/><Relationship Id="rId33" Type="http://schemas.openxmlformats.org/officeDocument/2006/relationships/image" Target="../media/image28.png"/><Relationship Id="rId38" Type="http://schemas.openxmlformats.org/officeDocument/2006/relationships/slide" Target="slide26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slide" Target="slide33.xml"/><Relationship Id="rId41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11" Type="http://schemas.openxmlformats.org/officeDocument/2006/relationships/image" Target="../media/image11.png"/><Relationship Id="rId24" Type="http://schemas.openxmlformats.org/officeDocument/2006/relationships/slide" Target="slide5.xml"/><Relationship Id="rId32" Type="http://schemas.openxmlformats.org/officeDocument/2006/relationships/image" Target="../media/image23.png"/><Relationship Id="rId37" Type="http://schemas.openxmlformats.org/officeDocument/2006/relationships/slide" Target="slide3.xml"/><Relationship Id="rId40" Type="http://schemas.openxmlformats.org/officeDocument/2006/relationships/slide" Target="slide45.xml"/><Relationship Id="rId5" Type="http://schemas.openxmlformats.org/officeDocument/2006/relationships/image" Target="../media/image102.em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slide" Target="slide22.xml"/><Relationship Id="rId36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31" Type="http://schemas.openxmlformats.org/officeDocument/2006/relationships/slide" Target="slide52.xml"/><Relationship Id="rId4" Type="http://schemas.openxmlformats.org/officeDocument/2006/relationships/image" Target="../media/image101.emf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slide" Target="slide23.xml"/><Relationship Id="rId30" Type="http://schemas.openxmlformats.org/officeDocument/2006/relationships/slide" Target="slide47.xml"/><Relationship Id="rId35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slide" Target="slide9.xml"/><Relationship Id="rId39" Type="http://schemas.openxmlformats.org/officeDocument/2006/relationships/slide" Target="slide3.xml"/><Relationship Id="rId3" Type="http://schemas.openxmlformats.org/officeDocument/2006/relationships/hyperlink" Target="mailto:whisteblower@rpharm.ru" TargetMode="External"/><Relationship Id="rId21" Type="http://schemas.openxmlformats.org/officeDocument/2006/relationships/image" Target="../media/image19.png"/><Relationship Id="rId34" Type="http://schemas.openxmlformats.org/officeDocument/2006/relationships/image" Target="../media/image23.png"/><Relationship Id="rId42" Type="http://schemas.openxmlformats.org/officeDocument/2006/relationships/slide" Target="slide45.xml"/><Relationship Id="rId7" Type="http://schemas.openxmlformats.org/officeDocument/2006/relationships/image" Target="../media/image108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slide" Target="slide5.xml"/><Relationship Id="rId33" Type="http://schemas.openxmlformats.org/officeDocument/2006/relationships/slide" Target="slide2.xml"/><Relationship Id="rId38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slide" Target="slide22.xml"/><Relationship Id="rId41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slide" Target="slide52.xml"/><Relationship Id="rId37" Type="http://schemas.openxmlformats.org/officeDocument/2006/relationships/image" Target="../media/image110.png"/><Relationship Id="rId40" Type="http://schemas.openxmlformats.org/officeDocument/2006/relationships/slide" Target="slide26.xml"/><Relationship Id="rId5" Type="http://schemas.openxmlformats.org/officeDocument/2006/relationships/image" Target="../media/image106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slide" Target="slide23.xml"/><Relationship Id="rId36" Type="http://schemas.openxmlformats.org/officeDocument/2006/relationships/image" Target="../media/image28.png"/><Relationship Id="rId10" Type="http://schemas.openxmlformats.org/officeDocument/2006/relationships/image" Target="../media/image27.png"/><Relationship Id="rId19" Type="http://schemas.openxmlformats.org/officeDocument/2006/relationships/image" Target="../media/image17.png"/><Relationship Id="rId31" Type="http://schemas.openxmlformats.org/officeDocument/2006/relationships/slide" Target="slide47.xml"/><Relationship Id="rId4" Type="http://schemas.openxmlformats.org/officeDocument/2006/relationships/image" Target="../media/image105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slide" Target="slide11.xml"/><Relationship Id="rId30" Type="http://schemas.openxmlformats.org/officeDocument/2006/relationships/slide" Target="slide33.xml"/><Relationship Id="rId35" Type="http://schemas.openxmlformats.org/officeDocument/2006/relationships/image" Target="../media/image26.png"/><Relationship Id="rId43" Type="http://schemas.openxmlformats.org/officeDocument/2006/relationships/slide" Target="slide4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27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9" Type="http://schemas.openxmlformats.org/officeDocument/2006/relationships/image" Target="../media/image28.png"/><Relationship Id="rId3" Type="http://schemas.openxmlformats.org/officeDocument/2006/relationships/image" Target="../media/image111.png"/><Relationship Id="rId21" Type="http://schemas.openxmlformats.org/officeDocument/2006/relationships/image" Target="../media/image16.png"/><Relationship Id="rId34" Type="http://schemas.openxmlformats.org/officeDocument/2006/relationships/slide" Target="slide47.xml"/><Relationship Id="rId42" Type="http://schemas.openxmlformats.org/officeDocument/2006/relationships/slide" Target="slide3.xml"/><Relationship Id="rId7" Type="http://schemas.microsoft.com/office/2007/relationships/hdphoto" Target="../media/hdphoto13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slide" Target="slide33.xml"/><Relationship Id="rId38" Type="http://schemas.openxmlformats.org/officeDocument/2006/relationships/image" Target="../media/image26.png"/><Relationship Id="rId46" Type="http://schemas.openxmlformats.org/officeDocument/2006/relationships/slide" Target="slide49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slide" Target="slide9.xml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microsoft.com/office/2007/relationships/hdphoto" Target="../media/hdphoto15.wdp"/><Relationship Id="rId24" Type="http://schemas.openxmlformats.org/officeDocument/2006/relationships/image" Target="../media/image19.png"/><Relationship Id="rId32" Type="http://schemas.openxmlformats.org/officeDocument/2006/relationships/slide" Target="slide22.xml"/><Relationship Id="rId37" Type="http://schemas.openxmlformats.org/officeDocument/2006/relationships/image" Target="../media/image23.png"/><Relationship Id="rId40" Type="http://schemas.openxmlformats.org/officeDocument/2006/relationships/image" Target="../media/image110.png"/><Relationship Id="rId45" Type="http://schemas.openxmlformats.org/officeDocument/2006/relationships/slide" Target="slide45.xml"/><Relationship Id="rId5" Type="http://schemas.microsoft.com/office/2007/relationships/hdphoto" Target="../media/hdphoto12.wdp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slide" Target="slide5.xml"/><Relationship Id="rId36" Type="http://schemas.openxmlformats.org/officeDocument/2006/relationships/slide" Target="slide2.xml"/><Relationship Id="rId10" Type="http://schemas.openxmlformats.org/officeDocument/2006/relationships/image" Target="../media/image115.png"/><Relationship Id="rId19" Type="http://schemas.openxmlformats.org/officeDocument/2006/relationships/image" Target="../media/image14.png"/><Relationship Id="rId31" Type="http://schemas.openxmlformats.org/officeDocument/2006/relationships/slide" Target="slide23.xml"/><Relationship Id="rId44" Type="http://schemas.openxmlformats.org/officeDocument/2006/relationships/slide" Target="slide42.xml"/><Relationship Id="rId4" Type="http://schemas.openxmlformats.org/officeDocument/2006/relationships/image" Target="../media/image112.png"/><Relationship Id="rId9" Type="http://schemas.microsoft.com/office/2007/relationships/hdphoto" Target="../media/hdphoto14.wdp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slide" Target="slide11.xml"/><Relationship Id="rId35" Type="http://schemas.openxmlformats.org/officeDocument/2006/relationships/slide" Target="slide52.xml"/><Relationship Id="rId43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slide" Target="slide5.xml"/><Relationship Id="rId39" Type="http://schemas.openxmlformats.org/officeDocument/2006/relationships/image" Target="../media/image24.png"/><Relationship Id="rId3" Type="http://schemas.openxmlformats.org/officeDocument/2006/relationships/image" Target="../media/image116.jpeg"/><Relationship Id="rId21" Type="http://schemas.openxmlformats.org/officeDocument/2006/relationships/image" Target="../media/image18.png"/><Relationship Id="rId34" Type="http://schemas.openxmlformats.org/officeDocument/2006/relationships/slide" Target="slide2.xml"/><Relationship Id="rId42" Type="http://schemas.openxmlformats.org/officeDocument/2006/relationships/slide" Target="slide42.xml"/><Relationship Id="rId7" Type="http://schemas.microsoft.com/office/2007/relationships/hdphoto" Target="../media/hdphoto17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slide" Target="slide52.xml"/><Relationship Id="rId38" Type="http://schemas.openxmlformats.org/officeDocument/2006/relationships/image" Target="../media/image110.png"/><Relationship Id="rId46" Type="http://schemas.microsoft.com/office/2007/relationships/hdphoto" Target="../media/hdphoto19.wd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3.xml"/><Relationship Id="rId41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27.png"/><Relationship Id="rId24" Type="http://schemas.openxmlformats.org/officeDocument/2006/relationships/image" Target="../media/image21.png"/><Relationship Id="rId32" Type="http://schemas.openxmlformats.org/officeDocument/2006/relationships/slide" Target="slide47.xml"/><Relationship Id="rId37" Type="http://schemas.openxmlformats.org/officeDocument/2006/relationships/image" Target="../media/image28.png"/><Relationship Id="rId40" Type="http://schemas.openxmlformats.org/officeDocument/2006/relationships/slide" Target="slide3.xml"/><Relationship Id="rId45" Type="http://schemas.openxmlformats.org/officeDocument/2006/relationships/image" Target="../media/image120.png"/><Relationship Id="rId5" Type="http://schemas.microsoft.com/office/2007/relationships/hdphoto" Target="../media/hdphoto16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36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slide" Target="slide33.xml"/><Relationship Id="rId44" Type="http://schemas.openxmlformats.org/officeDocument/2006/relationships/slide" Target="slide49.xml"/><Relationship Id="rId4" Type="http://schemas.openxmlformats.org/officeDocument/2006/relationships/image" Target="../media/image117.png"/><Relationship Id="rId9" Type="http://schemas.microsoft.com/office/2007/relationships/hdphoto" Target="../media/hdphoto18.wdp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slide" Target="slide9.xml"/><Relationship Id="rId30" Type="http://schemas.openxmlformats.org/officeDocument/2006/relationships/slide" Target="slide22.xml"/><Relationship Id="rId35" Type="http://schemas.openxmlformats.org/officeDocument/2006/relationships/image" Target="../media/image23.png"/><Relationship Id="rId43" Type="http://schemas.openxmlformats.org/officeDocument/2006/relationships/slide" Target="slide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1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slide" Target="slide5.xml"/><Relationship Id="rId39" Type="http://schemas.openxmlformats.org/officeDocument/2006/relationships/image" Target="../media/image24.png"/><Relationship Id="rId3" Type="http://schemas.openxmlformats.org/officeDocument/2006/relationships/image" Target="../media/image123.png"/><Relationship Id="rId21" Type="http://schemas.openxmlformats.org/officeDocument/2006/relationships/image" Target="../media/image18.png"/><Relationship Id="rId34" Type="http://schemas.openxmlformats.org/officeDocument/2006/relationships/slide" Target="slide2.xml"/><Relationship Id="rId42" Type="http://schemas.openxmlformats.org/officeDocument/2006/relationships/slide" Target="slide42.xml"/><Relationship Id="rId7" Type="http://schemas.openxmlformats.org/officeDocument/2006/relationships/image" Target="../media/image127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slide" Target="slide52.xml"/><Relationship Id="rId38" Type="http://schemas.openxmlformats.org/officeDocument/2006/relationships/image" Target="../media/image13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3.xml"/><Relationship Id="rId41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27.png"/><Relationship Id="rId24" Type="http://schemas.openxmlformats.org/officeDocument/2006/relationships/image" Target="../media/image21.png"/><Relationship Id="rId32" Type="http://schemas.openxmlformats.org/officeDocument/2006/relationships/slide" Target="slide47.xml"/><Relationship Id="rId37" Type="http://schemas.openxmlformats.org/officeDocument/2006/relationships/image" Target="../media/image28.png"/><Relationship Id="rId40" Type="http://schemas.openxmlformats.org/officeDocument/2006/relationships/slide" Target="slide3.xml"/><Relationship Id="rId5" Type="http://schemas.openxmlformats.org/officeDocument/2006/relationships/image" Target="../media/image125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36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slide" Target="slide33.xml"/><Relationship Id="rId44" Type="http://schemas.openxmlformats.org/officeDocument/2006/relationships/slide" Target="slide49.xml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slide" Target="slide9.xml"/><Relationship Id="rId30" Type="http://schemas.openxmlformats.org/officeDocument/2006/relationships/slide" Target="slide22.xml"/><Relationship Id="rId35" Type="http://schemas.openxmlformats.org/officeDocument/2006/relationships/image" Target="../media/image23.png"/><Relationship Id="rId43" Type="http://schemas.openxmlformats.org/officeDocument/2006/relationships/slide" Target="slide4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image" Target="../media/image131.jpeg"/><Relationship Id="rId21" Type="http://schemas.openxmlformats.org/officeDocument/2006/relationships/slide" Target="slide1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9.png"/><Relationship Id="rId20" Type="http://schemas.openxmlformats.org/officeDocument/2006/relationships/slide" Target="slide7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28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23" Type="http://schemas.openxmlformats.org/officeDocument/2006/relationships/slide" Target="slide33.xml"/><Relationship Id="rId28" Type="http://schemas.openxmlformats.org/officeDocument/2006/relationships/image" Target="../media/image130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9.xml"/><Relationship Id="rId27" Type="http://schemas.openxmlformats.org/officeDocument/2006/relationships/image" Target="../media/image28.png"/><Relationship Id="rId30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image" Target="../media/image132.jpeg"/><Relationship Id="rId21" Type="http://schemas.openxmlformats.org/officeDocument/2006/relationships/slide" Target="slide1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.png"/><Relationship Id="rId20" Type="http://schemas.openxmlformats.org/officeDocument/2006/relationships/slide" Target="slide7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28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23" Type="http://schemas.openxmlformats.org/officeDocument/2006/relationships/slide" Target="slide33.xml"/><Relationship Id="rId28" Type="http://schemas.openxmlformats.org/officeDocument/2006/relationships/image" Target="../media/image130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9.xml"/><Relationship Id="rId27" Type="http://schemas.openxmlformats.org/officeDocument/2006/relationships/image" Target="../media/image28.png"/><Relationship Id="rId30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3.xml"/><Relationship Id="rId39" Type="http://schemas.openxmlformats.org/officeDocument/2006/relationships/slide" Target="slide49.xml"/><Relationship Id="rId3" Type="http://schemas.openxmlformats.org/officeDocument/2006/relationships/image" Target="../media/image25.png"/><Relationship Id="rId21" Type="http://schemas.openxmlformats.org/officeDocument/2006/relationships/image" Target="../media/image21.png"/><Relationship Id="rId34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slide" Target="slide11.xml"/><Relationship Id="rId33" Type="http://schemas.openxmlformats.org/officeDocument/2006/relationships/slide" Target="slide2.xml"/><Relationship Id="rId38" Type="http://schemas.openxmlformats.org/officeDocument/2006/relationships/slide" Target="slide4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slide" Target="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24" Type="http://schemas.openxmlformats.org/officeDocument/2006/relationships/slide" Target="slide9.xml"/><Relationship Id="rId32" Type="http://schemas.openxmlformats.org/officeDocument/2006/relationships/image" Target="../media/image28.png"/><Relationship Id="rId37" Type="http://schemas.openxmlformats.org/officeDocument/2006/relationships/slide" Target="slide42.xml"/><Relationship Id="rId40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28" Type="http://schemas.openxmlformats.org/officeDocument/2006/relationships/slide" Target="slide33.xml"/><Relationship Id="rId36" Type="http://schemas.openxmlformats.org/officeDocument/2006/relationships/slide" Target="slide26.xml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slide" Target="slide22.xml"/><Relationship Id="rId30" Type="http://schemas.openxmlformats.org/officeDocument/2006/relationships/slide" Target="slide52.xml"/><Relationship Id="rId35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image" Target="../media/image133.jpg"/><Relationship Id="rId21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27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30.xml"/><Relationship Id="rId32" Type="http://schemas.openxmlformats.org/officeDocument/2006/relationships/slide" Target="slide46.xml"/><Relationship Id="rId5" Type="http://schemas.openxmlformats.org/officeDocument/2006/relationships/image" Target="../media/image126.png"/><Relationship Id="rId15" Type="http://schemas.openxmlformats.org/officeDocument/2006/relationships/image" Target="../media/image16.png"/><Relationship Id="rId23" Type="http://schemas.openxmlformats.org/officeDocument/2006/relationships/slide" Target="slide10.xml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slide" Target="slide3.xml"/><Relationship Id="rId4" Type="http://schemas.openxmlformats.org/officeDocument/2006/relationships/image" Target="../media/image12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slide" Target="slide5.xml"/><Relationship Id="rId27" Type="http://schemas.openxmlformats.org/officeDocument/2006/relationships/image" Target="../media/image26.png"/><Relationship Id="rId30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3.xml"/><Relationship Id="rId39" Type="http://schemas.openxmlformats.org/officeDocument/2006/relationships/slide" Target="slide45.xml"/><Relationship Id="rId3" Type="http://schemas.openxmlformats.org/officeDocument/2006/relationships/image" Target="../media/image134.jpeg"/><Relationship Id="rId21" Type="http://schemas.openxmlformats.org/officeDocument/2006/relationships/image" Target="../media/image21.png"/><Relationship Id="rId34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slide" Target="slide11.xml"/><Relationship Id="rId33" Type="http://schemas.openxmlformats.org/officeDocument/2006/relationships/image" Target="../media/image26.png"/><Relationship Id="rId38" Type="http://schemas.openxmlformats.org/officeDocument/2006/relationships/slide" Target="slide42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slide" Target="slide47.xml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1.png"/><Relationship Id="rId24" Type="http://schemas.openxmlformats.org/officeDocument/2006/relationships/slide" Target="slide9.xml"/><Relationship Id="rId32" Type="http://schemas.openxmlformats.org/officeDocument/2006/relationships/image" Target="../media/image23.png"/><Relationship Id="rId37" Type="http://schemas.openxmlformats.org/officeDocument/2006/relationships/slide" Target="slide26.xml"/><Relationship Id="rId40" Type="http://schemas.openxmlformats.org/officeDocument/2006/relationships/slide" Target="slide49.xml"/><Relationship Id="rId5" Type="http://schemas.microsoft.com/office/2007/relationships/hdphoto" Target="../media/hdphoto21.wdp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28" Type="http://schemas.openxmlformats.org/officeDocument/2006/relationships/slide" Target="slide33.xml"/><Relationship Id="rId36" Type="http://schemas.openxmlformats.org/officeDocument/2006/relationships/slide" Target="slide3.xml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slide" Target="slide2.xml"/><Relationship Id="rId4" Type="http://schemas.openxmlformats.org/officeDocument/2006/relationships/image" Target="../media/image13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slide" Target="slide22.xml"/><Relationship Id="rId30" Type="http://schemas.openxmlformats.org/officeDocument/2006/relationships/slide" Target="slide52.xml"/><Relationship Id="rId35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image" Target="../media/image136.jpeg"/><Relationship Id="rId21" Type="http://schemas.openxmlformats.org/officeDocument/2006/relationships/slide" Target="slide1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9.png"/><Relationship Id="rId20" Type="http://schemas.openxmlformats.org/officeDocument/2006/relationships/slide" Target="slide32.xml"/><Relationship Id="rId29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38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23" Type="http://schemas.openxmlformats.org/officeDocument/2006/relationships/slide" Target="slide33.xml"/><Relationship Id="rId28" Type="http://schemas.openxmlformats.org/officeDocument/2006/relationships/image" Target="../media/image130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9.xml"/><Relationship Id="rId27" Type="http://schemas.openxmlformats.org/officeDocument/2006/relationships/image" Target="../media/image28.png"/><Relationship Id="rId30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3.xml"/><Relationship Id="rId39" Type="http://schemas.openxmlformats.org/officeDocument/2006/relationships/slide" Target="slide45.xml"/><Relationship Id="rId3" Type="http://schemas.openxmlformats.org/officeDocument/2006/relationships/image" Target="../media/image137.jpeg"/><Relationship Id="rId21" Type="http://schemas.openxmlformats.org/officeDocument/2006/relationships/image" Target="../media/image21.png"/><Relationship Id="rId34" Type="http://schemas.openxmlformats.org/officeDocument/2006/relationships/image" Target="../media/image28.png"/><Relationship Id="rId42" Type="http://schemas.openxmlformats.org/officeDocument/2006/relationships/image" Target="../media/image12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slide" Target="slide11.xml"/><Relationship Id="rId33" Type="http://schemas.openxmlformats.org/officeDocument/2006/relationships/image" Target="../media/image26.png"/><Relationship Id="rId38" Type="http://schemas.openxmlformats.org/officeDocument/2006/relationships/slide" Target="slide42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slide" Target="slide47.xml"/><Relationship Id="rId41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1.png"/><Relationship Id="rId24" Type="http://schemas.openxmlformats.org/officeDocument/2006/relationships/slide" Target="slide9.xml"/><Relationship Id="rId32" Type="http://schemas.openxmlformats.org/officeDocument/2006/relationships/image" Target="../media/image23.png"/><Relationship Id="rId37" Type="http://schemas.openxmlformats.org/officeDocument/2006/relationships/slide" Target="slide26.xml"/><Relationship Id="rId40" Type="http://schemas.openxmlformats.org/officeDocument/2006/relationships/slide" Target="slide49.xml"/><Relationship Id="rId45" Type="http://schemas.openxmlformats.org/officeDocument/2006/relationships/image" Target="../media/image24.png"/><Relationship Id="rId5" Type="http://schemas.openxmlformats.org/officeDocument/2006/relationships/image" Target="../media/image139.png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28" Type="http://schemas.openxmlformats.org/officeDocument/2006/relationships/slide" Target="slide33.xml"/><Relationship Id="rId36" Type="http://schemas.openxmlformats.org/officeDocument/2006/relationships/slide" Target="slide3.xml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slide" Target="slide2.xml"/><Relationship Id="rId44" Type="http://schemas.openxmlformats.org/officeDocument/2006/relationships/image" Target="../media/image126.png"/><Relationship Id="rId4" Type="http://schemas.openxmlformats.org/officeDocument/2006/relationships/image" Target="../media/image138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slide" Target="slide22.xml"/><Relationship Id="rId30" Type="http://schemas.openxmlformats.org/officeDocument/2006/relationships/slide" Target="slide52.xml"/><Relationship Id="rId35" Type="http://schemas.openxmlformats.org/officeDocument/2006/relationships/image" Target="../media/image130.png"/><Relationship Id="rId43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image" Target="../media/image141.jpeg"/><Relationship Id="rId21" Type="http://schemas.openxmlformats.org/officeDocument/2006/relationships/slide" Target="slide3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9.png"/><Relationship Id="rId20" Type="http://schemas.openxmlformats.org/officeDocument/2006/relationships/slide" Target="slide7.xml"/><Relationship Id="rId29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38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23" Type="http://schemas.openxmlformats.org/officeDocument/2006/relationships/slide" Target="slide33.xml"/><Relationship Id="rId28" Type="http://schemas.openxmlformats.org/officeDocument/2006/relationships/image" Target="../media/image130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9.xml"/><Relationship Id="rId27" Type="http://schemas.openxmlformats.org/officeDocument/2006/relationships/image" Target="../media/image28.png"/><Relationship Id="rId30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slide" Target="slide11.xml"/><Relationship Id="rId3" Type="http://schemas.openxmlformats.org/officeDocument/2006/relationships/image" Target="../media/image142.jpeg"/><Relationship Id="rId21" Type="http://schemas.openxmlformats.org/officeDocument/2006/relationships/slide" Target="slide4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slide" Target="slide9.xml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6" Type="http://schemas.openxmlformats.org/officeDocument/2006/relationships/slide" Target="slide5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slide" Target="slide22.xml"/><Relationship Id="rId5" Type="http://schemas.openxmlformats.org/officeDocument/2006/relationships/image" Target="../media/image127.png"/><Relationship Id="rId15" Type="http://schemas.openxmlformats.org/officeDocument/2006/relationships/slide" Target="slide2.xml"/><Relationship Id="rId23" Type="http://schemas.openxmlformats.org/officeDocument/2006/relationships/image" Target="../media/image130.png"/><Relationship Id="rId10" Type="http://schemas.openxmlformats.org/officeDocument/2006/relationships/image" Target="../media/image18.png"/><Relationship Id="rId19" Type="http://schemas.openxmlformats.org/officeDocument/2006/relationships/slide" Target="slide23.xml"/><Relationship Id="rId4" Type="http://schemas.openxmlformats.org/officeDocument/2006/relationships/image" Target="../media/image143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Relationship Id="rId22" Type="http://schemas.openxmlformats.org/officeDocument/2006/relationships/slide" Target="slide5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18" Type="http://schemas.openxmlformats.org/officeDocument/2006/relationships/slide" Target="slide23.xml"/><Relationship Id="rId26" Type="http://schemas.openxmlformats.org/officeDocument/2006/relationships/image" Target="../media/image24.png"/><Relationship Id="rId3" Type="http://schemas.openxmlformats.org/officeDocument/2006/relationships/image" Target="../media/image144.png"/><Relationship Id="rId21" Type="http://schemas.openxmlformats.org/officeDocument/2006/relationships/slide" Target="slide5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slide" Target="slide11.xml"/><Relationship Id="rId25" Type="http://schemas.microsoft.com/office/2007/relationships/hdphoto" Target="../media/hdphoto22.wdp"/><Relationship Id="rId2" Type="http://schemas.openxmlformats.org/officeDocument/2006/relationships/notesSlide" Target="../notesSlides/notesSlide35.xml"/><Relationship Id="rId16" Type="http://schemas.openxmlformats.org/officeDocument/2006/relationships/slide" Target="slide9.xml"/><Relationship Id="rId20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145.png"/><Relationship Id="rId5" Type="http://schemas.openxmlformats.org/officeDocument/2006/relationships/image" Target="../media/image14.png"/><Relationship Id="rId15" Type="http://schemas.openxmlformats.org/officeDocument/2006/relationships/slide" Target="slide5.xml"/><Relationship Id="rId23" Type="http://schemas.openxmlformats.org/officeDocument/2006/relationships/slide" Target="slide22.xml"/><Relationship Id="rId10" Type="http://schemas.openxmlformats.org/officeDocument/2006/relationships/image" Target="../media/image19.png"/><Relationship Id="rId19" Type="http://schemas.openxmlformats.org/officeDocument/2006/relationships/slide" Target="slide40.xml"/><Relationship Id="rId4" Type="http://schemas.openxmlformats.org/officeDocument/2006/relationships/image" Target="../media/image143.png"/><Relationship Id="rId9" Type="http://schemas.openxmlformats.org/officeDocument/2006/relationships/image" Target="../media/image18.png"/><Relationship Id="rId14" Type="http://schemas.openxmlformats.org/officeDocument/2006/relationships/slide" Target="slide2.xml"/><Relationship Id="rId22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33.xml"/><Relationship Id="rId39" Type="http://schemas.openxmlformats.org/officeDocument/2006/relationships/image" Target="../media/image125.png"/><Relationship Id="rId3" Type="http://schemas.openxmlformats.org/officeDocument/2006/relationships/image" Target="../media/image146.jpeg"/><Relationship Id="rId21" Type="http://schemas.openxmlformats.org/officeDocument/2006/relationships/slide" Target="slide5.xml"/><Relationship Id="rId34" Type="http://schemas.openxmlformats.org/officeDocument/2006/relationships/slide" Target="slide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2.xml"/><Relationship Id="rId33" Type="http://schemas.openxmlformats.org/officeDocument/2006/relationships/image" Target="../media/image130.png"/><Relationship Id="rId38" Type="http://schemas.openxmlformats.org/officeDocument/2006/relationships/slide" Target="slide49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slide" Target="slide2.xml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24" Type="http://schemas.openxmlformats.org/officeDocument/2006/relationships/slide" Target="slide23.xml"/><Relationship Id="rId32" Type="http://schemas.openxmlformats.org/officeDocument/2006/relationships/image" Target="../media/image28.png"/><Relationship Id="rId37" Type="http://schemas.openxmlformats.org/officeDocument/2006/relationships/slide" Target="slide45.xml"/><Relationship Id="rId40" Type="http://schemas.openxmlformats.org/officeDocument/2006/relationships/image" Target="../media/image126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slide" Target="slide11.xml"/><Relationship Id="rId28" Type="http://schemas.openxmlformats.org/officeDocument/2006/relationships/slide" Target="slide52.xml"/><Relationship Id="rId36" Type="http://schemas.openxmlformats.org/officeDocument/2006/relationships/slide" Target="slide42.xml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26.png"/><Relationship Id="rId4" Type="http://schemas.openxmlformats.org/officeDocument/2006/relationships/image" Target="../media/image14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9.xml"/><Relationship Id="rId27" Type="http://schemas.openxmlformats.org/officeDocument/2006/relationships/slide" Target="slide47.xml"/><Relationship Id="rId30" Type="http://schemas.openxmlformats.org/officeDocument/2006/relationships/image" Target="../media/image23.png"/><Relationship Id="rId35" Type="http://schemas.openxmlformats.org/officeDocument/2006/relationships/slide" Target="slide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8.png"/><Relationship Id="rId3" Type="http://schemas.openxmlformats.org/officeDocument/2006/relationships/image" Target="../media/image148.jpe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150.jpeg"/><Relationship Id="rId15" Type="http://schemas.openxmlformats.org/officeDocument/2006/relationships/image" Target="../media/image15.png"/><Relationship Id="rId23" Type="http://schemas.openxmlformats.org/officeDocument/2006/relationships/slide" Target="slide39.xml"/><Relationship Id="rId28" Type="http://schemas.openxmlformats.org/officeDocument/2006/relationships/slide" Target="slide40.xml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149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52.jpeg"/><Relationship Id="rId21" Type="http://schemas.openxmlformats.org/officeDocument/2006/relationships/image" Target="../media/image19.png"/><Relationship Id="rId7" Type="http://schemas.openxmlformats.org/officeDocument/2006/relationships/image" Target="../media/image15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slide" Target="slide39.xm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15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png"/><Relationship Id="rId10" Type="http://schemas.openxmlformats.org/officeDocument/2006/relationships/image" Target="../media/image27.png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" Type="http://schemas.openxmlformats.org/officeDocument/2006/relationships/image" Target="../media/image15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6.png"/><Relationship Id="rId30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9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8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58.png"/><Relationship Id="rId21" Type="http://schemas.openxmlformats.org/officeDocument/2006/relationships/image" Target="../media/image13.png"/><Relationship Id="rId34" Type="http://schemas.openxmlformats.org/officeDocument/2006/relationships/image" Target="../media/image2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3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7.png"/><Relationship Id="rId20" Type="http://schemas.openxmlformats.org/officeDocument/2006/relationships/image" Target="../media/image12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37" Type="http://schemas.openxmlformats.org/officeDocument/2006/relationships/image" Target="../media/image24.png"/><Relationship Id="rId5" Type="http://schemas.openxmlformats.org/officeDocument/2006/relationships/image" Target="../media/image160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36" Type="http://schemas.openxmlformats.org/officeDocument/2006/relationships/slide" Target="slide40.xml"/><Relationship Id="rId10" Type="http://schemas.openxmlformats.org/officeDocument/2006/relationships/image" Target="../media/image165.png"/><Relationship Id="rId19" Type="http://schemas.openxmlformats.org/officeDocument/2006/relationships/image" Target="../media/image11.png"/><Relationship Id="rId31" Type="http://schemas.openxmlformats.org/officeDocument/2006/relationships/slide" Target="slide39.xml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slide" Target="slide22.xml"/><Relationship Id="rId39" Type="http://schemas.openxmlformats.org/officeDocument/2006/relationships/slide" Target="slide49.xml"/><Relationship Id="rId3" Type="http://schemas.openxmlformats.org/officeDocument/2006/relationships/image" Target="../media/image170.png"/><Relationship Id="rId21" Type="http://schemas.openxmlformats.org/officeDocument/2006/relationships/image" Target="../media/image22.png"/><Relationship Id="rId34" Type="http://schemas.openxmlformats.org/officeDocument/2006/relationships/image" Target="../media/image130.png"/><Relationship Id="rId42" Type="http://schemas.openxmlformats.org/officeDocument/2006/relationships/image" Target="../media/image138.png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23.xml"/><Relationship Id="rId33" Type="http://schemas.openxmlformats.org/officeDocument/2006/relationships/image" Target="../media/image28.png"/><Relationship Id="rId38" Type="http://schemas.openxmlformats.org/officeDocument/2006/relationships/slide" Target="slide45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slide" Target="slide52.xml"/><Relationship Id="rId41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11.xml"/><Relationship Id="rId32" Type="http://schemas.openxmlformats.org/officeDocument/2006/relationships/image" Target="../media/image26.png"/><Relationship Id="rId37" Type="http://schemas.openxmlformats.org/officeDocument/2006/relationships/slide" Target="slide42.xml"/><Relationship Id="rId40" Type="http://schemas.openxmlformats.org/officeDocument/2006/relationships/image" Target="../media/image126.png"/><Relationship Id="rId5" Type="http://schemas.openxmlformats.org/officeDocument/2006/relationships/image" Target="../media/image171.png"/><Relationship Id="rId15" Type="http://schemas.openxmlformats.org/officeDocument/2006/relationships/image" Target="../media/image16.png"/><Relationship Id="rId23" Type="http://schemas.openxmlformats.org/officeDocument/2006/relationships/slide" Target="slide9.xml"/><Relationship Id="rId28" Type="http://schemas.openxmlformats.org/officeDocument/2006/relationships/slide" Target="slide47.xml"/><Relationship Id="rId36" Type="http://schemas.openxmlformats.org/officeDocument/2006/relationships/slide" Target="slide26.xm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3.png"/><Relationship Id="rId44" Type="http://schemas.openxmlformats.org/officeDocument/2006/relationships/image" Target="../media/image24.png"/><Relationship Id="rId4" Type="http://schemas.microsoft.com/office/2007/relationships/hdphoto" Target="../media/hdphoto23.wdp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slide" Target="slide5.xml"/><Relationship Id="rId27" Type="http://schemas.openxmlformats.org/officeDocument/2006/relationships/slide" Target="slide33.xml"/><Relationship Id="rId30" Type="http://schemas.openxmlformats.org/officeDocument/2006/relationships/slide" Target="slide2.xml"/><Relationship Id="rId35" Type="http://schemas.openxmlformats.org/officeDocument/2006/relationships/slide" Target="slide3.xml"/><Relationship Id="rId43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173.png"/><Relationship Id="rId10" Type="http://schemas.openxmlformats.org/officeDocument/2006/relationships/image" Target="../media/image14.png"/><Relationship Id="rId19" Type="http://schemas.openxmlformats.org/officeDocument/2006/relationships/slide" Target="slide44.xml"/><Relationship Id="rId4" Type="http://schemas.openxmlformats.org/officeDocument/2006/relationships/image" Target="../media/image27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173.png"/><Relationship Id="rId10" Type="http://schemas.openxmlformats.org/officeDocument/2006/relationships/image" Target="../media/image14.png"/><Relationship Id="rId19" Type="http://schemas.openxmlformats.org/officeDocument/2006/relationships/slide" Target="slide44.xml"/><Relationship Id="rId4" Type="http://schemas.openxmlformats.org/officeDocument/2006/relationships/image" Target="../media/image27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3.xml"/><Relationship Id="rId39" Type="http://schemas.openxmlformats.org/officeDocument/2006/relationships/slide" Target="slide42.xml"/><Relationship Id="rId3" Type="http://schemas.openxmlformats.org/officeDocument/2006/relationships/image" Target="../media/image176.jpeg"/><Relationship Id="rId21" Type="http://schemas.openxmlformats.org/officeDocument/2006/relationships/image" Target="../media/image21.png"/><Relationship Id="rId34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slide" Target="slide11.xml"/><Relationship Id="rId33" Type="http://schemas.openxmlformats.org/officeDocument/2006/relationships/image" Target="../media/image26.png"/><Relationship Id="rId38" Type="http://schemas.openxmlformats.org/officeDocument/2006/relationships/slide" Target="slide26.xml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slide" Target="slide47.xml"/><Relationship Id="rId41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1.png"/><Relationship Id="rId24" Type="http://schemas.openxmlformats.org/officeDocument/2006/relationships/slide" Target="slide9.xml"/><Relationship Id="rId32" Type="http://schemas.openxmlformats.org/officeDocument/2006/relationships/image" Target="../media/image23.png"/><Relationship Id="rId37" Type="http://schemas.openxmlformats.org/officeDocument/2006/relationships/slide" Target="slide3.xml"/><Relationship Id="rId40" Type="http://schemas.openxmlformats.org/officeDocument/2006/relationships/slide" Target="slide45.xml"/><Relationship Id="rId5" Type="http://schemas.openxmlformats.org/officeDocument/2006/relationships/image" Target="../media/image178.png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28" Type="http://schemas.openxmlformats.org/officeDocument/2006/relationships/slide" Target="slide33.xml"/><Relationship Id="rId36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slide" Target="slide2.xml"/><Relationship Id="rId4" Type="http://schemas.openxmlformats.org/officeDocument/2006/relationships/image" Target="../media/image177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slide" Target="slide22.xml"/><Relationship Id="rId30" Type="http://schemas.openxmlformats.org/officeDocument/2006/relationships/slide" Target="slide52.xml"/><Relationship Id="rId35" Type="http://schemas.openxmlformats.org/officeDocument/2006/relationships/image" Target="../media/image1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slide" Target="slide47.xml"/><Relationship Id="rId3" Type="http://schemas.openxmlformats.org/officeDocument/2006/relationships/image" Target="../media/image181.jpeg"/><Relationship Id="rId21" Type="http://schemas.openxmlformats.org/officeDocument/2006/relationships/slide" Target="slide9.xml"/><Relationship Id="rId34" Type="http://schemas.openxmlformats.org/officeDocument/2006/relationships/slide" Target="slide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slide" Target="slide33.xml"/><Relationship Id="rId33" Type="http://schemas.openxmlformats.org/officeDocument/2006/relationships/image" Target="../media/image24.png"/><Relationship Id="rId38" Type="http://schemas.openxmlformats.org/officeDocument/2006/relationships/slide" Target="slide49.xml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.png"/><Relationship Id="rId20" Type="http://schemas.openxmlformats.org/officeDocument/2006/relationships/slide" Target="slide5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22.xml"/><Relationship Id="rId32" Type="http://schemas.openxmlformats.org/officeDocument/2006/relationships/image" Target="../media/image180.png"/><Relationship Id="rId37" Type="http://schemas.openxmlformats.org/officeDocument/2006/relationships/slide" Target="slide45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23" Type="http://schemas.openxmlformats.org/officeDocument/2006/relationships/slide" Target="slide23.xml"/><Relationship Id="rId28" Type="http://schemas.openxmlformats.org/officeDocument/2006/relationships/slide" Target="slide2.xml"/><Relationship Id="rId36" Type="http://schemas.openxmlformats.org/officeDocument/2006/relationships/slide" Target="slide42.xml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11.xml"/><Relationship Id="rId27" Type="http://schemas.openxmlformats.org/officeDocument/2006/relationships/slide" Target="slide52.xml"/><Relationship Id="rId30" Type="http://schemas.openxmlformats.org/officeDocument/2006/relationships/image" Target="../media/image26.png"/><Relationship Id="rId35" Type="http://schemas.openxmlformats.org/officeDocument/2006/relationships/slide" Target="slide2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slide" Target="slide22.xml"/><Relationship Id="rId39" Type="http://schemas.openxmlformats.org/officeDocument/2006/relationships/slide" Target="slide45.xml"/><Relationship Id="rId3" Type="http://schemas.openxmlformats.org/officeDocument/2006/relationships/image" Target="../media/image182.png"/><Relationship Id="rId21" Type="http://schemas.openxmlformats.org/officeDocument/2006/relationships/image" Target="../media/image22.png"/><Relationship Id="rId34" Type="http://schemas.openxmlformats.org/officeDocument/2006/relationships/image" Target="../media/image180.png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23.xml"/><Relationship Id="rId33" Type="http://schemas.openxmlformats.org/officeDocument/2006/relationships/image" Target="../media/image28.png"/><Relationship Id="rId38" Type="http://schemas.openxmlformats.org/officeDocument/2006/relationships/slide" Target="slide42.xml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11.xml"/><Relationship Id="rId32" Type="http://schemas.openxmlformats.org/officeDocument/2006/relationships/image" Target="../media/image26.png"/><Relationship Id="rId37" Type="http://schemas.openxmlformats.org/officeDocument/2006/relationships/slide" Target="slide26.xml"/><Relationship Id="rId40" Type="http://schemas.openxmlformats.org/officeDocument/2006/relationships/slide" Target="slide49.xml"/><Relationship Id="rId5" Type="http://schemas.openxmlformats.org/officeDocument/2006/relationships/image" Target="../media/image184.png"/><Relationship Id="rId15" Type="http://schemas.openxmlformats.org/officeDocument/2006/relationships/image" Target="../media/image16.png"/><Relationship Id="rId23" Type="http://schemas.openxmlformats.org/officeDocument/2006/relationships/slide" Target="slide9.xml"/><Relationship Id="rId28" Type="http://schemas.openxmlformats.org/officeDocument/2006/relationships/slide" Target="slide47.xml"/><Relationship Id="rId36" Type="http://schemas.openxmlformats.org/officeDocument/2006/relationships/slide" Target="slide3.xm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3.png"/><Relationship Id="rId4" Type="http://schemas.openxmlformats.org/officeDocument/2006/relationships/image" Target="../media/image18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slide" Target="slide5.xml"/><Relationship Id="rId27" Type="http://schemas.openxmlformats.org/officeDocument/2006/relationships/slide" Target="slide33.xml"/><Relationship Id="rId30" Type="http://schemas.openxmlformats.org/officeDocument/2006/relationships/slide" Target="slide2.xml"/><Relationship Id="rId35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0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56.png"/><Relationship Id="rId21" Type="http://schemas.openxmlformats.org/officeDocument/2006/relationships/image" Target="../media/image17.png"/><Relationship Id="rId7" Type="http://schemas.openxmlformats.org/officeDocument/2006/relationships/image" Target="../media/image27.png"/><Relationship Id="rId12" Type="http://schemas.openxmlformats.org/officeDocument/2006/relationships/image" Target="../media/image59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16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0.png"/><Relationship Id="rId5" Type="http://schemas.openxmlformats.org/officeDocument/2006/relationships/image" Target="../media/image58.png"/><Relationship Id="rId15" Type="http://schemas.openxmlformats.org/officeDocument/2006/relationships/image" Target="../media/image6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image" Target="../media/image57.png"/><Relationship Id="rId9" Type="http://schemas.openxmlformats.org/officeDocument/2006/relationships/image" Target="../media/image10.png"/><Relationship Id="rId14" Type="http://schemas.openxmlformats.org/officeDocument/2006/relationships/image" Target="../media/image61.png"/><Relationship Id="rId22" Type="http://schemas.openxmlformats.org/officeDocument/2006/relationships/image" Target="../media/image18.png"/><Relationship Id="rId27" Type="http://schemas.openxmlformats.org/officeDocument/2006/relationships/slide" Target="slide5.xml"/><Relationship Id="rId30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33.xml"/><Relationship Id="rId39" Type="http://schemas.openxmlformats.org/officeDocument/2006/relationships/slide" Target="slide49.xml"/><Relationship Id="rId3" Type="http://schemas.openxmlformats.org/officeDocument/2006/relationships/image" Target="../media/image187.jpeg"/><Relationship Id="rId21" Type="http://schemas.openxmlformats.org/officeDocument/2006/relationships/slide" Target="slide5.xml"/><Relationship Id="rId34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2.xml"/><Relationship Id="rId33" Type="http://schemas.openxmlformats.org/officeDocument/2006/relationships/image" Target="../media/image188.png"/><Relationship Id="rId38" Type="http://schemas.openxmlformats.org/officeDocument/2006/relationships/slide" Target="slide45.xml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24" Type="http://schemas.openxmlformats.org/officeDocument/2006/relationships/slide" Target="slide23.xml"/><Relationship Id="rId32" Type="http://schemas.openxmlformats.org/officeDocument/2006/relationships/image" Target="../media/image28.png"/><Relationship Id="rId37" Type="http://schemas.openxmlformats.org/officeDocument/2006/relationships/slide" Target="slide42.xml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slide" Target="slide11.xml"/><Relationship Id="rId28" Type="http://schemas.openxmlformats.org/officeDocument/2006/relationships/slide" Target="slide52.xml"/><Relationship Id="rId36" Type="http://schemas.openxmlformats.org/officeDocument/2006/relationships/slide" Target="slide26.xml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26.png"/><Relationship Id="rId4" Type="http://schemas.microsoft.com/office/2007/relationships/hdphoto" Target="../media/hdphoto24.wdp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9.xml"/><Relationship Id="rId27" Type="http://schemas.openxmlformats.org/officeDocument/2006/relationships/slide" Target="slide47.xml"/><Relationship Id="rId30" Type="http://schemas.openxmlformats.org/officeDocument/2006/relationships/image" Target="../media/image23.png"/><Relationship Id="rId35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slide" Target="slide47.xml"/><Relationship Id="rId39" Type="http://schemas.openxmlformats.org/officeDocument/2006/relationships/chart" Target="../charts/chart1.xml"/><Relationship Id="rId3" Type="http://schemas.openxmlformats.org/officeDocument/2006/relationships/image" Target="../media/image189.jpeg"/><Relationship Id="rId21" Type="http://schemas.openxmlformats.org/officeDocument/2006/relationships/slide" Target="slide9.xml"/><Relationship Id="rId34" Type="http://schemas.openxmlformats.org/officeDocument/2006/relationships/slide" Target="slide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slide" Target="slide33.xml"/><Relationship Id="rId33" Type="http://schemas.openxmlformats.org/officeDocument/2006/relationships/image" Target="../media/image24.png"/><Relationship Id="rId38" Type="http://schemas.openxmlformats.org/officeDocument/2006/relationships/slide" Target="slide49.xml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9.png"/><Relationship Id="rId20" Type="http://schemas.openxmlformats.org/officeDocument/2006/relationships/slide" Target="slide5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22.xml"/><Relationship Id="rId32" Type="http://schemas.openxmlformats.org/officeDocument/2006/relationships/image" Target="../media/image188.png"/><Relationship Id="rId37" Type="http://schemas.openxmlformats.org/officeDocument/2006/relationships/slide" Target="slide45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23" Type="http://schemas.openxmlformats.org/officeDocument/2006/relationships/slide" Target="slide23.xml"/><Relationship Id="rId28" Type="http://schemas.openxmlformats.org/officeDocument/2006/relationships/slide" Target="slide2.xml"/><Relationship Id="rId36" Type="http://schemas.openxmlformats.org/officeDocument/2006/relationships/slide" Target="slide42.xml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11.xml"/><Relationship Id="rId27" Type="http://schemas.openxmlformats.org/officeDocument/2006/relationships/slide" Target="slide52.xml"/><Relationship Id="rId30" Type="http://schemas.openxmlformats.org/officeDocument/2006/relationships/image" Target="../media/image26.png"/><Relationship Id="rId35" Type="http://schemas.openxmlformats.org/officeDocument/2006/relationships/slide" Target="slide2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33.xml"/><Relationship Id="rId39" Type="http://schemas.openxmlformats.org/officeDocument/2006/relationships/slide" Target="slide49.xml"/><Relationship Id="rId3" Type="http://schemas.openxmlformats.org/officeDocument/2006/relationships/image" Target="../media/image190.png"/><Relationship Id="rId21" Type="http://schemas.openxmlformats.org/officeDocument/2006/relationships/slide" Target="slide5.xml"/><Relationship Id="rId34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2.xml"/><Relationship Id="rId33" Type="http://schemas.openxmlformats.org/officeDocument/2006/relationships/image" Target="../media/image188.png"/><Relationship Id="rId38" Type="http://schemas.openxmlformats.org/officeDocument/2006/relationships/slide" Target="slide45.xml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24" Type="http://schemas.openxmlformats.org/officeDocument/2006/relationships/slide" Target="slide23.xml"/><Relationship Id="rId32" Type="http://schemas.openxmlformats.org/officeDocument/2006/relationships/image" Target="../media/image28.png"/><Relationship Id="rId37" Type="http://schemas.openxmlformats.org/officeDocument/2006/relationships/slide" Target="slide42.xml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slide" Target="slide11.xml"/><Relationship Id="rId28" Type="http://schemas.openxmlformats.org/officeDocument/2006/relationships/slide" Target="slide52.xml"/><Relationship Id="rId36" Type="http://schemas.openxmlformats.org/officeDocument/2006/relationships/slide" Target="slide26.xml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26.png"/><Relationship Id="rId4" Type="http://schemas.openxmlformats.org/officeDocument/2006/relationships/image" Target="../media/image191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9.xml"/><Relationship Id="rId27" Type="http://schemas.openxmlformats.org/officeDocument/2006/relationships/slide" Target="slide47.xml"/><Relationship Id="rId30" Type="http://schemas.openxmlformats.org/officeDocument/2006/relationships/image" Target="../media/image23.png"/><Relationship Id="rId35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slide" Target="slide11.xml"/><Relationship Id="rId39" Type="http://schemas.openxmlformats.org/officeDocument/2006/relationships/slide" Target="slide26.xml"/><Relationship Id="rId3" Type="http://schemas.openxmlformats.org/officeDocument/2006/relationships/image" Target="../media/image192.jpeg"/><Relationship Id="rId21" Type="http://schemas.openxmlformats.org/officeDocument/2006/relationships/image" Target="../media/image20.png"/><Relationship Id="rId34" Type="http://schemas.openxmlformats.org/officeDocument/2006/relationships/image" Target="../media/image26.png"/><Relationship Id="rId42" Type="http://schemas.openxmlformats.org/officeDocument/2006/relationships/slide" Target="slide49.xml"/><Relationship Id="rId7" Type="http://schemas.openxmlformats.org/officeDocument/2006/relationships/image" Target="../media/image19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slide" Target="slide9.xml"/><Relationship Id="rId33" Type="http://schemas.openxmlformats.org/officeDocument/2006/relationships/image" Target="../media/image23.png"/><Relationship Id="rId38" Type="http://schemas.openxmlformats.org/officeDocument/2006/relationships/slide" Target="slide3.xml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slide" Target="slide33.xml"/><Relationship Id="rId41" Type="http://schemas.openxmlformats.org/officeDocument/2006/relationships/slide" Target="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10.png"/><Relationship Id="rId24" Type="http://schemas.openxmlformats.org/officeDocument/2006/relationships/slide" Target="slide5.xml"/><Relationship Id="rId32" Type="http://schemas.openxmlformats.org/officeDocument/2006/relationships/slide" Target="slide2.xml"/><Relationship Id="rId37" Type="http://schemas.openxmlformats.org/officeDocument/2006/relationships/image" Target="../media/image24.png"/><Relationship Id="rId40" Type="http://schemas.openxmlformats.org/officeDocument/2006/relationships/slide" Target="slide42.xml"/><Relationship Id="rId5" Type="http://schemas.openxmlformats.org/officeDocument/2006/relationships/image" Target="../media/image19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slide" Target="slide22.xml"/><Relationship Id="rId36" Type="http://schemas.openxmlformats.org/officeDocument/2006/relationships/image" Target="../media/image18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slide" Target="slide52.xml"/><Relationship Id="rId4" Type="http://schemas.openxmlformats.org/officeDocument/2006/relationships/image" Target="../media/image193.png"/><Relationship Id="rId9" Type="http://schemas.openxmlformats.org/officeDocument/2006/relationships/image" Target="../media/image27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slide" Target="slide23.xml"/><Relationship Id="rId30" Type="http://schemas.openxmlformats.org/officeDocument/2006/relationships/slide" Target="slide47.xml"/><Relationship Id="rId35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slide" Target="slide22.xml"/><Relationship Id="rId39" Type="http://schemas.openxmlformats.org/officeDocument/2006/relationships/slide" Target="slide45.xml"/><Relationship Id="rId3" Type="http://schemas.openxmlformats.org/officeDocument/2006/relationships/image" Target="../media/image197.jpeg"/><Relationship Id="rId21" Type="http://schemas.openxmlformats.org/officeDocument/2006/relationships/image" Target="../media/image22.png"/><Relationship Id="rId34" Type="http://schemas.openxmlformats.org/officeDocument/2006/relationships/image" Target="../media/image188.png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23.xml"/><Relationship Id="rId33" Type="http://schemas.openxmlformats.org/officeDocument/2006/relationships/image" Target="../media/image28.png"/><Relationship Id="rId38" Type="http://schemas.openxmlformats.org/officeDocument/2006/relationships/slide" Target="slide42.xml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11.xml"/><Relationship Id="rId32" Type="http://schemas.openxmlformats.org/officeDocument/2006/relationships/image" Target="../media/image26.png"/><Relationship Id="rId37" Type="http://schemas.openxmlformats.org/officeDocument/2006/relationships/slide" Target="slide26.xml"/><Relationship Id="rId40" Type="http://schemas.openxmlformats.org/officeDocument/2006/relationships/slide" Target="slide49.xml"/><Relationship Id="rId5" Type="http://schemas.openxmlformats.org/officeDocument/2006/relationships/image" Target="../media/image199.png"/><Relationship Id="rId15" Type="http://schemas.openxmlformats.org/officeDocument/2006/relationships/image" Target="../media/image16.png"/><Relationship Id="rId23" Type="http://schemas.openxmlformats.org/officeDocument/2006/relationships/slide" Target="slide9.xml"/><Relationship Id="rId28" Type="http://schemas.openxmlformats.org/officeDocument/2006/relationships/slide" Target="slide47.xml"/><Relationship Id="rId36" Type="http://schemas.openxmlformats.org/officeDocument/2006/relationships/slide" Target="slide3.xm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3.png"/><Relationship Id="rId4" Type="http://schemas.openxmlformats.org/officeDocument/2006/relationships/image" Target="../media/image198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slide" Target="slide5.xml"/><Relationship Id="rId27" Type="http://schemas.openxmlformats.org/officeDocument/2006/relationships/slide" Target="slide33.xml"/><Relationship Id="rId30" Type="http://schemas.openxmlformats.org/officeDocument/2006/relationships/slide" Target="slide2.xml"/><Relationship Id="rId35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33.xml"/><Relationship Id="rId39" Type="http://schemas.openxmlformats.org/officeDocument/2006/relationships/slide" Target="slide49.xml"/><Relationship Id="rId3" Type="http://schemas.openxmlformats.org/officeDocument/2006/relationships/image" Target="../media/image200.emf"/><Relationship Id="rId21" Type="http://schemas.openxmlformats.org/officeDocument/2006/relationships/slide" Target="slide5.xml"/><Relationship Id="rId34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2.xml"/><Relationship Id="rId33" Type="http://schemas.openxmlformats.org/officeDocument/2006/relationships/image" Target="../media/image188.png"/><Relationship Id="rId38" Type="http://schemas.openxmlformats.org/officeDocument/2006/relationships/slide" Target="slide45.xml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24" Type="http://schemas.openxmlformats.org/officeDocument/2006/relationships/slide" Target="slide23.xml"/><Relationship Id="rId32" Type="http://schemas.openxmlformats.org/officeDocument/2006/relationships/image" Target="../media/image28.png"/><Relationship Id="rId37" Type="http://schemas.openxmlformats.org/officeDocument/2006/relationships/slide" Target="slide42.xml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slide" Target="slide11.xml"/><Relationship Id="rId28" Type="http://schemas.openxmlformats.org/officeDocument/2006/relationships/slide" Target="slide52.xml"/><Relationship Id="rId36" Type="http://schemas.openxmlformats.org/officeDocument/2006/relationships/slide" Target="slide26.xml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26.png"/><Relationship Id="rId4" Type="http://schemas.openxmlformats.org/officeDocument/2006/relationships/image" Target="../media/image191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9.xml"/><Relationship Id="rId27" Type="http://schemas.openxmlformats.org/officeDocument/2006/relationships/slide" Target="slide47.xml"/><Relationship Id="rId30" Type="http://schemas.openxmlformats.org/officeDocument/2006/relationships/image" Target="../media/image23.png"/><Relationship Id="rId35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png"/><Relationship Id="rId18" Type="http://schemas.openxmlformats.org/officeDocument/2006/relationships/image" Target="../media/image17.png"/><Relationship Id="rId26" Type="http://schemas.openxmlformats.org/officeDocument/2006/relationships/image" Target="../media/image28.png"/><Relationship Id="rId3" Type="http://schemas.openxmlformats.org/officeDocument/2006/relationships/image" Target="../media/image63.jpg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62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60.png"/><Relationship Id="rId24" Type="http://schemas.openxmlformats.org/officeDocument/2006/relationships/slide" Target="slide2.xml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6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64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0.png"/><Relationship Id="rId18" Type="http://schemas.openxmlformats.org/officeDocument/2006/relationships/image" Target="../media/image72.jpeg"/><Relationship Id="rId26" Type="http://schemas.openxmlformats.org/officeDocument/2006/relationships/image" Target="../media/image18.png"/><Relationship Id="rId39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slide" Target="slide23.xml"/><Relationship Id="rId42" Type="http://schemas.openxmlformats.org/officeDocument/2006/relationships/image" Target="../media/image24.png"/><Relationship Id="rId47" Type="http://schemas.openxmlformats.org/officeDocument/2006/relationships/slide" Target="slide49.xml"/><Relationship Id="rId7" Type="http://schemas.openxmlformats.org/officeDocument/2006/relationships/image" Target="../media/image12.png"/><Relationship Id="rId12" Type="http://schemas.openxmlformats.org/officeDocument/2006/relationships/image" Target="../media/image69.png"/><Relationship Id="rId17" Type="http://schemas.openxmlformats.org/officeDocument/2006/relationships/hyperlink" Target="http://www.google.ru/url?sa=i&amp;rct=j&amp;q=&amp;esrc=s&amp;source=images&amp;cd=&amp;cad=rja&amp;uact=8&amp;ved=0ahUKEwiqy8_ZhcvZAhUDiiwKHUtSCDUQjRwIBw&amp;url=http://www.grafamania.net/vector/842-gerb-rossii.html&amp;psig=AOvVaw2fFQLPL_XunPjkBOtQowcm&amp;ust=1519990865353087" TargetMode="External"/><Relationship Id="rId25" Type="http://schemas.openxmlformats.org/officeDocument/2006/relationships/image" Target="../media/image17.png"/><Relationship Id="rId33" Type="http://schemas.openxmlformats.org/officeDocument/2006/relationships/slide" Target="slide11.xml"/><Relationship Id="rId38" Type="http://schemas.openxmlformats.org/officeDocument/2006/relationships/slide" Target="slide52.xml"/><Relationship Id="rId46" Type="http://schemas.openxmlformats.org/officeDocument/2006/relationships/slide" Target="slide45.xml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20" Type="http://schemas.openxmlformats.org/officeDocument/2006/relationships/image" Target="../media/image27.png"/><Relationship Id="rId29" Type="http://schemas.openxmlformats.org/officeDocument/2006/relationships/image" Target="../media/image21.png"/><Relationship Id="rId41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24" Type="http://schemas.openxmlformats.org/officeDocument/2006/relationships/image" Target="../media/image16.png"/><Relationship Id="rId32" Type="http://schemas.openxmlformats.org/officeDocument/2006/relationships/slide" Target="slide9.xml"/><Relationship Id="rId37" Type="http://schemas.openxmlformats.org/officeDocument/2006/relationships/slide" Target="slide47.xml"/><Relationship Id="rId40" Type="http://schemas.openxmlformats.org/officeDocument/2006/relationships/image" Target="../media/image28.png"/><Relationship Id="rId45" Type="http://schemas.openxmlformats.org/officeDocument/2006/relationships/slide" Target="slide42.xml"/><Relationship Id="rId5" Type="http://schemas.openxmlformats.org/officeDocument/2006/relationships/image" Target="../media/image10.png"/><Relationship Id="rId15" Type="http://schemas.openxmlformats.org/officeDocument/2006/relationships/image" Target="../media/image71.png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36" Type="http://schemas.openxmlformats.org/officeDocument/2006/relationships/slide" Target="slide33.xml"/><Relationship Id="rId10" Type="http://schemas.openxmlformats.org/officeDocument/2006/relationships/image" Target="../media/image68.png"/><Relationship Id="rId19" Type="http://schemas.openxmlformats.org/officeDocument/2006/relationships/image" Target="../media/image73.png"/><Relationship Id="rId31" Type="http://schemas.openxmlformats.org/officeDocument/2006/relationships/slide" Target="slide5.xml"/><Relationship Id="rId44" Type="http://schemas.openxmlformats.org/officeDocument/2006/relationships/slide" Target="slide26.xml"/><Relationship Id="rId4" Type="http://schemas.openxmlformats.org/officeDocument/2006/relationships/image" Target="../media/image9.png"/><Relationship Id="rId9" Type="http://schemas.openxmlformats.org/officeDocument/2006/relationships/image" Target="../media/image67.png"/><Relationship Id="rId14" Type="http://schemas.microsoft.com/office/2007/relationships/hdphoto" Target="../media/hdphoto3.wdp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slide" Target="slide22.xml"/><Relationship Id="rId43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33.xml"/><Relationship Id="rId39" Type="http://schemas.microsoft.com/office/2007/relationships/hdphoto" Target="../media/hdphoto5.wdp"/><Relationship Id="rId3" Type="http://schemas.openxmlformats.org/officeDocument/2006/relationships/image" Target="../media/image74.jpg"/><Relationship Id="rId21" Type="http://schemas.openxmlformats.org/officeDocument/2006/relationships/slide" Target="slide5.xml"/><Relationship Id="rId34" Type="http://schemas.openxmlformats.org/officeDocument/2006/relationships/slide" Target="slide26.xml"/><Relationship Id="rId42" Type="http://schemas.openxmlformats.org/officeDocument/2006/relationships/image" Target="../media/image7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2.xml"/><Relationship Id="rId33" Type="http://schemas.openxmlformats.org/officeDocument/2006/relationships/slide" Target="slide3.xml"/><Relationship Id="rId38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23.png"/><Relationship Id="rId41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24" Type="http://schemas.openxmlformats.org/officeDocument/2006/relationships/slide" Target="slide23.xml"/><Relationship Id="rId32" Type="http://schemas.openxmlformats.org/officeDocument/2006/relationships/image" Target="../media/image24.png"/><Relationship Id="rId37" Type="http://schemas.openxmlformats.org/officeDocument/2006/relationships/slide" Target="slide49.xml"/><Relationship Id="rId40" Type="http://schemas.openxmlformats.org/officeDocument/2006/relationships/image" Target="../media/image76.png"/><Relationship Id="rId45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slide" Target="slide11.xml"/><Relationship Id="rId28" Type="http://schemas.openxmlformats.org/officeDocument/2006/relationships/slide" Target="slide52.xml"/><Relationship Id="rId36" Type="http://schemas.openxmlformats.org/officeDocument/2006/relationships/slide" Target="slide45.xml"/><Relationship Id="rId10" Type="http://schemas.openxmlformats.org/officeDocument/2006/relationships/image" Target="../media/image27.png"/><Relationship Id="rId19" Type="http://schemas.openxmlformats.org/officeDocument/2006/relationships/image" Target="../media/image21.png"/><Relationship Id="rId31" Type="http://schemas.openxmlformats.org/officeDocument/2006/relationships/slide" Target="slide2.xml"/><Relationship Id="rId44" Type="http://schemas.openxmlformats.org/officeDocument/2006/relationships/image" Target="../media/image7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slide" Target="slide9.xml"/><Relationship Id="rId27" Type="http://schemas.openxmlformats.org/officeDocument/2006/relationships/slide" Target="slide47.xml"/><Relationship Id="rId30" Type="http://schemas.openxmlformats.org/officeDocument/2006/relationships/image" Target="../media/image28.png"/><Relationship Id="rId35" Type="http://schemas.openxmlformats.org/officeDocument/2006/relationships/slide" Target="slide42.xml"/><Relationship Id="rId43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33.xml"/><Relationship Id="rId3" Type="http://schemas.openxmlformats.org/officeDocument/2006/relationships/image" Target="../media/image79.png"/><Relationship Id="rId21" Type="http://schemas.openxmlformats.org/officeDocument/2006/relationships/slide" Target="slide5.xml"/><Relationship Id="rId34" Type="http://schemas.openxmlformats.org/officeDocument/2006/relationships/slide" Target="slide3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2.xml"/><Relationship Id="rId33" Type="http://schemas.openxmlformats.org/officeDocument/2006/relationships/image" Target="../media/image24.png"/><Relationship Id="rId38" Type="http://schemas.openxmlformats.org/officeDocument/2006/relationships/slide" Target="slide49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slide" Target="slide23.xml"/><Relationship Id="rId32" Type="http://schemas.openxmlformats.org/officeDocument/2006/relationships/image" Target="../media/image80.png"/><Relationship Id="rId37" Type="http://schemas.openxmlformats.org/officeDocument/2006/relationships/slide" Target="slide45.xml"/><Relationship Id="rId5" Type="http://schemas.openxmlformats.org/officeDocument/2006/relationships/image" Target="../media/image27.png"/><Relationship Id="rId15" Type="http://schemas.openxmlformats.org/officeDocument/2006/relationships/image" Target="../media/image17.png"/><Relationship Id="rId23" Type="http://schemas.openxmlformats.org/officeDocument/2006/relationships/slide" Target="slide11.xml"/><Relationship Id="rId28" Type="http://schemas.openxmlformats.org/officeDocument/2006/relationships/slide" Target="slide52.xml"/><Relationship Id="rId36" Type="http://schemas.openxmlformats.org/officeDocument/2006/relationships/slide" Target="slide42.xml"/><Relationship Id="rId10" Type="http://schemas.openxmlformats.org/officeDocument/2006/relationships/image" Target="../media/image26.png"/><Relationship Id="rId19" Type="http://schemas.openxmlformats.org/officeDocument/2006/relationships/image" Target="../media/image21.png"/><Relationship Id="rId31" Type="http://schemas.openxmlformats.org/officeDocument/2006/relationships/slide" Target="slide2.xml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slide" Target="slide9.xml"/><Relationship Id="rId27" Type="http://schemas.openxmlformats.org/officeDocument/2006/relationships/slide" Target="slide47.xml"/><Relationship Id="rId30" Type="http://schemas.openxmlformats.org/officeDocument/2006/relationships/image" Target="../media/image28.png"/><Relationship Id="rId35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belorusy.files.wordpress.com/2013/06/2119.jpg">
            <a:extLst>
              <a:ext uri="{FF2B5EF4-FFF2-40B4-BE49-F238E27FC236}">
                <a16:creationId xmlns:a16="http://schemas.microsoft.com/office/drawing/2014/main" id="{D7D95AB0-2CD4-4946-AD43-F05CA9BEF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" b="16437"/>
          <a:stretch/>
        </p:blipFill>
        <p:spPr bwMode="auto">
          <a:xfrm>
            <a:off x="0" y="-87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843D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629CAB-79C9-4C60-9967-D3FE6583AF03}"/>
              </a:ext>
            </a:extLst>
          </p:cNvPr>
          <p:cNvSpPr/>
          <p:nvPr/>
        </p:nvSpPr>
        <p:spPr>
          <a:xfrm>
            <a:off x="439615" y="404446"/>
            <a:ext cx="11271739" cy="6031523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43923" y="4857982"/>
            <a:ext cx="10073243" cy="965412"/>
            <a:chOff x="977597" y="5038460"/>
            <a:chExt cx="10073243" cy="9654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4BFE02-696D-4A80-93E4-DC6953CAE617}"/>
                </a:ext>
              </a:extLst>
            </p:cNvPr>
            <p:cNvSpPr txBox="1"/>
            <p:nvPr/>
          </p:nvSpPr>
          <p:spPr>
            <a:xfrm>
              <a:off x="1954967" y="5139276"/>
              <a:ext cx="9095873" cy="86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ru-RU" sz="4800" b="1" dirty="0">
                  <a:solidFill>
                    <a:schemeClr val="bg1"/>
                  </a:solidFill>
                </a:rPr>
                <a:t>ГРУППА </a:t>
              </a:r>
              <a:r>
                <a:rPr lang="ru-RU" sz="4800" b="1" dirty="0" smtClean="0">
                  <a:solidFill>
                    <a:schemeClr val="bg1"/>
                  </a:solidFill>
                </a:rPr>
                <a:t>КОМПАНИЙ «Р</a:t>
              </a:r>
              <a:r>
                <a:rPr lang="en-US" sz="4800" b="1" dirty="0">
                  <a:solidFill>
                    <a:schemeClr val="bg1"/>
                  </a:solidFill>
                </a:rPr>
                <a:t>-</a:t>
              </a:r>
              <a:r>
                <a:rPr lang="ru-RU" sz="4800" b="1" dirty="0">
                  <a:solidFill>
                    <a:schemeClr val="bg1"/>
                  </a:solidFill>
                </a:rPr>
                <a:t>ФАРМ»</a:t>
              </a:r>
            </a:p>
            <a:p>
              <a:pPr>
                <a:lnSpc>
                  <a:spcPts val="32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www.r-pharm.com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 descr="http://business39.ru/upload/iblock/237/rfarm_75x75.png">
              <a:extLst>
                <a:ext uri="{FF2B5EF4-FFF2-40B4-BE49-F238E27FC236}">
                  <a16:creationId xmlns:a16="http://schemas.microsoft.com/office/drawing/2014/main" id="{62412CF0-61E6-4654-BCCF-DC27AE31D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215" y="5038460"/>
              <a:ext cx="615128" cy="61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9D550A-D889-4822-9EDD-C2466A7EE542}"/>
                </a:ext>
              </a:extLst>
            </p:cNvPr>
            <p:cNvSpPr txBox="1"/>
            <p:nvPr/>
          </p:nvSpPr>
          <p:spPr>
            <a:xfrm>
              <a:off x="977597" y="5710735"/>
              <a:ext cx="96724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dirty="0">
                  <a:solidFill>
                    <a:srgbClr val="F6F8F7"/>
                  </a:solidFill>
                </a:rPr>
                <a:t>Р-ФАРМ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48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6960096" y="5517232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Азербайджан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92" name="TextBox 1691">
            <a:extLst>
              <a:ext uri="{FF2B5EF4-FFF2-40B4-BE49-F238E27FC236}">
                <a16:creationId xmlns:a16="http://schemas.microsoft.com/office/drawing/2014/main" id="{164DE6CE-FC81-4CE9-90D3-4505A3A8FF05}"/>
              </a:ext>
            </a:extLst>
          </p:cNvPr>
          <p:cNvSpPr txBox="1"/>
          <p:nvPr/>
        </p:nvSpPr>
        <p:spPr>
          <a:xfrm>
            <a:off x="494291" y="402548"/>
            <a:ext cx="1072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000000"/>
                </a:solidFill>
              </a:rPr>
              <a:t>«Р-</a:t>
            </a:r>
            <a:r>
              <a:rPr lang="ru-RU" sz="3600" b="1" dirty="0" err="1" smtClean="0">
                <a:solidFill>
                  <a:srgbClr val="000000"/>
                </a:solidFill>
              </a:rPr>
              <a:t>Фарм</a:t>
            </a:r>
            <a:r>
              <a:rPr lang="ru-RU" sz="3600" b="1" dirty="0" smtClean="0">
                <a:solidFill>
                  <a:srgbClr val="000000"/>
                </a:solidFill>
              </a:rPr>
              <a:t>» в мире</a:t>
            </a:r>
            <a:endParaRPr lang="ru-RU" sz="3600" b="1" dirty="0">
              <a:solidFill>
                <a:srgbClr val="000000"/>
              </a:solidFill>
            </a:endParaRPr>
          </a:p>
        </p:txBody>
      </p: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127448" y="1086689"/>
            <a:ext cx="9433048" cy="5654679"/>
            <a:chOff x="620" y="450"/>
            <a:chExt cx="6229" cy="3734"/>
          </a:xfrm>
        </p:grpSpPr>
        <p:sp>
          <p:nvSpPr>
            <p:cNvPr id="20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2" y="450"/>
              <a:ext cx="6227" cy="3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1" name="Group 205"/>
            <p:cNvGrpSpPr>
              <a:grpSpLocks/>
            </p:cNvGrpSpPr>
            <p:nvPr/>
          </p:nvGrpSpPr>
          <p:grpSpPr bwMode="auto">
            <a:xfrm>
              <a:off x="620" y="452"/>
              <a:ext cx="3482" cy="3730"/>
              <a:chOff x="620" y="452"/>
              <a:chExt cx="3482" cy="3730"/>
            </a:xfrm>
          </p:grpSpPr>
          <p:sp>
            <p:nvSpPr>
              <p:cNvPr id="529" name="Freeform 5"/>
              <p:cNvSpPr>
                <a:spLocks noEditPoints="1"/>
              </p:cNvSpPr>
              <p:nvPr/>
            </p:nvSpPr>
            <p:spPr bwMode="auto">
              <a:xfrm>
                <a:off x="1854" y="2600"/>
                <a:ext cx="160" cy="64"/>
              </a:xfrm>
              <a:custGeom>
                <a:avLst/>
                <a:gdLst>
                  <a:gd name="T0" fmla="*/ 77 w 78"/>
                  <a:gd name="T1" fmla="*/ 8 h 31"/>
                  <a:gd name="T2" fmla="*/ 72 w 78"/>
                  <a:gd name="T3" fmla="*/ 6 h 31"/>
                  <a:gd name="T4" fmla="*/ 72 w 78"/>
                  <a:gd name="T5" fmla="*/ 6 h 31"/>
                  <a:gd name="T6" fmla="*/ 72 w 78"/>
                  <a:gd name="T7" fmla="*/ 6 h 31"/>
                  <a:gd name="T8" fmla="*/ 72 w 78"/>
                  <a:gd name="T9" fmla="*/ 6 h 31"/>
                  <a:gd name="T10" fmla="*/ 64 w 78"/>
                  <a:gd name="T11" fmla="*/ 2 h 31"/>
                  <a:gd name="T12" fmla="*/ 54 w 78"/>
                  <a:gd name="T13" fmla="*/ 0 h 31"/>
                  <a:gd name="T14" fmla="*/ 42 w 78"/>
                  <a:gd name="T15" fmla="*/ 1 h 31"/>
                  <a:gd name="T16" fmla="*/ 33 w 78"/>
                  <a:gd name="T17" fmla="*/ 2 h 31"/>
                  <a:gd name="T18" fmla="*/ 31 w 78"/>
                  <a:gd name="T19" fmla="*/ 2 h 31"/>
                  <a:gd name="T20" fmla="*/ 30 w 78"/>
                  <a:gd name="T21" fmla="*/ 3 h 31"/>
                  <a:gd name="T22" fmla="*/ 27 w 78"/>
                  <a:gd name="T23" fmla="*/ 5 h 31"/>
                  <a:gd name="T24" fmla="*/ 24 w 78"/>
                  <a:gd name="T25" fmla="*/ 8 h 31"/>
                  <a:gd name="T26" fmla="*/ 20 w 78"/>
                  <a:gd name="T27" fmla="*/ 11 h 31"/>
                  <a:gd name="T28" fmla="*/ 19 w 78"/>
                  <a:gd name="T29" fmla="*/ 14 h 31"/>
                  <a:gd name="T30" fmla="*/ 16 w 78"/>
                  <a:gd name="T31" fmla="*/ 18 h 31"/>
                  <a:gd name="T32" fmla="*/ 13 w 78"/>
                  <a:gd name="T33" fmla="*/ 19 h 31"/>
                  <a:gd name="T34" fmla="*/ 10 w 78"/>
                  <a:gd name="T35" fmla="*/ 22 h 31"/>
                  <a:gd name="T36" fmla="*/ 9 w 78"/>
                  <a:gd name="T37" fmla="*/ 24 h 31"/>
                  <a:gd name="T38" fmla="*/ 8 w 78"/>
                  <a:gd name="T39" fmla="*/ 24 h 31"/>
                  <a:gd name="T40" fmla="*/ 16 w 78"/>
                  <a:gd name="T41" fmla="*/ 26 h 31"/>
                  <a:gd name="T42" fmla="*/ 32 w 78"/>
                  <a:gd name="T43" fmla="*/ 30 h 31"/>
                  <a:gd name="T44" fmla="*/ 34 w 78"/>
                  <a:gd name="T45" fmla="*/ 31 h 31"/>
                  <a:gd name="T46" fmla="*/ 39 w 78"/>
                  <a:gd name="T47" fmla="*/ 29 h 31"/>
                  <a:gd name="T48" fmla="*/ 41 w 78"/>
                  <a:gd name="T49" fmla="*/ 22 h 31"/>
                  <a:gd name="T50" fmla="*/ 44 w 78"/>
                  <a:gd name="T51" fmla="*/ 22 h 31"/>
                  <a:gd name="T52" fmla="*/ 48 w 78"/>
                  <a:gd name="T53" fmla="*/ 21 h 31"/>
                  <a:gd name="T54" fmla="*/ 51 w 78"/>
                  <a:gd name="T55" fmla="*/ 22 h 31"/>
                  <a:gd name="T56" fmla="*/ 52 w 78"/>
                  <a:gd name="T57" fmla="*/ 22 h 31"/>
                  <a:gd name="T58" fmla="*/ 53 w 78"/>
                  <a:gd name="T59" fmla="*/ 21 h 31"/>
                  <a:gd name="T60" fmla="*/ 55 w 78"/>
                  <a:gd name="T61" fmla="*/ 20 h 31"/>
                  <a:gd name="T62" fmla="*/ 57 w 78"/>
                  <a:gd name="T63" fmla="*/ 19 h 31"/>
                  <a:gd name="T64" fmla="*/ 58 w 78"/>
                  <a:gd name="T65" fmla="*/ 18 h 31"/>
                  <a:gd name="T66" fmla="*/ 59 w 78"/>
                  <a:gd name="T67" fmla="*/ 15 h 31"/>
                  <a:gd name="T68" fmla="*/ 62 w 78"/>
                  <a:gd name="T69" fmla="*/ 14 h 31"/>
                  <a:gd name="T70" fmla="*/ 62 w 78"/>
                  <a:gd name="T71" fmla="*/ 13 h 31"/>
                  <a:gd name="T72" fmla="*/ 65 w 78"/>
                  <a:gd name="T73" fmla="*/ 14 h 31"/>
                  <a:gd name="T74" fmla="*/ 68 w 78"/>
                  <a:gd name="T75" fmla="*/ 13 h 31"/>
                  <a:gd name="T76" fmla="*/ 71 w 78"/>
                  <a:gd name="T77" fmla="*/ 12 h 31"/>
                  <a:gd name="T78" fmla="*/ 74 w 78"/>
                  <a:gd name="T79" fmla="*/ 10 h 31"/>
                  <a:gd name="T80" fmla="*/ 78 w 78"/>
                  <a:gd name="T81" fmla="*/ 11 h 31"/>
                  <a:gd name="T82" fmla="*/ 78 w 78"/>
                  <a:gd name="T83" fmla="*/ 9 h 31"/>
                  <a:gd name="T84" fmla="*/ 77 w 78"/>
                  <a:gd name="T85" fmla="*/ 8 h 31"/>
                  <a:gd name="T86" fmla="*/ 0 w 78"/>
                  <a:gd name="T87" fmla="*/ 22 h 31"/>
                  <a:gd name="T88" fmla="*/ 2 w 78"/>
                  <a:gd name="T89" fmla="*/ 23 h 31"/>
                  <a:gd name="T90" fmla="*/ 0 w 78"/>
                  <a:gd name="T9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8" h="31">
                    <a:moveTo>
                      <a:pt x="77" y="8"/>
                    </a:moveTo>
                    <a:cubicBezTo>
                      <a:pt x="75" y="7"/>
                      <a:pt x="74" y="6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67" y="2"/>
                      <a:pt x="64" y="2"/>
                    </a:cubicBezTo>
                    <a:cubicBezTo>
                      <a:pt x="60" y="2"/>
                      <a:pt x="57" y="1"/>
                      <a:pt x="54" y="0"/>
                    </a:cubicBezTo>
                    <a:cubicBezTo>
                      <a:pt x="49" y="0"/>
                      <a:pt x="46" y="2"/>
                      <a:pt x="42" y="1"/>
                    </a:cubicBezTo>
                    <a:cubicBezTo>
                      <a:pt x="39" y="1"/>
                      <a:pt x="37" y="2"/>
                      <a:pt x="33" y="2"/>
                    </a:cubicBezTo>
                    <a:cubicBezTo>
                      <a:pt x="32" y="2"/>
                      <a:pt x="32" y="2"/>
                      <a:pt x="31" y="2"/>
                    </a:cubicBezTo>
                    <a:cubicBezTo>
                      <a:pt x="30" y="2"/>
                      <a:pt x="30" y="3"/>
                      <a:pt x="30" y="3"/>
                    </a:cubicBezTo>
                    <a:cubicBezTo>
                      <a:pt x="31" y="4"/>
                      <a:pt x="29" y="2"/>
                      <a:pt x="27" y="5"/>
                    </a:cubicBezTo>
                    <a:cubicBezTo>
                      <a:pt x="26" y="8"/>
                      <a:pt x="25" y="8"/>
                      <a:pt x="24" y="8"/>
                    </a:cubicBezTo>
                    <a:cubicBezTo>
                      <a:pt x="23" y="7"/>
                      <a:pt x="22" y="9"/>
                      <a:pt x="20" y="11"/>
                    </a:cubicBezTo>
                    <a:cubicBezTo>
                      <a:pt x="18" y="12"/>
                      <a:pt x="19" y="13"/>
                      <a:pt x="19" y="14"/>
                    </a:cubicBezTo>
                    <a:cubicBezTo>
                      <a:pt x="19" y="16"/>
                      <a:pt x="17" y="16"/>
                      <a:pt x="16" y="18"/>
                    </a:cubicBezTo>
                    <a:cubicBezTo>
                      <a:pt x="15" y="19"/>
                      <a:pt x="14" y="19"/>
                      <a:pt x="13" y="19"/>
                    </a:cubicBezTo>
                    <a:cubicBezTo>
                      <a:pt x="12" y="20"/>
                      <a:pt x="10" y="20"/>
                      <a:pt x="10" y="22"/>
                    </a:cubicBezTo>
                    <a:cubicBezTo>
                      <a:pt x="10" y="23"/>
                      <a:pt x="10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4"/>
                      <a:pt x="13" y="26"/>
                      <a:pt x="16" y="26"/>
                    </a:cubicBezTo>
                    <a:cubicBezTo>
                      <a:pt x="22" y="28"/>
                      <a:pt x="27" y="31"/>
                      <a:pt x="32" y="30"/>
                    </a:cubicBezTo>
                    <a:cubicBezTo>
                      <a:pt x="33" y="30"/>
                      <a:pt x="34" y="30"/>
                      <a:pt x="34" y="31"/>
                    </a:cubicBezTo>
                    <a:cubicBezTo>
                      <a:pt x="36" y="30"/>
                      <a:pt x="38" y="30"/>
                      <a:pt x="39" y="29"/>
                    </a:cubicBezTo>
                    <a:cubicBezTo>
                      <a:pt x="41" y="29"/>
                      <a:pt x="42" y="30"/>
                      <a:pt x="41" y="22"/>
                    </a:cubicBezTo>
                    <a:cubicBezTo>
                      <a:pt x="41" y="22"/>
                      <a:pt x="43" y="22"/>
                      <a:pt x="44" y="22"/>
                    </a:cubicBezTo>
                    <a:cubicBezTo>
                      <a:pt x="44" y="22"/>
                      <a:pt x="47" y="20"/>
                      <a:pt x="48" y="21"/>
                    </a:cubicBezTo>
                    <a:cubicBezTo>
                      <a:pt x="49" y="21"/>
                      <a:pt x="49" y="22"/>
                      <a:pt x="51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1"/>
                      <a:pt x="53" y="21"/>
                    </a:cubicBezTo>
                    <a:cubicBezTo>
                      <a:pt x="54" y="21"/>
                      <a:pt x="55" y="20"/>
                      <a:pt x="55" y="20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8"/>
                      <a:pt x="58" y="16"/>
                      <a:pt x="59" y="15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2" y="14"/>
                      <a:pt x="62" y="13"/>
                      <a:pt x="62" y="13"/>
                    </a:cubicBezTo>
                    <a:cubicBezTo>
                      <a:pt x="63" y="13"/>
                      <a:pt x="62" y="14"/>
                      <a:pt x="65" y="14"/>
                    </a:cubicBezTo>
                    <a:cubicBezTo>
                      <a:pt x="68" y="14"/>
                      <a:pt x="67" y="13"/>
                      <a:pt x="68" y="13"/>
                    </a:cubicBezTo>
                    <a:cubicBezTo>
                      <a:pt x="69" y="13"/>
                      <a:pt x="70" y="13"/>
                      <a:pt x="71" y="12"/>
                    </a:cubicBezTo>
                    <a:cubicBezTo>
                      <a:pt x="72" y="11"/>
                      <a:pt x="72" y="10"/>
                      <a:pt x="74" y="10"/>
                    </a:cubicBezTo>
                    <a:cubicBezTo>
                      <a:pt x="75" y="10"/>
                      <a:pt x="74" y="11"/>
                      <a:pt x="78" y="11"/>
                    </a:cubicBezTo>
                    <a:cubicBezTo>
                      <a:pt x="78" y="10"/>
                      <a:pt x="78" y="10"/>
                      <a:pt x="78" y="9"/>
                    </a:cubicBezTo>
                    <a:cubicBezTo>
                      <a:pt x="78" y="8"/>
                      <a:pt x="77" y="8"/>
                      <a:pt x="77" y="8"/>
                    </a:cubicBezTo>
                    <a:close/>
                    <a:moveTo>
                      <a:pt x="0" y="22"/>
                    </a:moveTo>
                    <a:cubicBezTo>
                      <a:pt x="0" y="23"/>
                      <a:pt x="1" y="23"/>
                      <a:pt x="2" y="23"/>
                    </a:cubicBezTo>
                    <a:cubicBezTo>
                      <a:pt x="1" y="23"/>
                      <a:pt x="0" y="23"/>
                      <a:pt x="0" y="2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0" name="Freeform 6"/>
              <p:cNvSpPr>
                <a:spLocks noEditPoints="1"/>
              </p:cNvSpPr>
              <p:nvPr/>
            </p:nvSpPr>
            <p:spPr bwMode="auto">
              <a:xfrm>
                <a:off x="1854" y="2600"/>
                <a:ext cx="160" cy="64"/>
              </a:xfrm>
              <a:custGeom>
                <a:avLst/>
                <a:gdLst>
                  <a:gd name="T0" fmla="*/ 77 w 78"/>
                  <a:gd name="T1" fmla="*/ 8 h 31"/>
                  <a:gd name="T2" fmla="*/ 72 w 78"/>
                  <a:gd name="T3" fmla="*/ 6 h 31"/>
                  <a:gd name="T4" fmla="*/ 72 w 78"/>
                  <a:gd name="T5" fmla="*/ 6 h 31"/>
                  <a:gd name="T6" fmla="*/ 72 w 78"/>
                  <a:gd name="T7" fmla="*/ 6 h 31"/>
                  <a:gd name="T8" fmla="*/ 72 w 78"/>
                  <a:gd name="T9" fmla="*/ 6 h 31"/>
                  <a:gd name="T10" fmla="*/ 64 w 78"/>
                  <a:gd name="T11" fmla="*/ 2 h 31"/>
                  <a:gd name="T12" fmla="*/ 54 w 78"/>
                  <a:gd name="T13" fmla="*/ 0 h 31"/>
                  <a:gd name="T14" fmla="*/ 42 w 78"/>
                  <a:gd name="T15" fmla="*/ 1 h 31"/>
                  <a:gd name="T16" fmla="*/ 33 w 78"/>
                  <a:gd name="T17" fmla="*/ 2 h 31"/>
                  <a:gd name="T18" fmla="*/ 31 w 78"/>
                  <a:gd name="T19" fmla="*/ 2 h 31"/>
                  <a:gd name="T20" fmla="*/ 30 w 78"/>
                  <a:gd name="T21" fmla="*/ 3 h 31"/>
                  <a:gd name="T22" fmla="*/ 27 w 78"/>
                  <a:gd name="T23" fmla="*/ 5 h 31"/>
                  <a:gd name="T24" fmla="*/ 24 w 78"/>
                  <a:gd name="T25" fmla="*/ 8 h 31"/>
                  <a:gd name="T26" fmla="*/ 20 w 78"/>
                  <a:gd name="T27" fmla="*/ 11 h 31"/>
                  <a:gd name="T28" fmla="*/ 19 w 78"/>
                  <a:gd name="T29" fmla="*/ 14 h 31"/>
                  <a:gd name="T30" fmla="*/ 16 w 78"/>
                  <a:gd name="T31" fmla="*/ 18 h 31"/>
                  <a:gd name="T32" fmla="*/ 13 w 78"/>
                  <a:gd name="T33" fmla="*/ 19 h 31"/>
                  <a:gd name="T34" fmla="*/ 10 w 78"/>
                  <a:gd name="T35" fmla="*/ 22 h 31"/>
                  <a:gd name="T36" fmla="*/ 9 w 78"/>
                  <a:gd name="T37" fmla="*/ 24 h 31"/>
                  <a:gd name="T38" fmla="*/ 8 w 78"/>
                  <a:gd name="T39" fmla="*/ 24 h 31"/>
                  <a:gd name="T40" fmla="*/ 16 w 78"/>
                  <a:gd name="T41" fmla="*/ 26 h 31"/>
                  <a:gd name="T42" fmla="*/ 32 w 78"/>
                  <a:gd name="T43" fmla="*/ 30 h 31"/>
                  <a:gd name="T44" fmla="*/ 34 w 78"/>
                  <a:gd name="T45" fmla="*/ 31 h 31"/>
                  <a:gd name="T46" fmla="*/ 39 w 78"/>
                  <a:gd name="T47" fmla="*/ 29 h 31"/>
                  <a:gd name="T48" fmla="*/ 41 w 78"/>
                  <a:gd name="T49" fmla="*/ 22 h 31"/>
                  <a:gd name="T50" fmla="*/ 44 w 78"/>
                  <a:gd name="T51" fmla="*/ 22 h 31"/>
                  <a:gd name="T52" fmla="*/ 48 w 78"/>
                  <a:gd name="T53" fmla="*/ 21 h 31"/>
                  <a:gd name="T54" fmla="*/ 51 w 78"/>
                  <a:gd name="T55" fmla="*/ 22 h 31"/>
                  <a:gd name="T56" fmla="*/ 52 w 78"/>
                  <a:gd name="T57" fmla="*/ 22 h 31"/>
                  <a:gd name="T58" fmla="*/ 53 w 78"/>
                  <a:gd name="T59" fmla="*/ 21 h 31"/>
                  <a:gd name="T60" fmla="*/ 55 w 78"/>
                  <a:gd name="T61" fmla="*/ 20 h 31"/>
                  <a:gd name="T62" fmla="*/ 57 w 78"/>
                  <a:gd name="T63" fmla="*/ 19 h 31"/>
                  <a:gd name="T64" fmla="*/ 58 w 78"/>
                  <a:gd name="T65" fmla="*/ 18 h 31"/>
                  <a:gd name="T66" fmla="*/ 59 w 78"/>
                  <a:gd name="T67" fmla="*/ 15 h 31"/>
                  <a:gd name="T68" fmla="*/ 62 w 78"/>
                  <a:gd name="T69" fmla="*/ 14 h 31"/>
                  <a:gd name="T70" fmla="*/ 62 w 78"/>
                  <a:gd name="T71" fmla="*/ 13 h 31"/>
                  <a:gd name="T72" fmla="*/ 65 w 78"/>
                  <a:gd name="T73" fmla="*/ 14 h 31"/>
                  <a:gd name="T74" fmla="*/ 68 w 78"/>
                  <a:gd name="T75" fmla="*/ 13 h 31"/>
                  <a:gd name="T76" fmla="*/ 71 w 78"/>
                  <a:gd name="T77" fmla="*/ 12 h 31"/>
                  <a:gd name="T78" fmla="*/ 74 w 78"/>
                  <a:gd name="T79" fmla="*/ 10 h 31"/>
                  <a:gd name="T80" fmla="*/ 78 w 78"/>
                  <a:gd name="T81" fmla="*/ 11 h 31"/>
                  <a:gd name="T82" fmla="*/ 78 w 78"/>
                  <a:gd name="T83" fmla="*/ 9 h 31"/>
                  <a:gd name="T84" fmla="*/ 77 w 78"/>
                  <a:gd name="T85" fmla="*/ 8 h 31"/>
                  <a:gd name="T86" fmla="*/ 0 w 78"/>
                  <a:gd name="T87" fmla="*/ 22 h 31"/>
                  <a:gd name="T88" fmla="*/ 2 w 78"/>
                  <a:gd name="T89" fmla="*/ 23 h 31"/>
                  <a:gd name="T90" fmla="*/ 0 w 78"/>
                  <a:gd name="T9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8" h="31">
                    <a:moveTo>
                      <a:pt x="77" y="8"/>
                    </a:moveTo>
                    <a:cubicBezTo>
                      <a:pt x="75" y="7"/>
                      <a:pt x="74" y="6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67" y="2"/>
                      <a:pt x="64" y="2"/>
                    </a:cubicBezTo>
                    <a:cubicBezTo>
                      <a:pt x="60" y="2"/>
                      <a:pt x="57" y="1"/>
                      <a:pt x="54" y="0"/>
                    </a:cubicBezTo>
                    <a:cubicBezTo>
                      <a:pt x="49" y="0"/>
                      <a:pt x="46" y="2"/>
                      <a:pt x="42" y="1"/>
                    </a:cubicBezTo>
                    <a:cubicBezTo>
                      <a:pt x="39" y="1"/>
                      <a:pt x="37" y="2"/>
                      <a:pt x="33" y="2"/>
                    </a:cubicBezTo>
                    <a:cubicBezTo>
                      <a:pt x="32" y="2"/>
                      <a:pt x="32" y="2"/>
                      <a:pt x="31" y="2"/>
                    </a:cubicBezTo>
                    <a:cubicBezTo>
                      <a:pt x="30" y="2"/>
                      <a:pt x="30" y="3"/>
                      <a:pt x="30" y="3"/>
                    </a:cubicBezTo>
                    <a:cubicBezTo>
                      <a:pt x="31" y="4"/>
                      <a:pt x="29" y="2"/>
                      <a:pt x="27" y="5"/>
                    </a:cubicBezTo>
                    <a:cubicBezTo>
                      <a:pt x="26" y="8"/>
                      <a:pt x="25" y="8"/>
                      <a:pt x="24" y="8"/>
                    </a:cubicBezTo>
                    <a:cubicBezTo>
                      <a:pt x="23" y="7"/>
                      <a:pt x="22" y="9"/>
                      <a:pt x="20" y="11"/>
                    </a:cubicBezTo>
                    <a:cubicBezTo>
                      <a:pt x="18" y="12"/>
                      <a:pt x="19" y="13"/>
                      <a:pt x="19" y="14"/>
                    </a:cubicBezTo>
                    <a:cubicBezTo>
                      <a:pt x="19" y="16"/>
                      <a:pt x="17" y="16"/>
                      <a:pt x="16" y="18"/>
                    </a:cubicBezTo>
                    <a:cubicBezTo>
                      <a:pt x="15" y="19"/>
                      <a:pt x="14" y="19"/>
                      <a:pt x="13" y="19"/>
                    </a:cubicBezTo>
                    <a:cubicBezTo>
                      <a:pt x="12" y="20"/>
                      <a:pt x="10" y="20"/>
                      <a:pt x="10" y="22"/>
                    </a:cubicBezTo>
                    <a:cubicBezTo>
                      <a:pt x="10" y="23"/>
                      <a:pt x="10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4"/>
                      <a:pt x="13" y="26"/>
                      <a:pt x="16" y="26"/>
                    </a:cubicBezTo>
                    <a:cubicBezTo>
                      <a:pt x="22" y="28"/>
                      <a:pt x="27" y="31"/>
                      <a:pt x="32" y="30"/>
                    </a:cubicBezTo>
                    <a:cubicBezTo>
                      <a:pt x="33" y="30"/>
                      <a:pt x="34" y="30"/>
                      <a:pt x="34" y="31"/>
                    </a:cubicBezTo>
                    <a:cubicBezTo>
                      <a:pt x="36" y="30"/>
                      <a:pt x="38" y="30"/>
                      <a:pt x="39" y="29"/>
                    </a:cubicBezTo>
                    <a:cubicBezTo>
                      <a:pt x="41" y="29"/>
                      <a:pt x="42" y="30"/>
                      <a:pt x="41" y="22"/>
                    </a:cubicBezTo>
                    <a:cubicBezTo>
                      <a:pt x="41" y="22"/>
                      <a:pt x="43" y="22"/>
                      <a:pt x="44" y="22"/>
                    </a:cubicBezTo>
                    <a:cubicBezTo>
                      <a:pt x="44" y="22"/>
                      <a:pt x="47" y="20"/>
                      <a:pt x="48" y="21"/>
                    </a:cubicBezTo>
                    <a:cubicBezTo>
                      <a:pt x="49" y="21"/>
                      <a:pt x="49" y="22"/>
                      <a:pt x="51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1"/>
                      <a:pt x="53" y="21"/>
                    </a:cubicBezTo>
                    <a:cubicBezTo>
                      <a:pt x="54" y="21"/>
                      <a:pt x="55" y="20"/>
                      <a:pt x="55" y="20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8"/>
                      <a:pt x="58" y="16"/>
                      <a:pt x="59" y="15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2" y="14"/>
                      <a:pt x="62" y="13"/>
                      <a:pt x="62" y="13"/>
                    </a:cubicBezTo>
                    <a:cubicBezTo>
                      <a:pt x="63" y="13"/>
                      <a:pt x="62" y="14"/>
                      <a:pt x="65" y="14"/>
                    </a:cubicBezTo>
                    <a:cubicBezTo>
                      <a:pt x="68" y="14"/>
                      <a:pt x="67" y="13"/>
                      <a:pt x="68" y="13"/>
                    </a:cubicBezTo>
                    <a:cubicBezTo>
                      <a:pt x="69" y="13"/>
                      <a:pt x="70" y="13"/>
                      <a:pt x="71" y="12"/>
                    </a:cubicBezTo>
                    <a:cubicBezTo>
                      <a:pt x="72" y="11"/>
                      <a:pt x="72" y="10"/>
                      <a:pt x="74" y="10"/>
                    </a:cubicBezTo>
                    <a:cubicBezTo>
                      <a:pt x="75" y="10"/>
                      <a:pt x="74" y="11"/>
                      <a:pt x="78" y="11"/>
                    </a:cubicBezTo>
                    <a:cubicBezTo>
                      <a:pt x="78" y="10"/>
                      <a:pt x="78" y="10"/>
                      <a:pt x="78" y="9"/>
                    </a:cubicBezTo>
                    <a:cubicBezTo>
                      <a:pt x="78" y="8"/>
                      <a:pt x="77" y="8"/>
                      <a:pt x="77" y="8"/>
                    </a:cubicBezTo>
                    <a:close/>
                    <a:moveTo>
                      <a:pt x="0" y="22"/>
                    </a:moveTo>
                    <a:cubicBezTo>
                      <a:pt x="0" y="23"/>
                      <a:pt x="1" y="23"/>
                      <a:pt x="2" y="23"/>
                    </a:cubicBezTo>
                    <a:cubicBezTo>
                      <a:pt x="1" y="23"/>
                      <a:pt x="0" y="23"/>
                      <a:pt x="0" y="2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1" name="Freeform 7"/>
              <p:cNvSpPr>
                <a:spLocks noEditPoints="1"/>
              </p:cNvSpPr>
              <p:nvPr/>
            </p:nvSpPr>
            <p:spPr bwMode="auto">
              <a:xfrm>
                <a:off x="1226" y="452"/>
                <a:ext cx="1685" cy="1561"/>
              </a:xfrm>
              <a:custGeom>
                <a:avLst/>
                <a:gdLst>
                  <a:gd name="T0" fmla="*/ 514 w 821"/>
                  <a:gd name="T1" fmla="*/ 91 h 760"/>
                  <a:gd name="T2" fmla="*/ 615 w 821"/>
                  <a:gd name="T3" fmla="*/ 614 h 760"/>
                  <a:gd name="T4" fmla="*/ 509 w 821"/>
                  <a:gd name="T5" fmla="*/ 679 h 760"/>
                  <a:gd name="T6" fmla="*/ 364 w 821"/>
                  <a:gd name="T7" fmla="*/ 647 h 760"/>
                  <a:gd name="T8" fmla="*/ 333 w 821"/>
                  <a:gd name="T9" fmla="*/ 579 h 760"/>
                  <a:gd name="T10" fmla="*/ 296 w 821"/>
                  <a:gd name="T11" fmla="*/ 546 h 760"/>
                  <a:gd name="T12" fmla="*/ 307 w 821"/>
                  <a:gd name="T13" fmla="*/ 586 h 760"/>
                  <a:gd name="T14" fmla="*/ 307 w 821"/>
                  <a:gd name="T15" fmla="*/ 410 h 760"/>
                  <a:gd name="T16" fmla="*/ 274 w 821"/>
                  <a:gd name="T17" fmla="*/ 450 h 760"/>
                  <a:gd name="T18" fmla="*/ 231 w 821"/>
                  <a:gd name="T19" fmla="*/ 372 h 760"/>
                  <a:gd name="T20" fmla="*/ 223 w 821"/>
                  <a:gd name="T21" fmla="*/ 361 h 760"/>
                  <a:gd name="T22" fmla="*/ 185 w 821"/>
                  <a:gd name="T23" fmla="*/ 548 h 760"/>
                  <a:gd name="T24" fmla="*/ 403 w 821"/>
                  <a:gd name="T25" fmla="*/ 424 h 760"/>
                  <a:gd name="T26" fmla="*/ 641 w 821"/>
                  <a:gd name="T27" fmla="*/ 579 h 760"/>
                  <a:gd name="T28" fmla="*/ 522 w 821"/>
                  <a:gd name="T29" fmla="*/ 521 h 760"/>
                  <a:gd name="T30" fmla="*/ 390 w 821"/>
                  <a:gd name="T31" fmla="*/ 522 h 760"/>
                  <a:gd name="T32" fmla="*/ 539 w 821"/>
                  <a:gd name="T33" fmla="*/ 362 h 760"/>
                  <a:gd name="T34" fmla="*/ 480 w 821"/>
                  <a:gd name="T35" fmla="*/ 339 h 760"/>
                  <a:gd name="T36" fmla="*/ 451 w 821"/>
                  <a:gd name="T37" fmla="*/ 295 h 760"/>
                  <a:gd name="T38" fmla="*/ 447 w 821"/>
                  <a:gd name="T39" fmla="*/ 322 h 760"/>
                  <a:gd name="T40" fmla="*/ 333 w 821"/>
                  <a:gd name="T41" fmla="*/ 353 h 760"/>
                  <a:gd name="T42" fmla="*/ 199 w 821"/>
                  <a:gd name="T43" fmla="*/ 252 h 760"/>
                  <a:gd name="T44" fmla="*/ 55 w 821"/>
                  <a:gd name="T45" fmla="*/ 561 h 760"/>
                  <a:gd name="T46" fmla="*/ 338 w 821"/>
                  <a:gd name="T47" fmla="*/ 661 h 760"/>
                  <a:gd name="T48" fmla="*/ 480 w 821"/>
                  <a:gd name="T49" fmla="*/ 736 h 760"/>
                  <a:gd name="T50" fmla="*/ 596 w 821"/>
                  <a:gd name="T51" fmla="*/ 689 h 760"/>
                  <a:gd name="T52" fmla="*/ 462 w 821"/>
                  <a:gd name="T53" fmla="*/ 217 h 760"/>
                  <a:gd name="T54" fmla="*/ 524 w 821"/>
                  <a:gd name="T55" fmla="*/ 196 h 760"/>
                  <a:gd name="T56" fmla="*/ 486 w 821"/>
                  <a:gd name="T57" fmla="*/ 155 h 760"/>
                  <a:gd name="T58" fmla="*/ 73 w 821"/>
                  <a:gd name="T59" fmla="*/ 648 h 760"/>
                  <a:gd name="T60" fmla="*/ 627 w 821"/>
                  <a:gd name="T61" fmla="*/ 50 h 760"/>
                  <a:gd name="T62" fmla="*/ 600 w 821"/>
                  <a:gd name="T63" fmla="*/ 129 h 760"/>
                  <a:gd name="T64" fmla="*/ 639 w 821"/>
                  <a:gd name="T65" fmla="*/ 683 h 760"/>
                  <a:gd name="T66" fmla="*/ 685 w 821"/>
                  <a:gd name="T67" fmla="*/ 118 h 760"/>
                  <a:gd name="T68" fmla="*/ 798 w 821"/>
                  <a:gd name="T69" fmla="*/ 19 h 760"/>
                  <a:gd name="T70" fmla="*/ 676 w 821"/>
                  <a:gd name="T71" fmla="*/ 24 h 760"/>
                  <a:gd name="T72" fmla="*/ 697 w 821"/>
                  <a:gd name="T73" fmla="*/ 72 h 760"/>
                  <a:gd name="T74" fmla="*/ 639 w 821"/>
                  <a:gd name="T75" fmla="*/ 122 h 760"/>
                  <a:gd name="T76" fmla="*/ 619 w 821"/>
                  <a:gd name="T77" fmla="*/ 191 h 760"/>
                  <a:gd name="T78" fmla="*/ 711 w 821"/>
                  <a:gd name="T79" fmla="*/ 116 h 760"/>
                  <a:gd name="T80" fmla="*/ 579 w 821"/>
                  <a:gd name="T81" fmla="*/ 344 h 760"/>
                  <a:gd name="T82" fmla="*/ 604 w 821"/>
                  <a:gd name="T83" fmla="*/ 513 h 760"/>
                  <a:gd name="T84" fmla="*/ 499 w 821"/>
                  <a:gd name="T85" fmla="*/ 571 h 760"/>
                  <a:gd name="T86" fmla="*/ 411 w 821"/>
                  <a:gd name="T87" fmla="*/ 117 h 760"/>
                  <a:gd name="T88" fmla="*/ 302 w 821"/>
                  <a:gd name="T89" fmla="*/ 220 h 760"/>
                  <a:gd name="T90" fmla="*/ 300 w 821"/>
                  <a:gd name="T91" fmla="*/ 238 h 760"/>
                  <a:gd name="T92" fmla="*/ 396 w 821"/>
                  <a:gd name="T93" fmla="*/ 320 h 760"/>
                  <a:gd name="T94" fmla="*/ 383 w 821"/>
                  <a:gd name="T95" fmla="*/ 255 h 760"/>
                  <a:gd name="T96" fmla="*/ 436 w 821"/>
                  <a:gd name="T97" fmla="*/ 109 h 760"/>
                  <a:gd name="T98" fmla="*/ 382 w 821"/>
                  <a:gd name="T99" fmla="*/ 134 h 760"/>
                  <a:gd name="T100" fmla="*/ 428 w 821"/>
                  <a:gd name="T101" fmla="*/ 140 h 760"/>
                  <a:gd name="T102" fmla="*/ 476 w 821"/>
                  <a:gd name="T103" fmla="*/ 244 h 760"/>
                  <a:gd name="T104" fmla="*/ 539 w 821"/>
                  <a:gd name="T105" fmla="*/ 218 h 760"/>
                  <a:gd name="T106" fmla="*/ 652 w 821"/>
                  <a:gd name="T107" fmla="*/ 347 h 760"/>
                  <a:gd name="T108" fmla="*/ 577 w 821"/>
                  <a:gd name="T109" fmla="*/ 329 h 760"/>
                  <a:gd name="T110" fmla="*/ 590 w 821"/>
                  <a:gd name="T111" fmla="*/ 468 h 760"/>
                  <a:gd name="T112" fmla="*/ 641 w 821"/>
                  <a:gd name="T113" fmla="*/ 418 h 760"/>
                  <a:gd name="T114" fmla="*/ 649 w 821"/>
                  <a:gd name="T115" fmla="*/ 330 h 760"/>
                  <a:gd name="T116" fmla="*/ 544 w 821"/>
                  <a:gd name="T117" fmla="*/ 294 h 760"/>
                  <a:gd name="T118" fmla="*/ 592 w 821"/>
                  <a:gd name="T119" fmla="*/ 259 h 760"/>
                  <a:gd name="T120" fmla="*/ 473 w 821"/>
                  <a:gd name="T121" fmla="*/ 440 h 760"/>
                  <a:gd name="T122" fmla="*/ 124 w 821"/>
                  <a:gd name="T123" fmla="*/ 23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1" h="760">
                    <a:moveTo>
                      <a:pt x="499" y="146"/>
                    </a:moveTo>
                    <a:cubicBezTo>
                      <a:pt x="499" y="145"/>
                      <a:pt x="499" y="145"/>
                      <a:pt x="499" y="145"/>
                    </a:cubicBezTo>
                    <a:cubicBezTo>
                      <a:pt x="496" y="145"/>
                      <a:pt x="494" y="145"/>
                      <a:pt x="493" y="146"/>
                    </a:cubicBezTo>
                    <a:cubicBezTo>
                      <a:pt x="492" y="147"/>
                      <a:pt x="492" y="148"/>
                      <a:pt x="492" y="148"/>
                    </a:cubicBezTo>
                    <a:cubicBezTo>
                      <a:pt x="493" y="149"/>
                      <a:pt x="494" y="149"/>
                      <a:pt x="495" y="150"/>
                    </a:cubicBezTo>
                    <a:cubicBezTo>
                      <a:pt x="496" y="149"/>
                      <a:pt x="498" y="148"/>
                      <a:pt x="499" y="147"/>
                    </a:cubicBezTo>
                    <a:lnTo>
                      <a:pt x="499" y="146"/>
                    </a:lnTo>
                    <a:close/>
                    <a:moveTo>
                      <a:pt x="495" y="150"/>
                    </a:moveTo>
                    <a:cubicBezTo>
                      <a:pt x="495" y="150"/>
                      <a:pt x="495" y="150"/>
                      <a:pt x="495" y="150"/>
                    </a:cubicBezTo>
                    <a:moveTo>
                      <a:pt x="505" y="100"/>
                    </a:moveTo>
                    <a:cubicBezTo>
                      <a:pt x="507" y="100"/>
                      <a:pt x="509" y="100"/>
                      <a:pt x="511" y="102"/>
                    </a:cubicBezTo>
                    <a:cubicBezTo>
                      <a:pt x="511" y="102"/>
                      <a:pt x="511" y="102"/>
                      <a:pt x="511" y="102"/>
                    </a:cubicBezTo>
                    <a:cubicBezTo>
                      <a:pt x="511" y="102"/>
                      <a:pt x="511" y="102"/>
                      <a:pt x="511" y="102"/>
                    </a:cubicBezTo>
                    <a:cubicBezTo>
                      <a:pt x="512" y="102"/>
                      <a:pt x="514" y="103"/>
                      <a:pt x="514" y="105"/>
                    </a:cubicBezTo>
                    <a:cubicBezTo>
                      <a:pt x="519" y="107"/>
                      <a:pt x="521" y="112"/>
                      <a:pt x="519" y="118"/>
                    </a:cubicBezTo>
                    <a:cubicBezTo>
                      <a:pt x="518" y="120"/>
                      <a:pt x="519" y="122"/>
                      <a:pt x="520" y="123"/>
                    </a:cubicBezTo>
                    <a:cubicBezTo>
                      <a:pt x="522" y="125"/>
                      <a:pt x="525" y="125"/>
                      <a:pt x="526" y="123"/>
                    </a:cubicBezTo>
                    <a:cubicBezTo>
                      <a:pt x="529" y="121"/>
                      <a:pt x="531" y="119"/>
                      <a:pt x="532" y="115"/>
                    </a:cubicBezTo>
                    <a:cubicBezTo>
                      <a:pt x="533" y="111"/>
                      <a:pt x="534" y="107"/>
                      <a:pt x="538" y="103"/>
                    </a:cubicBezTo>
                    <a:cubicBezTo>
                      <a:pt x="539" y="102"/>
                      <a:pt x="540" y="101"/>
                      <a:pt x="541" y="100"/>
                    </a:cubicBezTo>
                    <a:cubicBezTo>
                      <a:pt x="541" y="97"/>
                      <a:pt x="542" y="94"/>
                      <a:pt x="539" y="91"/>
                    </a:cubicBezTo>
                    <a:cubicBezTo>
                      <a:pt x="539" y="90"/>
                      <a:pt x="537" y="89"/>
                      <a:pt x="538" y="87"/>
                    </a:cubicBezTo>
                    <a:cubicBezTo>
                      <a:pt x="539" y="87"/>
                      <a:pt x="539" y="86"/>
                      <a:pt x="539" y="85"/>
                    </a:cubicBezTo>
                    <a:cubicBezTo>
                      <a:pt x="539" y="80"/>
                      <a:pt x="536" y="77"/>
                      <a:pt x="531" y="80"/>
                    </a:cubicBezTo>
                    <a:cubicBezTo>
                      <a:pt x="531" y="80"/>
                      <a:pt x="530" y="80"/>
                      <a:pt x="529" y="81"/>
                    </a:cubicBezTo>
                    <a:cubicBezTo>
                      <a:pt x="529" y="81"/>
                      <a:pt x="529" y="81"/>
                      <a:pt x="529" y="81"/>
                    </a:cubicBezTo>
                    <a:cubicBezTo>
                      <a:pt x="529" y="82"/>
                      <a:pt x="529" y="82"/>
                      <a:pt x="529" y="81"/>
                    </a:cubicBezTo>
                    <a:cubicBezTo>
                      <a:pt x="529" y="81"/>
                      <a:pt x="529" y="81"/>
                      <a:pt x="529" y="81"/>
                    </a:cubicBezTo>
                    <a:cubicBezTo>
                      <a:pt x="530" y="78"/>
                      <a:pt x="530" y="76"/>
                      <a:pt x="530" y="74"/>
                    </a:cubicBezTo>
                    <a:cubicBezTo>
                      <a:pt x="530" y="70"/>
                      <a:pt x="527" y="67"/>
                      <a:pt x="524" y="67"/>
                    </a:cubicBezTo>
                    <a:cubicBezTo>
                      <a:pt x="521" y="67"/>
                      <a:pt x="519" y="68"/>
                      <a:pt x="516" y="67"/>
                    </a:cubicBezTo>
                    <a:cubicBezTo>
                      <a:pt x="516" y="67"/>
                      <a:pt x="515" y="68"/>
                      <a:pt x="515" y="69"/>
                    </a:cubicBezTo>
                    <a:cubicBezTo>
                      <a:pt x="512" y="71"/>
                      <a:pt x="510" y="73"/>
                      <a:pt x="511" y="77"/>
                    </a:cubicBezTo>
                    <a:cubicBezTo>
                      <a:pt x="512" y="77"/>
                      <a:pt x="511" y="79"/>
                      <a:pt x="511" y="80"/>
                    </a:cubicBezTo>
                    <a:cubicBezTo>
                      <a:pt x="511" y="82"/>
                      <a:pt x="511" y="82"/>
                      <a:pt x="514" y="83"/>
                    </a:cubicBezTo>
                    <a:cubicBezTo>
                      <a:pt x="514" y="83"/>
                      <a:pt x="514" y="83"/>
                      <a:pt x="514" y="83"/>
                    </a:cubicBezTo>
                    <a:cubicBezTo>
                      <a:pt x="514" y="82"/>
                      <a:pt x="514" y="82"/>
                      <a:pt x="514" y="82"/>
                    </a:cubicBezTo>
                    <a:cubicBezTo>
                      <a:pt x="514" y="82"/>
                      <a:pt x="514" y="83"/>
                      <a:pt x="514" y="83"/>
                    </a:cubicBezTo>
                    <a:cubicBezTo>
                      <a:pt x="514" y="83"/>
                      <a:pt x="514" y="83"/>
                      <a:pt x="514" y="84"/>
                    </a:cubicBezTo>
                    <a:cubicBezTo>
                      <a:pt x="514" y="83"/>
                      <a:pt x="514" y="83"/>
                      <a:pt x="514" y="83"/>
                    </a:cubicBezTo>
                    <a:cubicBezTo>
                      <a:pt x="514" y="85"/>
                      <a:pt x="514" y="86"/>
                      <a:pt x="514" y="87"/>
                    </a:cubicBezTo>
                    <a:cubicBezTo>
                      <a:pt x="514" y="89"/>
                      <a:pt x="514" y="90"/>
                      <a:pt x="514" y="91"/>
                    </a:cubicBezTo>
                    <a:cubicBezTo>
                      <a:pt x="513" y="92"/>
                      <a:pt x="511" y="93"/>
                      <a:pt x="511" y="92"/>
                    </a:cubicBezTo>
                    <a:cubicBezTo>
                      <a:pt x="509" y="92"/>
                      <a:pt x="508" y="91"/>
                      <a:pt x="506" y="90"/>
                    </a:cubicBezTo>
                    <a:cubicBezTo>
                      <a:pt x="506" y="90"/>
                      <a:pt x="504" y="90"/>
                      <a:pt x="504" y="91"/>
                    </a:cubicBezTo>
                    <a:cubicBezTo>
                      <a:pt x="503" y="92"/>
                      <a:pt x="502" y="92"/>
                      <a:pt x="501" y="94"/>
                    </a:cubicBezTo>
                    <a:cubicBezTo>
                      <a:pt x="501" y="97"/>
                      <a:pt x="502" y="99"/>
                      <a:pt x="505" y="100"/>
                    </a:cubicBezTo>
                    <a:close/>
                    <a:moveTo>
                      <a:pt x="541" y="125"/>
                    </a:moveTo>
                    <a:cubicBezTo>
                      <a:pt x="541" y="126"/>
                      <a:pt x="542" y="127"/>
                      <a:pt x="544" y="128"/>
                    </a:cubicBezTo>
                    <a:cubicBezTo>
                      <a:pt x="548" y="128"/>
                      <a:pt x="552" y="128"/>
                      <a:pt x="556" y="128"/>
                    </a:cubicBezTo>
                    <a:cubicBezTo>
                      <a:pt x="557" y="128"/>
                      <a:pt x="559" y="127"/>
                      <a:pt x="559" y="125"/>
                    </a:cubicBezTo>
                    <a:cubicBezTo>
                      <a:pt x="560" y="124"/>
                      <a:pt x="560" y="122"/>
                      <a:pt x="561" y="120"/>
                    </a:cubicBezTo>
                    <a:cubicBezTo>
                      <a:pt x="561" y="120"/>
                      <a:pt x="561" y="120"/>
                      <a:pt x="561" y="120"/>
                    </a:cubicBezTo>
                    <a:cubicBezTo>
                      <a:pt x="561" y="120"/>
                      <a:pt x="561" y="120"/>
                      <a:pt x="561" y="120"/>
                    </a:cubicBezTo>
                    <a:cubicBezTo>
                      <a:pt x="561" y="120"/>
                      <a:pt x="561" y="120"/>
                      <a:pt x="561" y="120"/>
                    </a:cubicBezTo>
                    <a:cubicBezTo>
                      <a:pt x="564" y="117"/>
                      <a:pt x="564" y="114"/>
                      <a:pt x="561" y="112"/>
                    </a:cubicBezTo>
                    <a:cubicBezTo>
                      <a:pt x="559" y="108"/>
                      <a:pt x="558" y="105"/>
                      <a:pt x="556" y="102"/>
                    </a:cubicBezTo>
                    <a:cubicBezTo>
                      <a:pt x="556" y="100"/>
                      <a:pt x="555" y="100"/>
                      <a:pt x="554" y="98"/>
                    </a:cubicBezTo>
                    <a:cubicBezTo>
                      <a:pt x="554" y="97"/>
                      <a:pt x="551" y="97"/>
                      <a:pt x="549" y="97"/>
                    </a:cubicBezTo>
                    <a:cubicBezTo>
                      <a:pt x="545" y="102"/>
                      <a:pt x="542" y="107"/>
                      <a:pt x="542" y="113"/>
                    </a:cubicBezTo>
                    <a:cubicBezTo>
                      <a:pt x="542" y="115"/>
                      <a:pt x="541" y="117"/>
                      <a:pt x="541" y="119"/>
                    </a:cubicBezTo>
                    <a:cubicBezTo>
                      <a:pt x="540" y="120"/>
                      <a:pt x="541" y="123"/>
                      <a:pt x="541" y="125"/>
                    </a:cubicBezTo>
                    <a:close/>
                    <a:moveTo>
                      <a:pt x="563" y="123"/>
                    </a:moveTo>
                    <a:cubicBezTo>
                      <a:pt x="564" y="122"/>
                      <a:pt x="563" y="121"/>
                      <a:pt x="563" y="121"/>
                    </a:cubicBezTo>
                    <a:cubicBezTo>
                      <a:pt x="563" y="121"/>
                      <a:pt x="562" y="120"/>
                      <a:pt x="561" y="120"/>
                    </a:cubicBezTo>
                    <a:cubicBezTo>
                      <a:pt x="561" y="120"/>
                      <a:pt x="561" y="121"/>
                      <a:pt x="561" y="122"/>
                    </a:cubicBezTo>
                    <a:cubicBezTo>
                      <a:pt x="562" y="123"/>
                      <a:pt x="562" y="123"/>
                      <a:pt x="563" y="123"/>
                    </a:cubicBezTo>
                    <a:close/>
                    <a:moveTo>
                      <a:pt x="510" y="104"/>
                    </a:moveTo>
                    <a:cubicBezTo>
                      <a:pt x="511" y="103"/>
                      <a:pt x="511" y="102"/>
                      <a:pt x="511" y="102"/>
                    </a:cubicBezTo>
                    <a:cubicBezTo>
                      <a:pt x="511" y="102"/>
                      <a:pt x="510" y="102"/>
                      <a:pt x="510" y="103"/>
                    </a:cubicBezTo>
                    <a:cubicBezTo>
                      <a:pt x="509" y="103"/>
                      <a:pt x="510" y="104"/>
                      <a:pt x="510" y="104"/>
                    </a:cubicBezTo>
                    <a:close/>
                    <a:moveTo>
                      <a:pt x="556" y="145"/>
                    </a:moveTo>
                    <a:cubicBezTo>
                      <a:pt x="558" y="145"/>
                      <a:pt x="559" y="144"/>
                      <a:pt x="561" y="143"/>
                    </a:cubicBezTo>
                    <a:cubicBezTo>
                      <a:pt x="561" y="142"/>
                      <a:pt x="561" y="140"/>
                      <a:pt x="561" y="140"/>
                    </a:cubicBezTo>
                    <a:cubicBezTo>
                      <a:pt x="556" y="135"/>
                      <a:pt x="552" y="132"/>
                      <a:pt x="546" y="131"/>
                    </a:cubicBezTo>
                    <a:cubicBezTo>
                      <a:pt x="543" y="131"/>
                      <a:pt x="540" y="133"/>
                      <a:pt x="539" y="135"/>
                    </a:cubicBezTo>
                    <a:cubicBezTo>
                      <a:pt x="539" y="137"/>
                      <a:pt x="539" y="139"/>
                      <a:pt x="541" y="140"/>
                    </a:cubicBezTo>
                    <a:cubicBezTo>
                      <a:pt x="545" y="143"/>
                      <a:pt x="550" y="144"/>
                      <a:pt x="555" y="145"/>
                    </a:cubicBezTo>
                    <a:lnTo>
                      <a:pt x="556" y="145"/>
                    </a:lnTo>
                    <a:close/>
                    <a:moveTo>
                      <a:pt x="505" y="149"/>
                    </a:moveTo>
                    <a:cubicBezTo>
                      <a:pt x="504" y="150"/>
                      <a:pt x="504" y="150"/>
                      <a:pt x="504" y="150"/>
                    </a:cubicBezTo>
                    <a:cubicBezTo>
                      <a:pt x="504" y="150"/>
                      <a:pt x="504" y="150"/>
                      <a:pt x="504" y="150"/>
                    </a:cubicBezTo>
                    <a:lnTo>
                      <a:pt x="505" y="149"/>
                    </a:lnTo>
                    <a:close/>
                    <a:moveTo>
                      <a:pt x="615" y="614"/>
                    </a:moveTo>
                    <a:cubicBezTo>
                      <a:pt x="613" y="614"/>
                      <a:pt x="616" y="615"/>
                      <a:pt x="616" y="616"/>
                    </a:cubicBezTo>
                    <a:cubicBezTo>
                      <a:pt x="612" y="614"/>
                      <a:pt x="609" y="614"/>
                      <a:pt x="606" y="614"/>
                    </a:cubicBezTo>
                    <a:cubicBezTo>
                      <a:pt x="606" y="614"/>
                      <a:pt x="604" y="614"/>
                      <a:pt x="604" y="613"/>
                    </a:cubicBezTo>
                    <a:cubicBezTo>
                      <a:pt x="603" y="613"/>
                      <a:pt x="603" y="612"/>
                      <a:pt x="603" y="612"/>
                    </a:cubicBezTo>
                    <a:cubicBezTo>
                      <a:pt x="603" y="611"/>
                      <a:pt x="603" y="611"/>
                      <a:pt x="603" y="611"/>
                    </a:cubicBezTo>
                    <a:cubicBezTo>
                      <a:pt x="605" y="611"/>
                      <a:pt x="607" y="611"/>
                      <a:pt x="609" y="611"/>
                    </a:cubicBezTo>
                    <a:cubicBezTo>
                      <a:pt x="612" y="609"/>
                      <a:pt x="611" y="610"/>
                      <a:pt x="615" y="611"/>
                    </a:cubicBezTo>
                    <a:cubicBezTo>
                      <a:pt x="615" y="611"/>
                      <a:pt x="615" y="613"/>
                      <a:pt x="615" y="613"/>
                    </a:cubicBezTo>
                    <a:cubicBezTo>
                      <a:pt x="615" y="614"/>
                      <a:pt x="615" y="614"/>
                      <a:pt x="615" y="614"/>
                    </a:cubicBezTo>
                    <a:close/>
                    <a:moveTo>
                      <a:pt x="606" y="633"/>
                    </a:moveTo>
                    <a:cubicBezTo>
                      <a:pt x="606" y="632"/>
                      <a:pt x="606" y="632"/>
                      <a:pt x="606" y="632"/>
                    </a:cubicBezTo>
                    <a:cubicBezTo>
                      <a:pt x="606" y="633"/>
                      <a:pt x="606" y="633"/>
                      <a:pt x="606" y="633"/>
                    </a:cubicBezTo>
                    <a:close/>
                    <a:moveTo>
                      <a:pt x="600" y="631"/>
                    </a:moveTo>
                    <a:cubicBezTo>
                      <a:pt x="600" y="631"/>
                      <a:pt x="600" y="631"/>
                      <a:pt x="600" y="631"/>
                    </a:cubicBezTo>
                    <a:cubicBezTo>
                      <a:pt x="601" y="631"/>
                      <a:pt x="601" y="631"/>
                      <a:pt x="601" y="631"/>
                    </a:cubicBezTo>
                    <a:lnTo>
                      <a:pt x="600" y="631"/>
                    </a:lnTo>
                    <a:close/>
                    <a:moveTo>
                      <a:pt x="576" y="601"/>
                    </a:moveTo>
                    <a:cubicBezTo>
                      <a:pt x="574" y="601"/>
                      <a:pt x="574" y="601"/>
                      <a:pt x="575" y="600"/>
                    </a:cubicBezTo>
                    <a:cubicBezTo>
                      <a:pt x="576" y="601"/>
                      <a:pt x="576" y="601"/>
                      <a:pt x="576" y="601"/>
                    </a:cubicBezTo>
                    <a:cubicBezTo>
                      <a:pt x="576" y="601"/>
                      <a:pt x="576" y="602"/>
                      <a:pt x="576" y="603"/>
                    </a:cubicBezTo>
                    <a:cubicBezTo>
                      <a:pt x="576" y="602"/>
                      <a:pt x="576" y="601"/>
                      <a:pt x="576" y="601"/>
                    </a:cubicBezTo>
                    <a:close/>
                    <a:moveTo>
                      <a:pt x="571" y="609"/>
                    </a:moveTo>
                    <a:cubicBezTo>
                      <a:pt x="571" y="609"/>
                      <a:pt x="570" y="609"/>
                      <a:pt x="569" y="609"/>
                    </a:cubicBezTo>
                    <a:cubicBezTo>
                      <a:pt x="567" y="609"/>
                      <a:pt x="566" y="607"/>
                      <a:pt x="568" y="604"/>
                    </a:cubicBezTo>
                    <a:cubicBezTo>
                      <a:pt x="568" y="603"/>
                      <a:pt x="569" y="602"/>
                      <a:pt x="569" y="601"/>
                    </a:cubicBezTo>
                    <a:cubicBezTo>
                      <a:pt x="570" y="602"/>
                      <a:pt x="570" y="603"/>
                      <a:pt x="570" y="604"/>
                    </a:cubicBezTo>
                    <a:cubicBezTo>
                      <a:pt x="571" y="604"/>
                      <a:pt x="571" y="605"/>
                      <a:pt x="571" y="607"/>
                    </a:cubicBezTo>
                    <a:cubicBezTo>
                      <a:pt x="571" y="607"/>
                      <a:pt x="571" y="608"/>
                      <a:pt x="571" y="609"/>
                    </a:cubicBezTo>
                    <a:close/>
                    <a:moveTo>
                      <a:pt x="546" y="593"/>
                    </a:moveTo>
                    <a:cubicBezTo>
                      <a:pt x="546" y="593"/>
                      <a:pt x="546" y="593"/>
                      <a:pt x="546" y="593"/>
                    </a:cubicBezTo>
                    <a:cubicBezTo>
                      <a:pt x="546" y="593"/>
                      <a:pt x="546" y="593"/>
                      <a:pt x="546" y="593"/>
                    </a:cubicBezTo>
                    <a:cubicBezTo>
                      <a:pt x="548" y="593"/>
                      <a:pt x="548" y="593"/>
                      <a:pt x="546" y="593"/>
                    </a:cubicBezTo>
                    <a:close/>
                    <a:moveTo>
                      <a:pt x="529" y="649"/>
                    </a:moveTo>
                    <a:cubicBezTo>
                      <a:pt x="528" y="649"/>
                      <a:pt x="526" y="650"/>
                      <a:pt x="525" y="651"/>
                    </a:cubicBezTo>
                    <a:cubicBezTo>
                      <a:pt x="525" y="651"/>
                      <a:pt x="524" y="651"/>
                      <a:pt x="524" y="650"/>
                    </a:cubicBezTo>
                    <a:cubicBezTo>
                      <a:pt x="525" y="649"/>
                      <a:pt x="526" y="647"/>
                      <a:pt x="529" y="647"/>
                    </a:cubicBezTo>
                    <a:cubicBezTo>
                      <a:pt x="529" y="647"/>
                      <a:pt x="529" y="647"/>
                      <a:pt x="529" y="648"/>
                    </a:cubicBezTo>
                    <a:lnTo>
                      <a:pt x="529" y="649"/>
                    </a:lnTo>
                    <a:close/>
                    <a:moveTo>
                      <a:pt x="509" y="680"/>
                    </a:moveTo>
                    <a:cubicBezTo>
                      <a:pt x="509" y="680"/>
                      <a:pt x="509" y="680"/>
                      <a:pt x="509" y="680"/>
                    </a:cubicBezTo>
                    <a:cubicBezTo>
                      <a:pt x="509" y="680"/>
                      <a:pt x="508" y="680"/>
                      <a:pt x="508" y="679"/>
                    </a:cubicBezTo>
                    <a:cubicBezTo>
                      <a:pt x="509" y="679"/>
                      <a:pt x="509" y="679"/>
                      <a:pt x="509" y="679"/>
                    </a:cubicBezTo>
                    <a:cubicBezTo>
                      <a:pt x="509" y="679"/>
                      <a:pt x="509" y="679"/>
                      <a:pt x="509" y="679"/>
                    </a:cubicBezTo>
                    <a:lnTo>
                      <a:pt x="509" y="680"/>
                    </a:lnTo>
                    <a:close/>
                    <a:moveTo>
                      <a:pt x="465" y="676"/>
                    </a:moveTo>
                    <a:cubicBezTo>
                      <a:pt x="465" y="675"/>
                      <a:pt x="464" y="675"/>
                      <a:pt x="464" y="675"/>
                    </a:cubicBezTo>
                    <a:cubicBezTo>
                      <a:pt x="464" y="675"/>
                      <a:pt x="464" y="675"/>
                      <a:pt x="464" y="675"/>
                    </a:cubicBezTo>
                    <a:cubicBezTo>
                      <a:pt x="464" y="674"/>
                      <a:pt x="465" y="674"/>
                      <a:pt x="465" y="674"/>
                    </a:cubicBezTo>
                    <a:cubicBezTo>
                      <a:pt x="465" y="675"/>
                      <a:pt x="466" y="675"/>
                      <a:pt x="466" y="675"/>
                    </a:cubicBezTo>
                    <a:cubicBezTo>
                      <a:pt x="466" y="675"/>
                      <a:pt x="466" y="676"/>
                      <a:pt x="465" y="676"/>
                    </a:cubicBezTo>
                    <a:close/>
                    <a:moveTo>
                      <a:pt x="421" y="603"/>
                    </a:moveTo>
                    <a:cubicBezTo>
                      <a:pt x="421" y="604"/>
                      <a:pt x="421" y="604"/>
                      <a:pt x="420" y="605"/>
                    </a:cubicBezTo>
                    <a:cubicBezTo>
                      <a:pt x="420" y="606"/>
                      <a:pt x="420" y="606"/>
                      <a:pt x="420" y="606"/>
                    </a:cubicBezTo>
                    <a:cubicBezTo>
                      <a:pt x="419" y="606"/>
                      <a:pt x="419" y="606"/>
                      <a:pt x="419" y="606"/>
                    </a:cubicBezTo>
                    <a:cubicBezTo>
                      <a:pt x="420" y="606"/>
                      <a:pt x="420" y="606"/>
                      <a:pt x="420" y="606"/>
                    </a:cubicBezTo>
                    <a:cubicBezTo>
                      <a:pt x="420" y="605"/>
                      <a:pt x="420" y="605"/>
                      <a:pt x="420" y="605"/>
                    </a:cubicBezTo>
                    <a:cubicBezTo>
                      <a:pt x="420" y="604"/>
                      <a:pt x="420" y="604"/>
                      <a:pt x="420" y="603"/>
                    </a:cubicBezTo>
                    <a:cubicBezTo>
                      <a:pt x="420" y="601"/>
                      <a:pt x="421" y="601"/>
                      <a:pt x="421" y="601"/>
                    </a:cubicBezTo>
                    <a:cubicBezTo>
                      <a:pt x="421" y="602"/>
                      <a:pt x="421" y="602"/>
                      <a:pt x="421" y="603"/>
                    </a:cubicBezTo>
                    <a:close/>
                    <a:moveTo>
                      <a:pt x="393" y="659"/>
                    </a:moveTo>
                    <a:cubicBezTo>
                      <a:pt x="393" y="659"/>
                      <a:pt x="393" y="659"/>
                      <a:pt x="393" y="659"/>
                    </a:cubicBezTo>
                    <a:cubicBezTo>
                      <a:pt x="392" y="659"/>
                      <a:pt x="391" y="659"/>
                      <a:pt x="390" y="659"/>
                    </a:cubicBezTo>
                    <a:cubicBezTo>
                      <a:pt x="390" y="657"/>
                      <a:pt x="390" y="654"/>
                      <a:pt x="391" y="653"/>
                    </a:cubicBezTo>
                    <a:cubicBezTo>
                      <a:pt x="392" y="652"/>
                      <a:pt x="392" y="652"/>
                      <a:pt x="393" y="652"/>
                    </a:cubicBezTo>
                    <a:cubicBezTo>
                      <a:pt x="393" y="653"/>
                      <a:pt x="394" y="653"/>
                      <a:pt x="394" y="654"/>
                    </a:cubicBezTo>
                    <a:cubicBezTo>
                      <a:pt x="395" y="656"/>
                      <a:pt x="395" y="657"/>
                      <a:pt x="393" y="659"/>
                    </a:cubicBezTo>
                    <a:close/>
                    <a:moveTo>
                      <a:pt x="380" y="637"/>
                    </a:moveTo>
                    <a:cubicBezTo>
                      <a:pt x="380" y="637"/>
                      <a:pt x="380" y="637"/>
                      <a:pt x="380" y="637"/>
                    </a:cubicBezTo>
                    <a:cubicBezTo>
                      <a:pt x="380" y="636"/>
                      <a:pt x="380" y="636"/>
                      <a:pt x="380" y="636"/>
                    </a:cubicBezTo>
                    <a:lnTo>
                      <a:pt x="380" y="637"/>
                    </a:lnTo>
                    <a:close/>
                    <a:moveTo>
                      <a:pt x="376" y="452"/>
                    </a:moveTo>
                    <a:cubicBezTo>
                      <a:pt x="375" y="451"/>
                      <a:pt x="374" y="450"/>
                      <a:pt x="373" y="450"/>
                    </a:cubicBezTo>
                    <a:cubicBezTo>
                      <a:pt x="373" y="449"/>
                      <a:pt x="373" y="448"/>
                      <a:pt x="373" y="448"/>
                    </a:cubicBezTo>
                    <a:cubicBezTo>
                      <a:pt x="374" y="447"/>
                      <a:pt x="375" y="447"/>
                      <a:pt x="375" y="447"/>
                    </a:cubicBezTo>
                    <a:cubicBezTo>
                      <a:pt x="376" y="447"/>
                      <a:pt x="377" y="448"/>
                      <a:pt x="378" y="448"/>
                    </a:cubicBezTo>
                    <a:cubicBezTo>
                      <a:pt x="378" y="449"/>
                      <a:pt x="378" y="450"/>
                      <a:pt x="378" y="451"/>
                    </a:cubicBezTo>
                    <a:cubicBezTo>
                      <a:pt x="378" y="452"/>
                      <a:pt x="377" y="453"/>
                      <a:pt x="376" y="452"/>
                    </a:cubicBezTo>
                    <a:close/>
                    <a:moveTo>
                      <a:pt x="365" y="442"/>
                    </a:moveTo>
                    <a:cubicBezTo>
                      <a:pt x="365" y="441"/>
                      <a:pt x="365" y="441"/>
                      <a:pt x="365" y="441"/>
                    </a:cubicBezTo>
                    <a:cubicBezTo>
                      <a:pt x="365" y="440"/>
                      <a:pt x="365" y="440"/>
                      <a:pt x="366" y="440"/>
                    </a:cubicBezTo>
                    <a:cubicBezTo>
                      <a:pt x="366" y="441"/>
                      <a:pt x="366" y="441"/>
                      <a:pt x="366" y="441"/>
                    </a:cubicBezTo>
                    <a:cubicBezTo>
                      <a:pt x="366" y="441"/>
                      <a:pt x="366" y="442"/>
                      <a:pt x="365" y="442"/>
                    </a:cubicBezTo>
                    <a:close/>
                    <a:moveTo>
                      <a:pt x="365" y="647"/>
                    </a:moveTo>
                    <a:cubicBezTo>
                      <a:pt x="364" y="647"/>
                      <a:pt x="364" y="647"/>
                      <a:pt x="364" y="647"/>
                    </a:cubicBezTo>
                    <a:cubicBezTo>
                      <a:pt x="362" y="647"/>
                      <a:pt x="360" y="646"/>
                      <a:pt x="358" y="644"/>
                    </a:cubicBezTo>
                    <a:cubicBezTo>
                      <a:pt x="358" y="644"/>
                      <a:pt x="358" y="644"/>
                      <a:pt x="358" y="644"/>
                    </a:cubicBezTo>
                    <a:cubicBezTo>
                      <a:pt x="358" y="644"/>
                      <a:pt x="357" y="644"/>
                      <a:pt x="358" y="644"/>
                    </a:cubicBezTo>
                    <a:cubicBezTo>
                      <a:pt x="358" y="644"/>
                      <a:pt x="358" y="644"/>
                      <a:pt x="358" y="644"/>
                    </a:cubicBezTo>
                    <a:cubicBezTo>
                      <a:pt x="360" y="645"/>
                      <a:pt x="363" y="645"/>
                      <a:pt x="365" y="645"/>
                    </a:cubicBezTo>
                    <a:cubicBezTo>
                      <a:pt x="365" y="645"/>
                      <a:pt x="365" y="647"/>
                      <a:pt x="365" y="647"/>
                    </a:cubicBezTo>
                    <a:close/>
                    <a:moveTo>
                      <a:pt x="355" y="596"/>
                    </a:moveTo>
                    <a:cubicBezTo>
                      <a:pt x="354" y="595"/>
                      <a:pt x="353" y="594"/>
                      <a:pt x="354" y="594"/>
                    </a:cubicBezTo>
                    <a:cubicBezTo>
                      <a:pt x="355" y="594"/>
                      <a:pt x="355" y="594"/>
                      <a:pt x="355" y="594"/>
                    </a:cubicBezTo>
                    <a:cubicBezTo>
                      <a:pt x="355" y="594"/>
                      <a:pt x="355" y="594"/>
                      <a:pt x="355" y="595"/>
                    </a:cubicBezTo>
                    <a:lnTo>
                      <a:pt x="355" y="596"/>
                    </a:lnTo>
                    <a:close/>
                    <a:moveTo>
                      <a:pt x="348" y="443"/>
                    </a:moveTo>
                    <a:cubicBezTo>
                      <a:pt x="344" y="438"/>
                      <a:pt x="345" y="435"/>
                      <a:pt x="350" y="433"/>
                    </a:cubicBezTo>
                    <a:cubicBezTo>
                      <a:pt x="351" y="432"/>
                      <a:pt x="353" y="432"/>
                      <a:pt x="354" y="432"/>
                    </a:cubicBezTo>
                    <a:cubicBezTo>
                      <a:pt x="354" y="432"/>
                      <a:pt x="355" y="433"/>
                      <a:pt x="355" y="433"/>
                    </a:cubicBezTo>
                    <a:cubicBezTo>
                      <a:pt x="353" y="435"/>
                      <a:pt x="353" y="438"/>
                      <a:pt x="353" y="441"/>
                    </a:cubicBezTo>
                    <a:cubicBezTo>
                      <a:pt x="352" y="443"/>
                      <a:pt x="350" y="444"/>
                      <a:pt x="348" y="443"/>
                    </a:cubicBezTo>
                    <a:close/>
                    <a:moveTo>
                      <a:pt x="347" y="488"/>
                    </a:moveTo>
                    <a:cubicBezTo>
                      <a:pt x="347" y="488"/>
                      <a:pt x="347" y="488"/>
                      <a:pt x="347" y="488"/>
                    </a:cubicBezTo>
                    <a:cubicBezTo>
                      <a:pt x="345" y="490"/>
                      <a:pt x="345" y="491"/>
                      <a:pt x="344" y="491"/>
                    </a:cubicBezTo>
                    <a:cubicBezTo>
                      <a:pt x="344" y="491"/>
                      <a:pt x="344" y="492"/>
                      <a:pt x="343" y="492"/>
                    </a:cubicBezTo>
                    <a:cubicBezTo>
                      <a:pt x="343" y="491"/>
                      <a:pt x="344" y="491"/>
                      <a:pt x="344" y="491"/>
                    </a:cubicBezTo>
                    <a:cubicBezTo>
                      <a:pt x="345" y="490"/>
                      <a:pt x="345" y="489"/>
                      <a:pt x="346" y="488"/>
                    </a:cubicBezTo>
                    <a:cubicBezTo>
                      <a:pt x="347" y="488"/>
                      <a:pt x="347" y="488"/>
                      <a:pt x="347" y="488"/>
                    </a:cubicBezTo>
                    <a:cubicBezTo>
                      <a:pt x="347" y="488"/>
                      <a:pt x="347" y="487"/>
                      <a:pt x="347" y="486"/>
                    </a:cubicBezTo>
                    <a:cubicBezTo>
                      <a:pt x="348" y="487"/>
                      <a:pt x="348" y="487"/>
                      <a:pt x="348" y="487"/>
                    </a:cubicBezTo>
                    <a:lnTo>
                      <a:pt x="347" y="488"/>
                    </a:lnTo>
                    <a:close/>
                    <a:moveTo>
                      <a:pt x="344" y="450"/>
                    </a:moveTo>
                    <a:cubicBezTo>
                      <a:pt x="344" y="451"/>
                      <a:pt x="344" y="451"/>
                      <a:pt x="344" y="451"/>
                    </a:cubicBezTo>
                    <a:cubicBezTo>
                      <a:pt x="343" y="450"/>
                      <a:pt x="343" y="450"/>
                      <a:pt x="343" y="450"/>
                    </a:cubicBezTo>
                    <a:lnTo>
                      <a:pt x="344" y="450"/>
                    </a:lnTo>
                    <a:close/>
                    <a:moveTo>
                      <a:pt x="362" y="581"/>
                    </a:moveTo>
                    <a:cubicBezTo>
                      <a:pt x="363" y="581"/>
                      <a:pt x="363" y="581"/>
                      <a:pt x="363" y="581"/>
                    </a:cubicBezTo>
                    <a:cubicBezTo>
                      <a:pt x="363" y="581"/>
                      <a:pt x="363" y="582"/>
                      <a:pt x="363" y="582"/>
                    </a:cubicBezTo>
                    <a:cubicBezTo>
                      <a:pt x="362" y="582"/>
                      <a:pt x="362" y="582"/>
                      <a:pt x="362" y="582"/>
                    </a:cubicBezTo>
                    <a:cubicBezTo>
                      <a:pt x="362" y="581"/>
                      <a:pt x="362" y="581"/>
                      <a:pt x="362" y="581"/>
                    </a:cubicBezTo>
                    <a:close/>
                    <a:moveTo>
                      <a:pt x="338" y="539"/>
                    </a:moveTo>
                    <a:cubicBezTo>
                      <a:pt x="338" y="538"/>
                      <a:pt x="338" y="538"/>
                      <a:pt x="338" y="538"/>
                    </a:cubicBezTo>
                    <a:cubicBezTo>
                      <a:pt x="339" y="539"/>
                      <a:pt x="339" y="539"/>
                      <a:pt x="339" y="539"/>
                    </a:cubicBezTo>
                    <a:lnTo>
                      <a:pt x="338" y="539"/>
                    </a:lnTo>
                    <a:close/>
                    <a:moveTo>
                      <a:pt x="333" y="579"/>
                    </a:moveTo>
                    <a:cubicBezTo>
                      <a:pt x="333" y="579"/>
                      <a:pt x="333" y="579"/>
                      <a:pt x="333" y="579"/>
                    </a:cubicBezTo>
                    <a:cubicBezTo>
                      <a:pt x="333" y="579"/>
                      <a:pt x="333" y="579"/>
                      <a:pt x="333" y="579"/>
                    </a:cubicBezTo>
                    <a:close/>
                    <a:moveTo>
                      <a:pt x="330" y="545"/>
                    </a:moveTo>
                    <a:cubicBezTo>
                      <a:pt x="329" y="545"/>
                      <a:pt x="328" y="545"/>
                      <a:pt x="327" y="544"/>
                    </a:cubicBezTo>
                    <a:cubicBezTo>
                      <a:pt x="328" y="544"/>
                      <a:pt x="329" y="543"/>
                      <a:pt x="329" y="543"/>
                    </a:cubicBezTo>
                    <a:cubicBezTo>
                      <a:pt x="330" y="543"/>
                      <a:pt x="330" y="543"/>
                      <a:pt x="331" y="544"/>
                    </a:cubicBezTo>
                    <a:cubicBezTo>
                      <a:pt x="331" y="545"/>
                      <a:pt x="330" y="545"/>
                      <a:pt x="330" y="545"/>
                    </a:cubicBezTo>
                    <a:close/>
                    <a:moveTo>
                      <a:pt x="324" y="639"/>
                    </a:moveTo>
                    <a:cubicBezTo>
                      <a:pt x="324" y="640"/>
                      <a:pt x="324" y="640"/>
                      <a:pt x="324" y="640"/>
                    </a:cubicBezTo>
                    <a:cubicBezTo>
                      <a:pt x="323" y="640"/>
                      <a:pt x="323" y="640"/>
                      <a:pt x="323" y="640"/>
                    </a:cubicBezTo>
                    <a:cubicBezTo>
                      <a:pt x="324" y="640"/>
                      <a:pt x="324" y="640"/>
                      <a:pt x="324" y="640"/>
                    </a:cubicBezTo>
                    <a:cubicBezTo>
                      <a:pt x="324" y="639"/>
                      <a:pt x="324" y="639"/>
                      <a:pt x="324" y="639"/>
                    </a:cubicBezTo>
                    <a:cubicBezTo>
                      <a:pt x="323" y="636"/>
                      <a:pt x="325" y="632"/>
                      <a:pt x="326" y="629"/>
                    </a:cubicBezTo>
                    <a:cubicBezTo>
                      <a:pt x="327" y="629"/>
                      <a:pt x="327" y="629"/>
                      <a:pt x="327" y="629"/>
                    </a:cubicBezTo>
                    <a:cubicBezTo>
                      <a:pt x="327" y="629"/>
                      <a:pt x="327" y="629"/>
                      <a:pt x="327" y="630"/>
                    </a:cubicBezTo>
                    <a:cubicBezTo>
                      <a:pt x="328" y="634"/>
                      <a:pt x="327" y="637"/>
                      <a:pt x="324" y="639"/>
                    </a:cubicBezTo>
                    <a:close/>
                    <a:moveTo>
                      <a:pt x="322" y="619"/>
                    </a:moveTo>
                    <a:cubicBezTo>
                      <a:pt x="320" y="618"/>
                      <a:pt x="319" y="617"/>
                      <a:pt x="318" y="615"/>
                    </a:cubicBezTo>
                    <a:cubicBezTo>
                      <a:pt x="317" y="614"/>
                      <a:pt x="317" y="612"/>
                      <a:pt x="317" y="611"/>
                    </a:cubicBezTo>
                    <a:cubicBezTo>
                      <a:pt x="317" y="609"/>
                      <a:pt x="315" y="606"/>
                      <a:pt x="317" y="603"/>
                    </a:cubicBezTo>
                    <a:cubicBezTo>
                      <a:pt x="317" y="601"/>
                      <a:pt x="316" y="600"/>
                      <a:pt x="315" y="599"/>
                    </a:cubicBezTo>
                    <a:cubicBezTo>
                      <a:pt x="316" y="597"/>
                      <a:pt x="317" y="595"/>
                      <a:pt x="318" y="594"/>
                    </a:cubicBezTo>
                    <a:cubicBezTo>
                      <a:pt x="319" y="593"/>
                      <a:pt x="320" y="593"/>
                      <a:pt x="320" y="593"/>
                    </a:cubicBezTo>
                    <a:cubicBezTo>
                      <a:pt x="322" y="594"/>
                      <a:pt x="325" y="594"/>
                      <a:pt x="325" y="597"/>
                    </a:cubicBezTo>
                    <a:cubicBezTo>
                      <a:pt x="326" y="599"/>
                      <a:pt x="327" y="602"/>
                      <a:pt x="327" y="605"/>
                    </a:cubicBezTo>
                    <a:cubicBezTo>
                      <a:pt x="326" y="609"/>
                      <a:pt x="326" y="612"/>
                      <a:pt x="326" y="615"/>
                    </a:cubicBezTo>
                    <a:cubicBezTo>
                      <a:pt x="327" y="617"/>
                      <a:pt x="327" y="618"/>
                      <a:pt x="327" y="619"/>
                    </a:cubicBezTo>
                    <a:cubicBezTo>
                      <a:pt x="327" y="620"/>
                      <a:pt x="327" y="622"/>
                      <a:pt x="326" y="622"/>
                    </a:cubicBezTo>
                    <a:cubicBezTo>
                      <a:pt x="325" y="623"/>
                      <a:pt x="325" y="622"/>
                      <a:pt x="324" y="621"/>
                    </a:cubicBezTo>
                    <a:cubicBezTo>
                      <a:pt x="323" y="620"/>
                      <a:pt x="322" y="619"/>
                      <a:pt x="322" y="619"/>
                    </a:cubicBezTo>
                    <a:close/>
                    <a:moveTo>
                      <a:pt x="326" y="584"/>
                    </a:moveTo>
                    <a:cubicBezTo>
                      <a:pt x="327" y="584"/>
                      <a:pt x="327" y="584"/>
                      <a:pt x="327" y="584"/>
                    </a:cubicBezTo>
                    <a:cubicBezTo>
                      <a:pt x="327" y="585"/>
                      <a:pt x="327" y="585"/>
                      <a:pt x="327" y="585"/>
                    </a:cubicBezTo>
                    <a:cubicBezTo>
                      <a:pt x="326" y="585"/>
                      <a:pt x="326" y="585"/>
                      <a:pt x="326" y="585"/>
                    </a:cubicBezTo>
                    <a:cubicBezTo>
                      <a:pt x="325" y="584"/>
                      <a:pt x="325" y="584"/>
                      <a:pt x="326" y="584"/>
                    </a:cubicBezTo>
                    <a:close/>
                    <a:moveTo>
                      <a:pt x="312" y="528"/>
                    </a:moveTo>
                    <a:cubicBezTo>
                      <a:pt x="311" y="530"/>
                      <a:pt x="309" y="531"/>
                      <a:pt x="307" y="533"/>
                    </a:cubicBezTo>
                    <a:cubicBezTo>
                      <a:pt x="306" y="536"/>
                      <a:pt x="306" y="538"/>
                      <a:pt x="305" y="540"/>
                    </a:cubicBezTo>
                    <a:cubicBezTo>
                      <a:pt x="305" y="541"/>
                      <a:pt x="304" y="541"/>
                      <a:pt x="303" y="541"/>
                    </a:cubicBezTo>
                    <a:cubicBezTo>
                      <a:pt x="303" y="541"/>
                      <a:pt x="303" y="541"/>
                      <a:pt x="303" y="541"/>
                    </a:cubicBezTo>
                    <a:cubicBezTo>
                      <a:pt x="302" y="542"/>
                      <a:pt x="302" y="544"/>
                      <a:pt x="300" y="544"/>
                    </a:cubicBezTo>
                    <a:cubicBezTo>
                      <a:pt x="300" y="544"/>
                      <a:pt x="300" y="544"/>
                      <a:pt x="300" y="544"/>
                    </a:cubicBezTo>
                    <a:cubicBezTo>
                      <a:pt x="298" y="545"/>
                      <a:pt x="297" y="546"/>
                      <a:pt x="296" y="546"/>
                    </a:cubicBezTo>
                    <a:cubicBezTo>
                      <a:pt x="296" y="546"/>
                      <a:pt x="295" y="546"/>
                      <a:pt x="295" y="546"/>
                    </a:cubicBezTo>
                    <a:cubicBezTo>
                      <a:pt x="295" y="545"/>
                      <a:pt x="295" y="545"/>
                      <a:pt x="295" y="545"/>
                    </a:cubicBezTo>
                    <a:cubicBezTo>
                      <a:pt x="297" y="545"/>
                      <a:pt x="298" y="544"/>
                      <a:pt x="300" y="544"/>
                    </a:cubicBezTo>
                    <a:cubicBezTo>
                      <a:pt x="300" y="544"/>
                      <a:pt x="300" y="544"/>
                      <a:pt x="300" y="544"/>
                    </a:cubicBezTo>
                    <a:cubicBezTo>
                      <a:pt x="301" y="543"/>
                      <a:pt x="302" y="542"/>
                      <a:pt x="303" y="541"/>
                    </a:cubicBezTo>
                    <a:cubicBezTo>
                      <a:pt x="303" y="541"/>
                      <a:pt x="303" y="541"/>
                      <a:pt x="303" y="541"/>
                    </a:cubicBezTo>
                    <a:cubicBezTo>
                      <a:pt x="303" y="541"/>
                      <a:pt x="303" y="541"/>
                      <a:pt x="303" y="541"/>
                    </a:cubicBezTo>
                    <a:cubicBezTo>
                      <a:pt x="301" y="531"/>
                      <a:pt x="300" y="531"/>
                      <a:pt x="310" y="524"/>
                    </a:cubicBezTo>
                    <a:cubicBezTo>
                      <a:pt x="311" y="524"/>
                      <a:pt x="312" y="524"/>
                      <a:pt x="312" y="525"/>
                    </a:cubicBezTo>
                    <a:cubicBezTo>
                      <a:pt x="312" y="525"/>
                      <a:pt x="313" y="526"/>
                      <a:pt x="313" y="527"/>
                    </a:cubicBezTo>
                    <a:lnTo>
                      <a:pt x="312" y="528"/>
                    </a:lnTo>
                    <a:close/>
                    <a:moveTo>
                      <a:pt x="311" y="640"/>
                    </a:moveTo>
                    <a:cubicBezTo>
                      <a:pt x="310" y="641"/>
                      <a:pt x="310" y="641"/>
                      <a:pt x="310" y="641"/>
                    </a:cubicBezTo>
                    <a:cubicBezTo>
                      <a:pt x="310" y="641"/>
                      <a:pt x="309" y="641"/>
                      <a:pt x="309" y="641"/>
                    </a:cubicBezTo>
                    <a:cubicBezTo>
                      <a:pt x="308" y="638"/>
                      <a:pt x="307" y="636"/>
                      <a:pt x="307" y="633"/>
                    </a:cubicBezTo>
                    <a:cubicBezTo>
                      <a:pt x="307" y="633"/>
                      <a:pt x="307" y="632"/>
                      <a:pt x="308" y="632"/>
                    </a:cubicBezTo>
                    <a:cubicBezTo>
                      <a:pt x="307" y="632"/>
                      <a:pt x="307" y="632"/>
                      <a:pt x="307" y="631"/>
                    </a:cubicBezTo>
                    <a:cubicBezTo>
                      <a:pt x="307" y="631"/>
                      <a:pt x="308" y="630"/>
                      <a:pt x="308" y="629"/>
                    </a:cubicBezTo>
                    <a:cubicBezTo>
                      <a:pt x="308" y="629"/>
                      <a:pt x="308" y="629"/>
                      <a:pt x="308" y="629"/>
                    </a:cubicBezTo>
                    <a:cubicBezTo>
                      <a:pt x="308" y="629"/>
                      <a:pt x="308" y="629"/>
                      <a:pt x="308" y="629"/>
                    </a:cubicBezTo>
                    <a:cubicBezTo>
                      <a:pt x="308" y="629"/>
                      <a:pt x="308" y="629"/>
                      <a:pt x="308" y="629"/>
                    </a:cubicBezTo>
                    <a:cubicBezTo>
                      <a:pt x="308" y="630"/>
                      <a:pt x="308" y="631"/>
                      <a:pt x="308" y="632"/>
                    </a:cubicBezTo>
                    <a:cubicBezTo>
                      <a:pt x="308" y="632"/>
                      <a:pt x="308" y="632"/>
                      <a:pt x="308" y="632"/>
                    </a:cubicBezTo>
                    <a:cubicBezTo>
                      <a:pt x="309" y="634"/>
                      <a:pt x="310" y="636"/>
                      <a:pt x="311" y="638"/>
                    </a:cubicBezTo>
                    <a:cubicBezTo>
                      <a:pt x="311" y="639"/>
                      <a:pt x="311" y="639"/>
                      <a:pt x="311" y="640"/>
                    </a:cubicBezTo>
                    <a:close/>
                    <a:moveTo>
                      <a:pt x="306" y="609"/>
                    </a:moveTo>
                    <a:cubicBezTo>
                      <a:pt x="305" y="611"/>
                      <a:pt x="304" y="612"/>
                      <a:pt x="302" y="614"/>
                    </a:cubicBezTo>
                    <a:cubicBezTo>
                      <a:pt x="302" y="615"/>
                      <a:pt x="302" y="615"/>
                      <a:pt x="301" y="614"/>
                    </a:cubicBezTo>
                    <a:cubicBezTo>
                      <a:pt x="301" y="614"/>
                      <a:pt x="301" y="614"/>
                      <a:pt x="301" y="613"/>
                    </a:cubicBezTo>
                    <a:cubicBezTo>
                      <a:pt x="301" y="613"/>
                      <a:pt x="301" y="612"/>
                      <a:pt x="302" y="612"/>
                    </a:cubicBezTo>
                    <a:cubicBezTo>
                      <a:pt x="302" y="610"/>
                      <a:pt x="303" y="608"/>
                      <a:pt x="302" y="606"/>
                    </a:cubicBezTo>
                    <a:cubicBezTo>
                      <a:pt x="302" y="603"/>
                      <a:pt x="300" y="604"/>
                      <a:pt x="297" y="602"/>
                    </a:cubicBezTo>
                    <a:cubicBezTo>
                      <a:pt x="297" y="601"/>
                      <a:pt x="297" y="601"/>
                      <a:pt x="297" y="601"/>
                    </a:cubicBezTo>
                    <a:cubicBezTo>
                      <a:pt x="297" y="601"/>
                      <a:pt x="298" y="600"/>
                      <a:pt x="299" y="600"/>
                    </a:cubicBezTo>
                    <a:cubicBezTo>
                      <a:pt x="300" y="600"/>
                      <a:pt x="300" y="600"/>
                      <a:pt x="301" y="600"/>
                    </a:cubicBezTo>
                    <a:cubicBezTo>
                      <a:pt x="302" y="601"/>
                      <a:pt x="304" y="601"/>
                      <a:pt x="305" y="601"/>
                    </a:cubicBezTo>
                    <a:cubicBezTo>
                      <a:pt x="305" y="601"/>
                      <a:pt x="305" y="601"/>
                      <a:pt x="305" y="601"/>
                    </a:cubicBezTo>
                    <a:cubicBezTo>
                      <a:pt x="305" y="601"/>
                      <a:pt x="305" y="601"/>
                      <a:pt x="305" y="601"/>
                    </a:cubicBezTo>
                    <a:cubicBezTo>
                      <a:pt x="304" y="599"/>
                      <a:pt x="302" y="597"/>
                      <a:pt x="302" y="595"/>
                    </a:cubicBezTo>
                    <a:cubicBezTo>
                      <a:pt x="300" y="593"/>
                      <a:pt x="300" y="589"/>
                      <a:pt x="302" y="586"/>
                    </a:cubicBezTo>
                    <a:cubicBezTo>
                      <a:pt x="302" y="586"/>
                      <a:pt x="303" y="584"/>
                      <a:pt x="304" y="584"/>
                    </a:cubicBezTo>
                    <a:cubicBezTo>
                      <a:pt x="305" y="584"/>
                      <a:pt x="306" y="585"/>
                      <a:pt x="307" y="586"/>
                    </a:cubicBezTo>
                    <a:cubicBezTo>
                      <a:pt x="308" y="587"/>
                      <a:pt x="309" y="589"/>
                      <a:pt x="310" y="590"/>
                    </a:cubicBezTo>
                    <a:cubicBezTo>
                      <a:pt x="310" y="590"/>
                      <a:pt x="310" y="590"/>
                      <a:pt x="310" y="590"/>
                    </a:cubicBezTo>
                    <a:cubicBezTo>
                      <a:pt x="310" y="589"/>
                      <a:pt x="310" y="589"/>
                      <a:pt x="310" y="589"/>
                    </a:cubicBezTo>
                    <a:cubicBezTo>
                      <a:pt x="310" y="590"/>
                      <a:pt x="310" y="590"/>
                      <a:pt x="310" y="590"/>
                    </a:cubicBezTo>
                    <a:cubicBezTo>
                      <a:pt x="310" y="590"/>
                      <a:pt x="310" y="590"/>
                      <a:pt x="310" y="590"/>
                    </a:cubicBezTo>
                    <a:cubicBezTo>
                      <a:pt x="307" y="593"/>
                      <a:pt x="307" y="595"/>
                      <a:pt x="310" y="598"/>
                    </a:cubicBezTo>
                    <a:cubicBezTo>
                      <a:pt x="310" y="599"/>
                      <a:pt x="310" y="599"/>
                      <a:pt x="309" y="600"/>
                    </a:cubicBezTo>
                    <a:cubicBezTo>
                      <a:pt x="308" y="600"/>
                      <a:pt x="307" y="601"/>
                      <a:pt x="305" y="601"/>
                    </a:cubicBezTo>
                    <a:cubicBezTo>
                      <a:pt x="305" y="601"/>
                      <a:pt x="305" y="601"/>
                      <a:pt x="305" y="601"/>
                    </a:cubicBezTo>
                    <a:cubicBezTo>
                      <a:pt x="305" y="602"/>
                      <a:pt x="306" y="604"/>
                      <a:pt x="306" y="605"/>
                    </a:cubicBezTo>
                    <a:cubicBezTo>
                      <a:pt x="307" y="607"/>
                      <a:pt x="306" y="608"/>
                      <a:pt x="306" y="609"/>
                    </a:cubicBezTo>
                    <a:close/>
                    <a:moveTo>
                      <a:pt x="295" y="372"/>
                    </a:moveTo>
                    <a:cubicBezTo>
                      <a:pt x="295" y="372"/>
                      <a:pt x="295" y="372"/>
                      <a:pt x="295" y="372"/>
                    </a:cubicBezTo>
                    <a:cubicBezTo>
                      <a:pt x="295" y="372"/>
                      <a:pt x="295" y="372"/>
                      <a:pt x="295" y="372"/>
                    </a:cubicBezTo>
                    <a:close/>
                    <a:moveTo>
                      <a:pt x="289" y="396"/>
                    </a:moveTo>
                    <a:cubicBezTo>
                      <a:pt x="288" y="396"/>
                      <a:pt x="288" y="396"/>
                      <a:pt x="288" y="396"/>
                    </a:cubicBezTo>
                    <a:cubicBezTo>
                      <a:pt x="287" y="395"/>
                      <a:pt x="287" y="395"/>
                      <a:pt x="288" y="394"/>
                    </a:cubicBezTo>
                    <a:cubicBezTo>
                      <a:pt x="289" y="394"/>
                      <a:pt x="289" y="394"/>
                      <a:pt x="289" y="394"/>
                    </a:cubicBezTo>
                    <a:cubicBezTo>
                      <a:pt x="290" y="395"/>
                      <a:pt x="290" y="395"/>
                      <a:pt x="289" y="396"/>
                    </a:cubicBezTo>
                    <a:close/>
                    <a:moveTo>
                      <a:pt x="300" y="407"/>
                    </a:moveTo>
                    <a:cubicBezTo>
                      <a:pt x="300" y="407"/>
                      <a:pt x="301" y="407"/>
                      <a:pt x="300" y="407"/>
                    </a:cubicBezTo>
                    <a:cubicBezTo>
                      <a:pt x="300" y="407"/>
                      <a:pt x="300" y="407"/>
                      <a:pt x="299" y="407"/>
                    </a:cubicBezTo>
                    <a:cubicBezTo>
                      <a:pt x="299" y="407"/>
                      <a:pt x="299" y="407"/>
                      <a:pt x="299" y="407"/>
                    </a:cubicBezTo>
                    <a:cubicBezTo>
                      <a:pt x="299" y="407"/>
                      <a:pt x="299" y="407"/>
                      <a:pt x="300" y="407"/>
                    </a:cubicBezTo>
                    <a:close/>
                    <a:moveTo>
                      <a:pt x="301" y="516"/>
                    </a:moveTo>
                    <a:cubicBezTo>
                      <a:pt x="302" y="515"/>
                      <a:pt x="302" y="514"/>
                      <a:pt x="304" y="513"/>
                    </a:cubicBezTo>
                    <a:cubicBezTo>
                      <a:pt x="305" y="513"/>
                      <a:pt x="305" y="514"/>
                      <a:pt x="306" y="514"/>
                    </a:cubicBezTo>
                    <a:cubicBezTo>
                      <a:pt x="306" y="514"/>
                      <a:pt x="306" y="515"/>
                      <a:pt x="306" y="516"/>
                    </a:cubicBezTo>
                    <a:cubicBezTo>
                      <a:pt x="305" y="518"/>
                      <a:pt x="303" y="519"/>
                      <a:pt x="301" y="521"/>
                    </a:cubicBezTo>
                    <a:cubicBezTo>
                      <a:pt x="301" y="521"/>
                      <a:pt x="301" y="521"/>
                      <a:pt x="301" y="521"/>
                    </a:cubicBezTo>
                    <a:cubicBezTo>
                      <a:pt x="300" y="521"/>
                      <a:pt x="300" y="521"/>
                      <a:pt x="300" y="521"/>
                    </a:cubicBezTo>
                    <a:cubicBezTo>
                      <a:pt x="300" y="521"/>
                      <a:pt x="300" y="521"/>
                      <a:pt x="300" y="522"/>
                    </a:cubicBezTo>
                    <a:cubicBezTo>
                      <a:pt x="300" y="521"/>
                      <a:pt x="300" y="521"/>
                      <a:pt x="300" y="521"/>
                    </a:cubicBezTo>
                    <a:cubicBezTo>
                      <a:pt x="300" y="521"/>
                      <a:pt x="300" y="521"/>
                      <a:pt x="300" y="521"/>
                    </a:cubicBezTo>
                    <a:cubicBezTo>
                      <a:pt x="300" y="521"/>
                      <a:pt x="300" y="521"/>
                      <a:pt x="300" y="521"/>
                    </a:cubicBezTo>
                    <a:cubicBezTo>
                      <a:pt x="301" y="521"/>
                      <a:pt x="301" y="521"/>
                      <a:pt x="301" y="521"/>
                    </a:cubicBezTo>
                    <a:cubicBezTo>
                      <a:pt x="301" y="519"/>
                      <a:pt x="301" y="518"/>
                      <a:pt x="301" y="516"/>
                    </a:cubicBezTo>
                    <a:close/>
                    <a:moveTo>
                      <a:pt x="307" y="410"/>
                    </a:moveTo>
                    <a:cubicBezTo>
                      <a:pt x="308" y="410"/>
                      <a:pt x="308" y="410"/>
                      <a:pt x="308" y="410"/>
                    </a:cubicBezTo>
                    <a:cubicBezTo>
                      <a:pt x="309" y="410"/>
                      <a:pt x="310" y="410"/>
                      <a:pt x="309" y="411"/>
                    </a:cubicBezTo>
                    <a:cubicBezTo>
                      <a:pt x="309" y="412"/>
                      <a:pt x="308" y="412"/>
                      <a:pt x="308" y="412"/>
                    </a:cubicBezTo>
                    <a:cubicBezTo>
                      <a:pt x="307" y="411"/>
                      <a:pt x="307" y="410"/>
                      <a:pt x="307" y="410"/>
                    </a:cubicBezTo>
                    <a:close/>
                    <a:moveTo>
                      <a:pt x="282" y="361"/>
                    </a:moveTo>
                    <a:cubicBezTo>
                      <a:pt x="282" y="362"/>
                      <a:pt x="281" y="362"/>
                      <a:pt x="281" y="361"/>
                    </a:cubicBezTo>
                    <a:cubicBezTo>
                      <a:pt x="280" y="360"/>
                      <a:pt x="280" y="359"/>
                      <a:pt x="280" y="359"/>
                    </a:cubicBezTo>
                    <a:cubicBezTo>
                      <a:pt x="281" y="359"/>
                      <a:pt x="282" y="359"/>
                      <a:pt x="282" y="359"/>
                    </a:cubicBezTo>
                    <a:cubicBezTo>
                      <a:pt x="282" y="360"/>
                      <a:pt x="282" y="360"/>
                      <a:pt x="282" y="360"/>
                    </a:cubicBezTo>
                    <a:cubicBezTo>
                      <a:pt x="282" y="361"/>
                      <a:pt x="282" y="361"/>
                      <a:pt x="282" y="361"/>
                    </a:cubicBezTo>
                    <a:close/>
                    <a:moveTo>
                      <a:pt x="278" y="430"/>
                    </a:moveTo>
                    <a:cubicBezTo>
                      <a:pt x="277" y="430"/>
                      <a:pt x="277" y="430"/>
                      <a:pt x="277" y="430"/>
                    </a:cubicBezTo>
                    <a:cubicBezTo>
                      <a:pt x="277" y="431"/>
                      <a:pt x="276" y="432"/>
                      <a:pt x="275" y="433"/>
                    </a:cubicBezTo>
                    <a:cubicBezTo>
                      <a:pt x="273" y="434"/>
                      <a:pt x="272" y="435"/>
                      <a:pt x="270" y="435"/>
                    </a:cubicBezTo>
                    <a:cubicBezTo>
                      <a:pt x="266" y="438"/>
                      <a:pt x="262" y="439"/>
                      <a:pt x="259" y="442"/>
                    </a:cubicBezTo>
                    <a:cubicBezTo>
                      <a:pt x="255" y="445"/>
                      <a:pt x="250" y="447"/>
                      <a:pt x="246" y="449"/>
                    </a:cubicBezTo>
                    <a:cubicBezTo>
                      <a:pt x="245" y="449"/>
                      <a:pt x="244" y="449"/>
                      <a:pt x="244" y="449"/>
                    </a:cubicBezTo>
                    <a:cubicBezTo>
                      <a:pt x="240" y="448"/>
                      <a:pt x="238" y="449"/>
                      <a:pt x="236" y="451"/>
                    </a:cubicBezTo>
                    <a:cubicBezTo>
                      <a:pt x="234" y="453"/>
                      <a:pt x="232" y="454"/>
                      <a:pt x="230" y="455"/>
                    </a:cubicBezTo>
                    <a:cubicBezTo>
                      <a:pt x="227" y="455"/>
                      <a:pt x="223" y="455"/>
                      <a:pt x="220" y="456"/>
                    </a:cubicBezTo>
                    <a:cubicBezTo>
                      <a:pt x="217" y="457"/>
                      <a:pt x="214" y="455"/>
                      <a:pt x="213" y="453"/>
                    </a:cubicBezTo>
                    <a:cubicBezTo>
                      <a:pt x="212" y="452"/>
                      <a:pt x="210" y="450"/>
                      <a:pt x="209" y="449"/>
                    </a:cubicBezTo>
                    <a:cubicBezTo>
                      <a:pt x="209" y="448"/>
                      <a:pt x="209" y="448"/>
                      <a:pt x="209" y="448"/>
                    </a:cubicBezTo>
                    <a:cubicBezTo>
                      <a:pt x="210" y="448"/>
                      <a:pt x="210" y="448"/>
                      <a:pt x="211" y="448"/>
                    </a:cubicBezTo>
                    <a:cubicBezTo>
                      <a:pt x="212" y="448"/>
                      <a:pt x="214" y="449"/>
                      <a:pt x="215" y="449"/>
                    </a:cubicBezTo>
                    <a:cubicBezTo>
                      <a:pt x="216" y="450"/>
                      <a:pt x="217" y="449"/>
                      <a:pt x="218" y="448"/>
                    </a:cubicBezTo>
                    <a:cubicBezTo>
                      <a:pt x="219" y="447"/>
                      <a:pt x="222" y="445"/>
                      <a:pt x="223" y="443"/>
                    </a:cubicBezTo>
                    <a:cubicBezTo>
                      <a:pt x="224" y="442"/>
                      <a:pt x="226" y="441"/>
                      <a:pt x="229" y="441"/>
                    </a:cubicBezTo>
                    <a:cubicBezTo>
                      <a:pt x="229" y="441"/>
                      <a:pt x="230" y="441"/>
                      <a:pt x="231" y="441"/>
                    </a:cubicBezTo>
                    <a:cubicBezTo>
                      <a:pt x="232" y="441"/>
                      <a:pt x="234" y="439"/>
                      <a:pt x="234" y="438"/>
                    </a:cubicBezTo>
                    <a:cubicBezTo>
                      <a:pt x="234" y="437"/>
                      <a:pt x="233" y="435"/>
                      <a:pt x="233" y="435"/>
                    </a:cubicBezTo>
                    <a:cubicBezTo>
                      <a:pt x="233" y="432"/>
                      <a:pt x="232" y="430"/>
                      <a:pt x="232" y="428"/>
                    </a:cubicBezTo>
                    <a:cubicBezTo>
                      <a:pt x="232" y="427"/>
                      <a:pt x="232" y="426"/>
                      <a:pt x="232" y="426"/>
                    </a:cubicBezTo>
                    <a:cubicBezTo>
                      <a:pt x="233" y="426"/>
                      <a:pt x="233" y="426"/>
                      <a:pt x="234" y="426"/>
                    </a:cubicBezTo>
                    <a:cubicBezTo>
                      <a:pt x="237" y="429"/>
                      <a:pt x="239" y="433"/>
                      <a:pt x="241" y="436"/>
                    </a:cubicBezTo>
                    <a:cubicBezTo>
                      <a:pt x="242" y="438"/>
                      <a:pt x="244" y="439"/>
                      <a:pt x="246" y="439"/>
                    </a:cubicBezTo>
                    <a:cubicBezTo>
                      <a:pt x="251" y="440"/>
                      <a:pt x="256" y="438"/>
                      <a:pt x="260" y="435"/>
                    </a:cubicBezTo>
                    <a:cubicBezTo>
                      <a:pt x="263" y="432"/>
                      <a:pt x="267" y="430"/>
                      <a:pt x="272" y="430"/>
                    </a:cubicBezTo>
                    <a:cubicBezTo>
                      <a:pt x="274" y="429"/>
                      <a:pt x="276" y="430"/>
                      <a:pt x="277" y="430"/>
                    </a:cubicBezTo>
                    <a:cubicBezTo>
                      <a:pt x="277" y="430"/>
                      <a:pt x="277" y="430"/>
                      <a:pt x="278" y="430"/>
                    </a:cubicBezTo>
                    <a:cubicBezTo>
                      <a:pt x="277" y="429"/>
                      <a:pt x="278" y="428"/>
                      <a:pt x="278" y="429"/>
                    </a:cubicBezTo>
                    <a:lnTo>
                      <a:pt x="278" y="430"/>
                    </a:lnTo>
                    <a:close/>
                    <a:moveTo>
                      <a:pt x="274" y="450"/>
                    </a:moveTo>
                    <a:cubicBezTo>
                      <a:pt x="274" y="449"/>
                      <a:pt x="274" y="449"/>
                      <a:pt x="274" y="449"/>
                    </a:cubicBezTo>
                    <a:cubicBezTo>
                      <a:pt x="275" y="450"/>
                      <a:pt x="275" y="450"/>
                      <a:pt x="275" y="450"/>
                    </a:cubicBezTo>
                    <a:lnTo>
                      <a:pt x="274" y="450"/>
                    </a:lnTo>
                    <a:close/>
                    <a:moveTo>
                      <a:pt x="270" y="529"/>
                    </a:moveTo>
                    <a:cubicBezTo>
                      <a:pt x="269" y="528"/>
                      <a:pt x="269" y="528"/>
                      <a:pt x="269" y="528"/>
                    </a:cubicBezTo>
                    <a:cubicBezTo>
                      <a:pt x="269" y="528"/>
                      <a:pt x="269" y="528"/>
                      <a:pt x="269" y="527"/>
                    </a:cubicBezTo>
                    <a:cubicBezTo>
                      <a:pt x="270" y="526"/>
                      <a:pt x="272" y="525"/>
                      <a:pt x="274" y="526"/>
                    </a:cubicBezTo>
                    <a:cubicBezTo>
                      <a:pt x="274" y="526"/>
                      <a:pt x="274" y="526"/>
                      <a:pt x="274" y="526"/>
                    </a:cubicBezTo>
                    <a:cubicBezTo>
                      <a:pt x="273" y="528"/>
                      <a:pt x="272" y="529"/>
                      <a:pt x="270" y="529"/>
                    </a:cubicBezTo>
                    <a:close/>
                    <a:moveTo>
                      <a:pt x="271" y="566"/>
                    </a:moveTo>
                    <a:cubicBezTo>
                      <a:pt x="270" y="566"/>
                      <a:pt x="270" y="566"/>
                      <a:pt x="270" y="565"/>
                    </a:cubicBezTo>
                    <a:cubicBezTo>
                      <a:pt x="270" y="565"/>
                      <a:pt x="270" y="564"/>
                      <a:pt x="271" y="564"/>
                    </a:cubicBezTo>
                    <a:cubicBezTo>
                      <a:pt x="272" y="563"/>
                      <a:pt x="272" y="562"/>
                      <a:pt x="273" y="563"/>
                    </a:cubicBezTo>
                    <a:cubicBezTo>
                      <a:pt x="274" y="563"/>
                      <a:pt x="274" y="564"/>
                      <a:pt x="274" y="564"/>
                    </a:cubicBezTo>
                    <a:cubicBezTo>
                      <a:pt x="274" y="565"/>
                      <a:pt x="272" y="566"/>
                      <a:pt x="271" y="566"/>
                    </a:cubicBezTo>
                    <a:close/>
                    <a:moveTo>
                      <a:pt x="268" y="495"/>
                    </a:moveTo>
                    <a:cubicBezTo>
                      <a:pt x="265" y="496"/>
                      <a:pt x="263" y="496"/>
                      <a:pt x="260" y="496"/>
                    </a:cubicBezTo>
                    <a:cubicBezTo>
                      <a:pt x="260" y="496"/>
                      <a:pt x="260" y="496"/>
                      <a:pt x="260" y="496"/>
                    </a:cubicBezTo>
                    <a:cubicBezTo>
                      <a:pt x="259" y="496"/>
                      <a:pt x="258" y="496"/>
                      <a:pt x="257" y="496"/>
                    </a:cubicBezTo>
                    <a:cubicBezTo>
                      <a:pt x="253" y="496"/>
                      <a:pt x="250" y="496"/>
                      <a:pt x="248" y="499"/>
                    </a:cubicBezTo>
                    <a:cubicBezTo>
                      <a:pt x="247" y="500"/>
                      <a:pt x="246" y="501"/>
                      <a:pt x="245" y="501"/>
                    </a:cubicBezTo>
                    <a:cubicBezTo>
                      <a:pt x="244" y="501"/>
                      <a:pt x="244" y="501"/>
                      <a:pt x="243" y="501"/>
                    </a:cubicBezTo>
                    <a:cubicBezTo>
                      <a:pt x="243" y="500"/>
                      <a:pt x="243" y="500"/>
                      <a:pt x="243" y="500"/>
                    </a:cubicBezTo>
                    <a:cubicBezTo>
                      <a:pt x="244" y="498"/>
                      <a:pt x="245" y="497"/>
                      <a:pt x="246" y="496"/>
                    </a:cubicBezTo>
                    <a:cubicBezTo>
                      <a:pt x="250" y="494"/>
                      <a:pt x="254" y="491"/>
                      <a:pt x="259" y="489"/>
                    </a:cubicBezTo>
                    <a:cubicBezTo>
                      <a:pt x="260" y="489"/>
                      <a:pt x="260" y="489"/>
                      <a:pt x="261" y="490"/>
                    </a:cubicBezTo>
                    <a:cubicBezTo>
                      <a:pt x="263" y="491"/>
                      <a:pt x="265" y="493"/>
                      <a:pt x="268" y="493"/>
                    </a:cubicBezTo>
                    <a:cubicBezTo>
                      <a:pt x="268" y="493"/>
                      <a:pt x="269" y="493"/>
                      <a:pt x="269" y="494"/>
                    </a:cubicBezTo>
                    <a:cubicBezTo>
                      <a:pt x="269" y="495"/>
                      <a:pt x="268" y="495"/>
                      <a:pt x="268" y="495"/>
                    </a:cubicBezTo>
                    <a:close/>
                    <a:moveTo>
                      <a:pt x="244" y="549"/>
                    </a:moveTo>
                    <a:cubicBezTo>
                      <a:pt x="243" y="549"/>
                      <a:pt x="243" y="549"/>
                      <a:pt x="243" y="549"/>
                    </a:cubicBezTo>
                    <a:cubicBezTo>
                      <a:pt x="243" y="548"/>
                      <a:pt x="242" y="547"/>
                      <a:pt x="242" y="546"/>
                    </a:cubicBezTo>
                    <a:cubicBezTo>
                      <a:pt x="242" y="547"/>
                      <a:pt x="243" y="548"/>
                      <a:pt x="243" y="549"/>
                    </a:cubicBezTo>
                    <a:cubicBezTo>
                      <a:pt x="244" y="549"/>
                      <a:pt x="244" y="549"/>
                      <a:pt x="244" y="549"/>
                    </a:cubicBezTo>
                    <a:close/>
                    <a:moveTo>
                      <a:pt x="214" y="468"/>
                    </a:moveTo>
                    <a:cubicBezTo>
                      <a:pt x="214" y="467"/>
                      <a:pt x="214" y="467"/>
                      <a:pt x="214" y="467"/>
                    </a:cubicBezTo>
                    <a:cubicBezTo>
                      <a:pt x="214" y="467"/>
                      <a:pt x="214" y="467"/>
                      <a:pt x="214" y="467"/>
                    </a:cubicBezTo>
                    <a:lnTo>
                      <a:pt x="214" y="468"/>
                    </a:lnTo>
                    <a:close/>
                    <a:moveTo>
                      <a:pt x="222" y="407"/>
                    </a:moveTo>
                    <a:cubicBezTo>
                      <a:pt x="221" y="408"/>
                      <a:pt x="221" y="409"/>
                      <a:pt x="221" y="409"/>
                    </a:cubicBezTo>
                    <a:cubicBezTo>
                      <a:pt x="218" y="408"/>
                      <a:pt x="217" y="406"/>
                      <a:pt x="215" y="403"/>
                    </a:cubicBezTo>
                    <a:cubicBezTo>
                      <a:pt x="215" y="403"/>
                      <a:pt x="216" y="402"/>
                      <a:pt x="217" y="402"/>
                    </a:cubicBezTo>
                    <a:cubicBezTo>
                      <a:pt x="217" y="402"/>
                      <a:pt x="219" y="402"/>
                      <a:pt x="219" y="402"/>
                    </a:cubicBezTo>
                    <a:cubicBezTo>
                      <a:pt x="220" y="404"/>
                      <a:pt x="221" y="406"/>
                      <a:pt x="222" y="407"/>
                    </a:cubicBezTo>
                    <a:close/>
                    <a:moveTo>
                      <a:pt x="231" y="372"/>
                    </a:moveTo>
                    <a:cubicBezTo>
                      <a:pt x="231" y="373"/>
                      <a:pt x="230" y="373"/>
                      <a:pt x="229" y="373"/>
                    </a:cubicBezTo>
                    <a:cubicBezTo>
                      <a:pt x="229" y="374"/>
                      <a:pt x="229" y="374"/>
                      <a:pt x="229" y="374"/>
                    </a:cubicBezTo>
                    <a:cubicBezTo>
                      <a:pt x="229" y="375"/>
                      <a:pt x="229" y="375"/>
                      <a:pt x="229" y="375"/>
                    </a:cubicBezTo>
                    <a:cubicBezTo>
                      <a:pt x="229" y="375"/>
                      <a:pt x="229" y="375"/>
                      <a:pt x="229" y="376"/>
                    </a:cubicBezTo>
                    <a:cubicBezTo>
                      <a:pt x="228" y="375"/>
                      <a:pt x="229" y="375"/>
                      <a:pt x="229" y="375"/>
                    </a:cubicBezTo>
                    <a:cubicBezTo>
                      <a:pt x="229" y="374"/>
                      <a:pt x="229" y="374"/>
                      <a:pt x="229" y="374"/>
                    </a:cubicBezTo>
                    <a:cubicBezTo>
                      <a:pt x="229" y="374"/>
                      <a:pt x="229" y="374"/>
                      <a:pt x="229" y="373"/>
                    </a:cubicBezTo>
                    <a:cubicBezTo>
                      <a:pt x="229" y="372"/>
                      <a:pt x="229" y="372"/>
                      <a:pt x="231" y="372"/>
                    </a:cubicBezTo>
                    <a:close/>
                    <a:moveTo>
                      <a:pt x="204" y="365"/>
                    </a:moveTo>
                    <a:cubicBezTo>
                      <a:pt x="202" y="367"/>
                      <a:pt x="199" y="367"/>
                      <a:pt x="194" y="366"/>
                    </a:cubicBezTo>
                    <a:cubicBezTo>
                      <a:pt x="193" y="364"/>
                      <a:pt x="193" y="364"/>
                      <a:pt x="194" y="363"/>
                    </a:cubicBezTo>
                    <a:cubicBezTo>
                      <a:pt x="196" y="362"/>
                      <a:pt x="197" y="362"/>
                      <a:pt x="199" y="360"/>
                    </a:cubicBezTo>
                    <a:cubicBezTo>
                      <a:pt x="200" y="358"/>
                      <a:pt x="202" y="356"/>
                      <a:pt x="204" y="355"/>
                    </a:cubicBezTo>
                    <a:cubicBezTo>
                      <a:pt x="207" y="354"/>
                      <a:pt x="207" y="353"/>
                      <a:pt x="208" y="351"/>
                    </a:cubicBezTo>
                    <a:cubicBezTo>
                      <a:pt x="208" y="350"/>
                      <a:pt x="209" y="350"/>
                      <a:pt x="210" y="350"/>
                    </a:cubicBezTo>
                    <a:cubicBezTo>
                      <a:pt x="212" y="350"/>
                      <a:pt x="214" y="352"/>
                      <a:pt x="215" y="351"/>
                    </a:cubicBezTo>
                    <a:cubicBezTo>
                      <a:pt x="217" y="350"/>
                      <a:pt x="218" y="349"/>
                      <a:pt x="217" y="347"/>
                    </a:cubicBezTo>
                    <a:cubicBezTo>
                      <a:pt x="216" y="346"/>
                      <a:pt x="215" y="345"/>
                      <a:pt x="214" y="344"/>
                    </a:cubicBezTo>
                    <a:cubicBezTo>
                      <a:pt x="212" y="343"/>
                      <a:pt x="209" y="342"/>
                      <a:pt x="206" y="342"/>
                    </a:cubicBezTo>
                    <a:cubicBezTo>
                      <a:pt x="202" y="342"/>
                      <a:pt x="197" y="342"/>
                      <a:pt x="192" y="342"/>
                    </a:cubicBezTo>
                    <a:cubicBezTo>
                      <a:pt x="191" y="341"/>
                      <a:pt x="191" y="341"/>
                      <a:pt x="191" y="341"/>
                    </a:cubicBezTo>
                    <a:cubicBezTo>
                      <a:pt x="191" y="340"/>
                      <a:pt x="192" y="339"/>
                      <a:pt x="192" y="339"/>
                    </a:cubicBezTo>
                    <a:cubicBezTo>
                      <a:pt x="192" y="339"/>
                      <a:pt x="193" y="338"/>
                      <a:pt x="194" y="338"/>
                    </a:cubicBezTo>
                    <a:cubicBezTo>
                      <a:pt x="199" y="338"/>
                      <a:pt x="205" y="338"/>
                      <a:pt x="211" y="338"/>
                    </a:cubicBezTo>
                    <a:cubicBezTo>
                      <a:pt x="215" y="337"/>
                      <a:pt x="219" y="337"/>
                      <a:pt x="224" y="336"/>
                    </a:cubicBezTo>
                    <a:cubicBezTo>
                      <a:pt x="227" y="334"/>
                      <a:pt x="231" y="334"/>
                      <a:pt x="234" y="333"/>
                    </a:cubicBezTo>
                    <a:cubicBezTo>
                      <a:pt x="236" y="333"/>
                      <a:pt x="237" y="333"/>
                      <a:pt x="238" y="333"/>
                    </a:cubicBezTo>
                    <a:cubicBezTo>
                      <a:pt x="239" y="334"/>
                      <a:pt x="239" y="334"/>
                      <a:pt x="239" y="334"/>
                    </a:cubicBezTo>
                    <a:cubicBezTo>
                      <a:pt x="239" y="335"/>
                      <a:pt x="239" y="336"/>
                      <a:pt x="239" y="337"/>
                    </a:cubicBezTo>
                    <a:cubicBezTo>
                      <a:pt x="236" y="338"/>
                      <a:pt x="232" y="339"/>
                      <a:pt x="229" y="340"/>
                    </a:cubicBezTo>
                    <a:cubicBezTo>
                      <a:pt x="229" y="340"/>
                      <a:pt x="228" y="342"/>
                      <a:pt x="229" y="343"/>
                    </a:cubicBezTo>
                    <a:cubicBezTo>
                      <a:pt x="229" y="343"/>
                      <a:pt x="229" y="344"/>
                      <a:pt x="229" y="344"/>
                    </a:cubicBezTo>
                    <a:cubicBezTo>
                      <a:pt x="230" y="344"/>
                      <a:pt x="230" y="345"/>
                      <a:pt x="231" y="345"/>
                    </a:cubicBezTo>
                    <a:cubicBezTo>
                      <a:pt x="236" y="349"/>
                      <a:pt x="242" y="351"/>
                      <a:pt x="247" y="346"/>
                    </a:cubicBezTo>
                    <a:cubicBezTo>
                      <a:pt x="247" y="346"/>
                      <a:pt x="247" y="346"/>
                      <a:pt x="247" y="346"/>
                    </a:cubicBezTo>
                    <a:cubicBezTo>
                      <a:pt x="249" y="346"/>
                      <a:pt x="249" y="347"/>
                      <a:pt x="248" y="347"/>
                    </a:cubicBezTo>
                    <a:cubicBezTo>
                      <a:pt x="248" y="349"/>
                      <a:pt x="247" y="351"/>
                      <a:pt x="246" y="352"/>
                    </a:cubicBezTo>
                    <a:cubicBezTo>
                      <a:pt x="244" y="353"/>
                      <a:pt x="243" y="354"/>
                      <a:pt x="242" y="355"/>
                    </a:cubicBezTo>
                    <a:cubicBezTo>
                      <a:pt x="241" y="356"/>
                      <a:pt x="240" y="357"/>
                      <a:pt x="240" y="358"/>
                    </a:cubicBezTo>
                    <a:cubicBezTo>
                      <a:pt x="239" y="362"/>
                      <a:pt x="237" y="362"/>
                      <a:pt x="234" y="360"/>
                    </a:cubicBezTo>
                    <a:cubicBezTo>
                      <a:pt x="232" y="357"/>
                      <a:pt x="229" y="357"/>
                      <a:pt x="225" y="359"/>
                    </a:cubicBezTo>
                    <a:cubicBezTo>
                      <a:pt x="224" y="359"/>
                      <a:pt x="223" y="360"/>
                      <a:pt x="223" y="361"/>
                    </a:cubicBezTo>
                    <a:cubicBezTo>
                      <a:pt x="222" y="365"/>
                      <a:pt x="220" y="367"/>
                      <a:pt x="217" y="367"/>
                    </a:cubicBezTo>
                    <a:cubicBezTo>
                      <a:pt x="217" y="367"/>
                      <a:pt x="217" y="367"/>
                      <a:pt x="217" y="367"/>
                    </a:cubicBezTo>
                    <a:cubicBezTo>
                      <a:pt x="216" y="367"/>
                      <a:pt x="216" y="367"/>
                      <a:pt x="216" y="367"/>
                    </a:cubicBezTo>
                    <a:cubicBezTo>
                      <a:pt x="214" y="369"/>
                      <a:pt x="213" y="369"/>
                      <a:pt x="212" y="370"/>
                    </a:cubicBezTo>
                    <a:cubicBezTo>
                      <a:pt x="212" y="370"/>
                      <a:pt x="212" y="370"/>
                      <a:pt x="212" y="370"/>
                    </a:cubicBezTo>
                    <a:cubicBezTo>
                      <a:pt x="211" y="370"/>
                      <a:pt x="211" y="370"/>
                      <a:pt x="211" y="370"/>
                    </a:cubicBezTo>
                    <a:cubicBezTo>
                      <a:pt x="211" y="370"/>
                      <a:pt x="210" y="370"/>
                      <a:pt x="210" y="371"/>
                    </a:cubicBezTo>
                    <a:cubicBezTo>
                      <a:pt x="209" y="371"/>
                      <a:pt x="209" y="371"/>
                      <a:pt x="209" y="371"/>
                    </a:cubicBezTo>
                    <a:cubicBezTo>
                      <a:pt x="209" y="370"/>
                      <a:pt x="210" y="370"/>
                      <a:pt x="211" y="370"/>
                    </a:cubicBezTo>
                    <a:cubicBezTo>
                      <a:pt x="211" y="370"/>
                      <a:pt x="211" y="370"/>
                      <a:pt x="212" y="370"/>
                    </a:cubicBezTo>
                    <a:cubicBezTo>
                      <a:pt x="212" y="370"/>
                      <a:pt x="212" y="370"/>
                      <a:pt x="212" y="370"/>
                    </a:cubicBezTo>
                    <a:cubicBezTo>
                      <a:pt x="213" y="368"/>
                      <a:pt x="214" y="368"/>
                      <a:pt x="216" y="367"/>
                    </a:cubicBezTo>
                    <a:cubicBezTo>
                      <a:pt x="216" y="367"/>
                      <a:pt x="216" y="367"/>
                      <a:pt x="216" y="367"/>
                    </a:cubicBezTo>
                    <a:cubicBezTo>
                      <a:pt x="217" y="367"/>
                      <a:pt x="217" y="367"/>
                      <a:pt x="217" y="367"/>
                    </a:cubicBezTo>
                    <a:cubicBezTo>
                      <a:pt x="217" y="366"/>
                      <a:pt x="217" y="364"/>
                      <a:pt x="218" y="362"/>
                    </a:cubicBezTo>
                    <a:cubicBezTo>
                      <a:pt x="219" y="360"/>
                      <a:pt x="217" y="358"/>
                      <a:pt x="214" y="359"/>
                    </a:cubicBezTo>
                    <a:cubicBezTo>
                      <a:pt x="212" y="359"/>
                      <a:pt x="210" y="360"/>
                      <a:pt x="209" y="362"/>
                    </a:cubicBezTo>
                    <a:cubicBezTo>
                      <a:pt x="207" y="362"/>
                      <a:pt x="206" y="364"/>
                      <a:pt x="204" y="365"/>
                    </a:cubicBezTo>
                    <a:close/>
                    <a:moveTo>
                      <a:pt x="202" y="443"/>
                    </a:moveTo>
                    <a:cubicBezTo>
                      <a:pt x="202" y="443"/>
                      <a:pt x="202" y="443"/>
                      <a:pt x="202" y="443"/>
                    </a:cubicBezTo>
                    <a:cubicBezTo>
                      <a:pt x="202" y="443"/>
                      <a:pt x="202" y="443"/>
                      <a:pt x="202" y="443"/>
                    </a:cubicBezTo>
                    <a:cubicBezTo>
                      <a:pt x="203" y="443"/>
                      <a:pt x="203" y="443"/>
                      <a:pt x="203" y="443"/>
                    </a:cubicBezTo>
                    <a:lnTo>
                      <a:pt x="202" y="443"/>
                    </a:lnTo>
                    <a:close/>
                    <a:moveTo>
                      <a:pt x="187" y="256"/>
                    </a:moveTo>
                    <a:cubicBezTo>
                      <a:pt x="187" y="257"/>
                      <a:pt x="187" y="257"/>
                      <a:pt x="187" y="257"/>
                    </a:cubicBezTo>
                    <a:cubicBezTo>
                      <a:pt x="183" y="257"/>
                      <a:pt x="179" y="257"/>
                      <a:pt x="176" y="257"/>
                    </a:cubicBezTo>
                    <a:cubicBezTo>
                      <a:pt x="175" y="257"/>
                      <a:pt x="175" y="257"/>
                      <a:pt x="175" y="257"/>
                    </a:cubicBezTo>
                    <a:cubicBezTo>
                      <a:pt x="174" y="258"/>
                      <a:pt x="173" y="259"/>
                      <a:pt x="172" y="260"/>
                    </a:cubicBezTo>
                    <a:cubicBezTo>
                      <a:pt x="172" y="260"/>
                      <a:pt x="172" y="260"/>
                      <a:pt x="172" y="260"/>
                    </a:cubicBezTo>
                    <a:cubicBezTo>
                      <a:pt x="172" y="260"/>
                      <a:pt x="171" y="261"/>
                      <a:pt x="171" y="261"/>
                    </a:cubicBezTo>
                    <a:cubicBezTo>
                      <a:pt x="170" y="261"/>
                      <a:pt x="170" y="261"/>
                      <a:pt x="170" y="261"/>
                    </a:cubicBezTo>
                    <a:cubicBezTo>
                      <a:pt x="170" y="260"/>
                      <a:pt x="171" y="260"/>
                      <a:pt x="172" y="260"/>
                    </a:cubicBezTo>
                    <a:cubicBezTo>
                      <a:pt x="172" y="260"/>
                      <a:pt x="172" y="260"/>
                      <a:pt x="172" y="259"/>
                    </a:cubicBezTo>
                    <a:cubicBezTo>
                      <a:pt x="173" y="259"/>
                      <a:pt x="174" y="258"/>
                      <a:pt x="174" y="257"/>
                    </a:cubicBezTo>
                    <a:cubicBezTo>
                      <a:pt x="175" y="257"/>
                      <a:pt x="175" y="257"/>
                      <a:pt x="176" y="257"/>
                    </a:cubicBezTo>
                    <a:cubicBezTo>
                      <a:pt x="179" y="255"/>
                      <a:pt x="184" y="256"/>
                      <a:pt x="187" y="256"/>
                    </a:cubicBezTo>
                    <a:cubicBezTo>
                      <a:pt x="187" y="256"/>
                      <a:pt x="188" y="256"/>
                      <a:pt x="187" y="256"/>
                    </a:cubicBezTo>
                    <a:close/>
                    <a:moveTo>
                      <a:pt x="185" y="548"/>
                    </a:moveTo>
                    <a:cubicBezTo>
                      <a:pt x="184" y="547"/>
                      <a:pt x="184" y="547"/>
                      <a:pt x="184" y="547"/>
                    </a:cubicBezTo>
                    <a:cubicBezTo>
                      <a:pt x="185" y="547"/>
                      <a:pt x="185" y="547"/>
                      <a:pt x="185" y="547"/>
                    </a:cubicBezTo>
                    <a:cubicBezTo>
                      <a:pt x="186" y="547"/>
                      <a:pt x="186" y="547"/>
                      <a:pt x="186" y="547"/>
                    </a:cubicBezTo>
                    <a:lnTo>
                      <a:pt x="185" y="548"/>
                    </a:lnTo>
                    <a:close/>
                    <a:moveTo>
                      <a:pt x="168" y="455"/>
                    </a:moveTo>
                    <a:cubicBezTo>
                      <a:pt x="167" y="455"/>
                      <a:pt x="167" y="455"/>
                      <a:pt x="167" y="455"/>
                    </a:cubicBezTo>
                    <a:cubicBezTo>
                      <a:pt x="168" y="455"/>
                      <a:pt x="168" y="455"/>
                      <a:pt x="168" y="455"/>
                    </a:cubicBezTo>
                    <a:cubicBezTo>
                      <a:pt x="168" y="454"/>
                      <a:pt x="168" y="454"/>
                      <a:pt x="168" y="454"/>
                    </a:cubicBezTo>
                    <a:lnTo>
                      <a:pt x="168" y="455"/>
                    </a:lnTo>
                    <a:close/>
                    <a:moveTo>
                      <a:pt x="193" y="317"/>
                    </a:moveTo>
                    <a:cubicBezTo>
                      <a:pt x="193" y="317"/>
                      <a:pt x="193" y="317"/>
                      <a:pt x="194" y="317"/>
                    </a:cubicBezTo>
                    <a:cubicBezTo>
                      <a:pt x="194" y="317"/>
                      <a:pt x="194" y="317"/>
                      <a:pt x="194" y="316"/>
                    </a:cubicBezTo>
                    <a:cubicBezTo>
                      <a:pt x="194" y="317"/>
                      <a:pt x="194" y="317"/>
                      <a:pt x="194" y="317"/>
                    </a:cubicBezTo>
                    <a:cubicBezTo>
                      <a:pt x="193" y="317"/>
                      <a:pt x="193" y="317"/>
                      <a:pt x="193" y="317"/>
                    </a:cubicBezTo>
                    <a:cubicBezTo>
                      <a:pt x="192" y="317"/>
                      <a:pt x="192" y="317"/>
                      <a:pt x="192" y="317"/>
                    </a:cubicBezTo>
                    <a:lnTo>
                      <a:pt x="193" y="317"/>
                    </a:lnTo>
                    <a:close/>
                    <a:moveTo>
                      <a:pt x="164" y="264"/>
                    </a:moveTo>
                    <a:cubicBezTo>
                      <a:pt x="163" y="264"/>
                      <a:pt x="163" y="265"/>
                      <a:pt x="163" y="265"/>
                    </a:cubicBezTo>
                    <a:cubicBezTo>
                      <a:pt x="163" y="264"/>
                      <a:pt x="163" y="264"/>
                      <a:pt x="163" y="264"/>
                    </a:cubicBezTo>
                    <a:cubicBezTo>
                      <a:pt x="164" y="264"/>
                      <a:pt x="164" y="264"/>
                      <a:pt x="164" y="264"/>
                    </a:cubicBezTo>
                    <a:close/>
                    <a:moveTo>
                      <a:pt x="148" y="269"/>
                    </a:moveTo>
                    <a:cubicBezTo>
                      <a:pt x="147" y="269"/>
                      <a:pt x="147" y="269"/>
                      <a:pt x="147" y="269"/>
                    </a:cubicBezTo>
                    <a:cubicBezTo>
                      <a:pt x="147" y="267"/>
                      <a:pt x="147" y="266"/>
                      <a:pt x="147" y="266"/>
                    </a:cubicBezTo>
                    <a:cubicBezTo>
                      <a:pt x="147" y="264"/>
                      <a:pt x="147" y="264"/>
                      <a:pt x="147" y="263"/>
                    </a:cubicBezTo>
                    <a:cubicBezTo>
                      <a:pt x="147" y="263"/>
                      <a:pt x="148" y="263"/>
                      <a:pt x="148" y="262"/>
                    </a:cubicBezTo>
                    <a:cubicBezTo>
                      <a:pt x="149" y="263"/>
                      <a:pt x="149" y="263"/>
                      <a:pt x="149" y="263"/>
                    </a:cubicBezTo>
                    <a:cubicBezTo>
                      <a:pt x="149" y="264"/>
                      <a:pt x="149" y="266"/>
                      <a:pt x="149" y="268"/>
                    </a:cubicBezTo>
                    <a:cubicBezTo>
                      <a:pt x="149" y="269"/>
                      <a:pt x="149" y="269"/>
                      <a:pt x="148" y="269"/>
                    </a:cubicBezTo>
                    <a:close/>
                    <a:moveTo>
                      <a:pt x="381" y="414"/>
                    </a:moveTo>
                    <a:cubicBezTo>
                      <a:pt x="381" y="414"/>
                      <a:pt x="381" y="414"/>
                      <a:pt x="382" y="415"/>
                    </a:cubicBezTo>
                    <a:cubicBezTo>
                      <a:pt x="381" y="415"/>
                      <a:pt x="381" y="415"/>
                      <a:pt x="381" y="415"/>
                    </a:cubicBezTo>
                    <a:cubicBezTo>
                      <a:pt x="380" y="415"/>
                      <a:pt x="380" y="414"/>
                      <a:pt x="381" y="414"/>
                    </a:cubicBezTo>
                    <a:close/>
                    <a:moveTo>
                      <a:pt x="403" y="422"/>
                    </a:moveTo>
                    <a:cubicBezTo>
                      <a:pt x="403" y="422"/>
                      <a:pt x="403" y="422"/>
                      <a:pt x="404" y="422"/>
                    </a:cubicBezTo>
                    <a:cubicBezTo>
                      <a:pt x="406" y="422"/>
                      <a:pt x="407" y="423"/>
                      <a:pt x="408" y="425"/>
                    </a:cubicBezTo>
                    <a:cubicBezTo>
                      <a:pt x="408" y="425"/>
                      <a:pt x="408" y="425"/>
                      <a:pt x="408" y="425"/>
                    </a:cubicBezTo>
                    <a:cubicBezTo>
                      <a:pt x="408" y="425"/>
                      <a:pt x="408" y="425"/>
                      <a:pt x="408" y="425"/>
                    </a:cubicBezTo>
                    <a:cubicBezTo>
                      <a:pt x="410" y="425"/>
                      <a:pt x="411" y="425"/>
                      <a:pt x="413" y="426"/>
                    </a:cubicBezTo>
                    <a:cubicBezTo>
                      <a:pt x="413" y="427"/>
                      <a:pt x="413" y="427"/>
                      <a:pt x="413" y="427"/>
                    </a:cubicBezTo>
                    <a:cubicBezTo>
                      <a:pt x="413" y="428"/>
                      <a:pt x="413" y="428"/>
                      <a:pt x="413" y="428"/>
                    </a:cubicBezTo>
                    <a:cubicBezTo>
                      <a:pt x="413" y="427"/>
                      <a:pt x="413" y="427"/>
                      <a:pt x="413" y="427"/>
                    </a:cubicBezTo>
                    <a:cubicBezTo>
                      <a:pt x="413" y="427"/>
                      <a:pt x="413" y="427"/>
                      <a:pt x="413" y="426"/>
                    </a:cubicBezTo>
                    <a:cubicBezTo>
                      <a:pt x="411" y="426"/>
                      <a:pt x="410" y="426"/>
                      <a:pt x="408" y="425"/>
                    </a:cubicBezTo>
                    <a:cubicBezTo>
                      <a:pt x="408" y="425"/>
                      <a:pt x="408" y="425"/>
                      <a:pt x="408" y="425"/>
                    </a:cubicBezTo>
                    <a:cubicBezTo>
                      <a:pt x="408" y="425"/>
                      <a:pt x="408" y="425"/>
                      <a:pt x="408" y="425"/>
                    </a:cubicBezTo>
                    <a:cubicBezTo>
                      <a:pt x="405" y="426"/>
                      <a:pt x="404" y="425"/>
                      <a:pt x="403" y="424"/>
                    </a:cubicBezTo>
                    <a:cubicBezTo>
                      <a:pt x="403" y="423"/>
                      <a:pt x="403" y="422"/>
                      <a:pt x="403" y="422"/>
                    </a:cubicBezTo>
                    <a:close/>
                    <a:moveTo>
                      <a:pt x="463" y="404"/>
                    </a:moveTo>
                    <a:cubicBezTo>
                      <a:pt x="463" y="403"/>
                      <a:pt x="463" y="404"/>
                      <a:pt x="464" y="404"/>
                    </a:cubicBezTo>
                    <a:cubicBezTo>
                      <a:pt x="467" y="406"/>
                      <a:pt x="468" y="410"/>
                      <a:pt x="470" y="413"/>
                    </a:cubicBezTo>
                    <a:cubicBezTo>
                      <a:pt x="471" y="413"/>
                      <a:pt x="470" y="413"/>
                      <a:pt x="470" y="414"/>
                    </a:cubicBezTo>
                    <a:cubicBezTo>
                      <a:pt x="469" y="415"/>
                      <a:pt x="469" y="415"/>
                      <a:pt x="469" y="415"/>
                    </a:cubicBezTo>
                    <a:cubicBezTo>
                      <a:pt x="468" y="414"/>
                      <a:pt x="467" y="414"/>
                      <a:pt x="466" y="413"/>
                    </a:cubicBezTo>
                    <a:cubicBezTo>
                      <a:pt x="464" y="411"/>
                      <a:pt x="463" y="408"/>
                      <a:pt x="462" y="405"/>
                    </a:cubicBezTo>
                    <a:cubicBezTo>
                      <a:pt x="461" y="405"/>
                      <a:pt x="462" y="404"/>
                      <a:pt x="463" y="404"/>
                    </a:cubicBezTo>
                    <a:close/>
                    <a:moveTo>
                      <a:pt x="648" y="618"/>
                    </a:moveTo>
                    <a:cubicBezTo>
                      <a:pt x="648" y="619"/>
                      <a:pt x="648" y="619"/>
                      <a:pt x="648" y="619"/>
                    </a:cubicBezTo>
                    <a:cubicBezTo>
                      <a:pt x="647" y="622"/>
                      <a:pt x="644" y="622"/>
                      <a:pt x="642" y="623"/>
                    </a:cubicBezTo>
                    <a:cubicBezTo>
                      <a:pt x="642" y="622"/>
                      <a:pt x="642" y="622"/>
                      <a:pt x="642" y="622"/>
                    </a:cubicBezTo>
                    <a:cubicBezTo>
                      <a:pt x="643" y="619"/>
                      <a:pt x="645" y="619"/>
                      <a:pt x="648" y="618"/>
                    </a:cubicBezTo>
                    <a:close/>
                    <a:moveTo>
                      <a:pt x="640" y="664"/>
                    </a:moveTo>
                    <a:cubicBezTo>
                      <a:pt x="643" y="662"/>
                      <a:pt x="643" y="660"/>
                      <a:pt x="645" y="657"/>
                    </a:cubicBezTo>
                    <a:cubicBezTo>
                      <a:pt x="647" y="654"/>
                      <a:pt x="649" y="654"/>
                      <a:pt x="652" y="653"/>
                    </a:cubicBezTo>
                    <a:cubicBezTo>
                      <a:pt x="654" y="653"/>
                      <a:pt x="651" y="652"/>
                      <a:pt x="653" y="652"/>
                    </a:cubicBezTo>
                    <a:cubicBezTo>
                      <a:pt x="658" y="652"/>
                      <a:pt x="663" y="649"/>
                      <a:pt x="667" y="646"/>
                    </a:cubicBezTo>
                    <a:cubicBezTo>
                      <a:pt x="670" y="644"/>
                      <a:pt x="671" y="642"/>
                      <a:pt x="670" y="639"/>
                    </a:cubicBezTo>
                    <a:cubicBezTo>
                      <a:pt x="669" y="637"/>
                      <a:pt x="668" y="636"/>
                      <a:pt x="669" y="634"/>
                    </a:cubicBezTo>
                    <a:cubicBezTo>
                      <a:pt x="670" y="632"/>
                      <a:pt x="675" y="631"/>
                      <a:pt x="676" y="629"/>
                    </a:cubicBezTo>
                    <a:cubicBezTo>
                      <a:pt x="676" y="629"/>
                      <a:pt x="676" y="627"/>
                      <a:pt x="675" y="627"/>
                    </a:cubicBezTo>
                    <a:cubicBezTo>
                      <a:pt x="673" y="623"/>
                      <a:pt x="671" y="621"/>
                      <a:pt x="667" y="622"/>
                    </a:cubicBezTo>
                    <a:cubicBezTo>
                      <a:pt x="667" y="622"/>
                      <a:pt x="667" y="622"/>
                      <a:pt x="667" y="622"/>
                    </a:cubicBezTo>
                    <a:cubicBezTo>
                      <a:pt x="667" y="622"/>
                      <a:pt x="667" y="622"/>
                      <a:pt x="667" y="622"/>
                    </a:cubicBezTo>
                    <a:cubicBezTo>
                      <a:pt x="667" y="622"/>
                      <a:pt x="667" y="622"/>
                      <a:pt x="667" y="622"/>
                    </a:cubicBezTo>
                    <a:cubicBezTo>
                      <a:pt x="667" y="622"/>
                      <a:pt x="667" y="622"/>
                      <a:pt x="667" y="622"/>
                    </a:cubicBezTo>
                    <a:cubicBezTo>
                      <a:pt x="667" y="620"/>
                      <a:pt x="667" y="619"/>
                      <a:pt x="667" y="618"/>
                    </a:cubicBezTo>
                    <a:cubicBezTo>
                      <a:pt x="666" y="617"/>
                      <a:pt x="664" y="615"/>
                      <a:pt x="662" y="614"/>
                    </a:cubicBezTo>
                    <a:cubicBezTo>
                      <a:pt x="662" y="614"/>
                      <a:pt x="660" y="614"/>
                      <a:pt x="659" y="614"/>
                    </a:cubicBezTo>
                    <a:cubicBezTo>
                      <a:pt x="659" y="614"/>
                      <a:pt x="659" y="614"/>
                      <a:pt x="658" y="614"/>
                    </a:cubicBezTo>
                    <a:cubicBezTo>
                      <a:pt x="659" y="614"/>
                      <a:pt x="659" y="613"/>
                      <a:pt x="659" y="613"/>
                    </a:cubicBezTo>
                    <a:cubicBezTo>
                      <a:pt x="660" y="612"/>
                      <a:pt x="662" y="612"/>
                      <a:pt x="662" y="611"/>
                    </a:cubicBezTo>
                    <a:cubicBezTo>
                      <a:pt x="664" y="611"/>
                      <a:pt x="664" y="609"/>
                      <a:pt x="663" y="608"/>
                    </a:cubicBezTo>
                    <a:cubicBezTo>
                      <a:pt x="662" y="607"/>
                      <a:pt x="661" y="604"/>
                      <a:pt x="659" y="605"/>
                    </a:cubicBezTo>
                    <a:cubicBezTo>
                      <a:pt x="658" y="605"/>
                      <a:pt x="657" y="605"/>
                      <a:pt x="657" y="604"/>
                    </a:cubicBezTo>
                    <a:cubicBezTo>
                      <a:pt x="654" y="601"/>
                      <a:pt x="649" y="600"/>
                      <a:pt x="646" y="598"/>
                    </a:cubicBezTo>
                    <a:cubicBezTo>
                      <a:pt x="645" y="598"/>
                      <a:pt x="644" y="597"/>
                      <a:pt x="644" y="596"/>
                    </a:cubicBezTo>
                    <a:cubicBezTo>
                      <a:pt x="644" y="593"/>
                      <a:pt x="643" y="590"/>
                      <a:pt x="640" y="588"/>
                    </a:cubicBezTo>
                    <a:cubicBezTo>
                      <a:pt x="639" y="586"/>
                      <a:pt x="642" y="585"/>
                      <a:pt x="641" y="584"/>
                    </a:cubicBezTo>
                    <a:cubicBezTo>
                      <a:pt x="640" y="582"/>
                      <a:pt x="640" y="581"/>
                      <a:pt x="641" y="579"/>
                    </a:cubicBezTo>
                    <a:cubicBezTo>
                      <a:pt x="642" y="578"/>
                      <a:pt x="644" y="576"/>
                      <a:pt x="645" y="575"/>
                    </a:cubicBezTo>
                    <a:cubicBezTo>
                      <a:pt x="646" y="574"/>
                      <a:pt x="646" y="572"/>
                      <a:pt x="646" y="571"/>
                    </a:cubicBezTo>
                    <a:cubicBezTo>
                      <a:pt x="644" y="569"/>
                      <a:pt x="643" y="566"/>
                      <a:pt x="644" y="562"/>
                    </a:cubicBezTo>
                    <a:cubicBezTo>
                      <a:pt x="644" y="561"/>
                      <a:pt x="643" y="560"/>
                      <a:pt x="642" y="559"/>
                    </a:cubicBezTo>
                    <a:cubicBezTo>
                      <a:pt x="640" y="559"/>
                      <a:pt x="641" y="556"/>
                      <a:pt x="639" y="555"/>
                    </a:cubicBezTo>
                    <a:cubicBezTo>
                      <a:pt x="638" y="554"/>
                      <a:pt x="639" y="552"/>
                      <a:pt x="639" y="551"/>
                    </a:cubicBezTo>
                    <a:cubicBezTo>
                      <a:pt x="639" y="549"/>
                      <a:pt x="639" y="546"/>
                      <a:pt x="639" y="545"/>
                    </a:cubicBezTo>
                    <a:cubicBezTo>
                      <a:pt x="638" y="543"/>
                      <a:pt x="637" y="541"/>
                      <a:pt x="636" y="538"/>
                    </a:cubicBezTo>
                    <a:cubicBezTo>
                      <a:pt x="635" y="533"/>
                      <a:pt x="634" y="528"/>
                      <a:pt x="633" y="523"/>
                    </a:cubicBezTo>
                    <a:cubicBezTo>
                      <a:pt x="633" y="521"/>
                      <a:pt x="633" y="520"/>
                      <a:pt x="632" y="518"/>
                    </a:cubicBezTo>
                    <a:cubicBezTo>
                      <a:pt x="632" y="518"/>
                      <a:pt x="631" y="518"/>
                      <a:pt x="631" y="517"/>
                    </a:cubicBezTo>
                    <a:cubicBezTo>
                      <a:pt x="631" y="517"/>
                      <a:pt x="630" y="517"/>
                      <a:pt x="629" y="518"/>
                    </a:cubicBezTo>
                    <a:cubicBezTo>
                      <a:pt x="627" y="522"/>
                      <a:pt x="623" y="526"/>
                      <a:pt x="621" y="531"/>
                    </a:cubicBezTo>
                    <a:cubicBezTo>
                      <a:pt x="619" y="536"/>
                      <a:pt x="616" y="540"/>
                      <a:pt x="611" y="542"/>
                    </a:cubicBezTo>
                    <a:cubicBezTo>
                      <a:pt x="609" y="543"/>
                      <a:pt x="608" y="544"/>
                      <a:pt x="607" y="545"/>
                    </a:cubicBezTo>
                    <a:cubicBezTo>
                      <a:pt x="605" y="546"/>
                      <a:pt x="604" y="547"/>
                      <a:pt x="602" y="547"/>
                    </a:cubicBezTo>
                    <a:cubicBezTo>
                      <a:pt x="600" y="549"/>
                      <a:pt x="598" y="547"/>
                      <a:pt x="596" y="546"/>
                    </a:cubicBezTo>
                    <a:cubicBezTo>
                      <a:pt x="595" y="545"/>
                      <a:pt x="594" y="544"/>
                      <a:pt x="594" y="543"/>
                    </a:cubicBezTo>
                    <a:cubicBezTo>
                      <a:pt x="594" y="541"/>
                      <a:pt x="594" y="539"/>
                      <a:pt x="592" y="538"/>
                    </a:cubicBezTo>
                    <a:cubicBezTo>
                      <a:pt x="590" y="537"/>
                      <a:pt x="589" y="535"/>
                      <a:pt x="590" y="533"/>
                    </a:cubicBezTo>
                    <a:cubicBezTo>
                      <a:pt x="590" y="529"/>
                      <a:pt x="592" y="526"/>
                      <a:pt x="591" y="521"/>
                    </a:cubicBezTo>
                    <a:cubicBezTo>
                      <a:pt x="591" y="521"/>
                      <a:pt x="592" y="519"/>
                      <a:pt x="592" y="518"/>
                    </a:cubicBezTo>
                    <a:cubicBezTo>
                      <a:pt x="593" y="515"/>
                      <a:pt x="594" y="512"/>
                      <a:pt x="597" y="508"/>
                    </a:cubicBezTo>
                    <a:cubicBezTo>
                      <a:pt x="597" y="507"/>
                      <a:pt x="597" y="506"/>
                      <a:pt x="595" y="506"/>
                    </a:cubicBezTo>
                    <a:cubicBezTo>
                      <a:pt x="592" y="505"/>
                      <a:pt x="590" y="501"/>
                      <a:pt x="586" y="501"/>
                    </a:cubicBezTo>
                    <a:cubicBezTo>
                      <a:pt x="585" y="501"/>
                      <a:pt x="584" y="501"/>
                      <a:pt x="582" y="500"/>
                    </a:cubicBezTo>
                    <a:cubicBezTo>
                      <a:pt x="581" y="499"/>
                      <a:pt x="581" y="498"/>
                      <a:pt x="581" y="497"/>
                    </a:cubicBezTo>
                    <a:cubicBezTo>
                      <a:pt x="581" y="496"/>
                      <a:pt x="581" y="494"/>
                      <a:pt x="580" y="493"/>
                    </a:cubicBezTo>
                    <a:cubicBezTo>
                      <a:pt x="578" y="491"/>
                      <a:pt x="576" y="488"/>
                      <a:pt x="576" y="486"/>
                    </a:cubicBezTo>
                    <a:cubicBezTo>
                      <a:pt x="575" y="484"/>
                      <a:pt x="574" y="483"/>
                      <a:pt x="572" y="481"/>
                    </a:cubicBezTo>
                    <a:cubicBezTo>
                      <a:pt x="571" y="478"/>
                      <a:pt x="568" y="477"/>
                      <a:pt x="565" y="478"/>
                    </a:cubicBezTo>
                    <a:cubicBezTo>
                      <a:pt x="564" y="479"/>
                      <a:pt x="561" y="479"/>
                      <a:pt x="560" y="478"/>
                    </a:cubicBezTo>
                    <a:cubicBezTo>
                      <a:pt x="556" y="478"/>
                      <a:pt x="551" y="478"/>
                      <a:pt x="547" y="475"/>
                    </a:cubicBezTo>
                    <a:cubicBezTo>
                      <a:pt x="546" y="473"/>
                      <a:pt x="544" y="473"/>
                      <a:pt x="542" y="473"/>
                    </a:cubicBezTo>
                    <a:cubicBezTo>
                      <a:pt x="538" y="471"/>
                      <a:pt x="533" y="474"/>
                      <a:pt x="531" y="478"/>
                    </a:cubicBezTo>
                    <a:cubicBezTo>
                      <a:pt x="530" y="481"/>
                      <a:pt x="530" y="484"/>
                      <a:pt x="531" y="486"/>
                    </a:cubicBezTo>
                    <a:cubicBezTo>
                      <a:pt x="532" y="488"/>
                      <a:pt x="533" y="490"/>
                      <a:pt x="531" y="491"/>
                    </a:cubicBezTo>
                    <a:cubicBezTo>
                      <a:pt x="529" y="494"/>
                      <a:pt x="527" y="496"/>
                      <a:pt x="526" y="499"/>
                    </a:cubicBezTo>
                    <a:cubicBezTo>
                      <a:pt x="525" y="502"/>
                      <a:pt x="528" y="506"/>
                      <a:pt x="527" y="509"/>
                    </a:cubicBezTo>
                    <a:cubicBezTo>
                      <a:pt x="526" y="511"/>
                      <a:pt x="527" y="512"/>
                      <a:pt x="527" y="513"/>
                    </a:cubicBezTo>
                    <a:cubicBezTo>
                      <a:pt x="529" y="516"/>
                      <a:pt x="527" y="518"/>
                      <a:pt x="525" y="519"/>
                    </a:cubicBezTo>
                    <a:cubicBezTo>
                      <a:pt x="524" y="520"/>
                      <a:pt x="522" y="520"/>
                      <a:pt x="522" y="521"/>
                    </a:cubicBezTo>
                    <a:cubicBezTo>
                      <a:pt x="520" y="526"/>
                      <a:pt x="516" y="528"/>
                      <a:pt x="512" y="532"/>
                    </a:cubicBezTo>
                    <a:cubicBezTo>
                      <a:pt x="511" y="534"/>
                      <a:pt x="511" y="536"/>
                      <a:pt x="512" y="538"/>
                    </a:cubicBezTo>
                    <a:cubicBezTo>
                      <a:pt x="514" y="540"/>
                      <a:pt x="515" y="541"/>
                      <a:pt x="516" y="543"/>
                    </a:cubicBezTo>
                    <a:cubicBezTo>
                      <a:pt x="517" y="544"/>
                      <a:pt x="518" y="546"/>
                      <a:pt x="518" y="547"/>
                    </a:cubicBezTo>
                    <a:cubicBezTo>
                      <a:pt x="519" y="551"/>
                      <a:pt x="519" y="555"/>
                      <a:pt x="520" y="559"/>
                    </a:cubicBezTo>
                    <a:cubicBezTo>
                      <a:pt x="521" y="564"/>
                      <a:pt x="517" y="569"/>
                      <a:pt x="519" y="573"/>
                    </a:cubicBezTo>
                    <a:cubicBezTo>
                      <a:pt x="519" y="574"/>
                      <a:pt x="519" y="574"/>
                      <a:pt x="518" y="574"/>
                    </a:cubicBezTo>
                    <a:cubicBezTo>
                      <a:pt x="516" y="576"/>
                      <a:pt x="514" y="576"/>
                      <a:pt x="514" y="578"/>
                    </a:cubicBezTo>
                    <a:cubicBezTo>
                      <a:pt x="509" y="583"/>
                      <a:pt x="503" y="586"/>
                      <a:pt x="497" y="588"/>
                    </a:cubicBezTo>
                    <a:cubicBezTo>
                      <a:pt x="494" y="589"/>
                      <a:pt x="491" y="591"/>
                      <a:pt x="489" y="591"/>
                    </a:cubicBezTo>
                    <a:cubicBezTo>
                      <a:pt x="486" y="592"/>
                      <a:pt x="486" y="594"/>
                      <a:pt x="486" y="596"/>
                    </a:cubicBezTo>
                    <a:cubicBezTo>
                      <a:pt x="486" y="601"/>
                      <a:pt x="486" y="605"/>
                      <a:pt x="486" y="609"/>
                    </a:cubicBezTo>
                    <a:cubicBezTo>
                      <a:pt x="485" y="613"/>
                      <a:pt x="484" y="616"/>
                      <a:pt x="484" y="619"/>
                    </a:cubicBezTo>
                    <a:cubicBezTo>
                      <a:pt x="484" y="622"/>
                      <a:pt x="485" y="624"/>
                      <a:pt x="485" y="628"/>
                    </a:cubicBezTo>
                    <a:cubicBezTo>
                      <a:pt x="485" y="629"/>
                      <a:pt x="485" y="630"/>
                      <a:pt x="484" y="631"/>
                    </a:cubicBezTo>
                    <a:cubicBezTo>
                      <a:pt x="483" y="633"/>
                      <a:pt x="482" y="635"/>
                      <a:pt x="481" y="637"/>
                    </a:cubicBezTo>
                    <a:cubicBezTo>
                      <a:pt x="481" y="637"/>
                      <a:pt x="480" y="638"/>
                      <a:pt x="479" y="638"/>
                    </a:cubicBezTo>
                    <a:cubicBezTo>
                      <a:pt x="476" y="637"/>
                      <a:pt x="475" y="639"/>
                      <a:pt x="473" y="641"/>
                    </a:cubicBezTo>
                    <a:cubicBezTo>
                      <a:pt x="472" y="642"/>
                      <a:pt x="470" y="641"/>
                      <a:pt x="469" y="640"/>
                    </a:cubicBezTo>
                    <a:cubicBezTo>
                      <a:pt x="469" y="639"/>
                      <a:pt x="468" y="638"/>
                      <a:pt x="468" y="637"/>
                    </a:cubicBezTo>
                    <a:cubicBezTo>
                      <a:pt x="467" y="635"/>
                      <a:pt x="467" y="633"/>
                      <a:pt x="466" y="632"/>
                    </a:cubicBezTo>
                    <a:cubicBezTo>
                      <a:pt x="462" y="628"/>
                      <a:pt x="461" y="624"/>
                      <a:pt x="458" y="619"/>
                    </a:cubicBezTo>
                    <a:cubicBezTo>
                      <a:pt x="457" y="618"/>
                      <a:pt x="458" y="617"/>
                      <a:pt x="458" y="615"/>
                    </a:cubicBezTo>
                    <a:cubicBezTo>
                      <a:pt x="461" y="610"/>
                      <a:pt x="463" y="604"/>
                      <a:pt x="463" y="599"/>
                    </a:cubicBezTo>
                    <a:cubicBezTo>
                      <a:pt x="463" y="596"/>
                      <a:pt x="464" y="595"/>
                      <a:pt x="464" y="593"/>
                    </a:cubicBezTo>
                    <a:cubicBezTo>
                      <a:pt x="465" y="591"/>
                      <a:pt x="466" y="589"/>
                      <a:pt x="466" y="588"/>
                    </a:cubicBezTo>
                    <a:cubicBezTo>
                      <a:pt x="466" y="587"/>
                      <a:pt x="466" y="585"/>
                      <a:pt x="465" y="585"/>
                    </a:cubicBezTo>
                    <a:cubicBezTo>
                      <a:pt x="458" y="584"/>
                      <a:pt x="453" y="582"/>
                      <a:pt x="447" y="582"/>
                    </a:cubicBezTo>
                    <a:cubicBezTo>
                      <a:pt x="445" y="582"/>
                      <a:pt x="443" y="581"/>
                      <a:pt x="443" y="580"/>
                    </a:cubicBezTo>
                    <a:cubicBezTo>
                      <a:pt x="440" y="576"/>
                      <a:pt x="436" y="574"/>
                      <a:pt x="432" y="571"/>
                    </a:cubicBezTo>
                    <a:cubicBezTo>
                      <a:pt x="428" y="569"/>
                      <a:pt x="426" y="566"/>
                      <a:pt x="423" y="563"/>
                    </a:cubicBezTo>
                    <a:cubicBezTo>
                      <a:pt x="421" y="559"/>
                      <a:pt x="418" y="556"/>
                      <a:pt x="414" y="553"/>
                    </a:cubicBezTo>
                    <a:cubicBezTo>
                      <a:pt x="411" y="551"/>
                      <a:pt x="407" y="549"/>
                      <a:pt x="403" y="547"/>
                    </a:cubicBezTo>
                    <a:cubicBezTo>
                      <a:pt x="401" y="546"/>
                      <a:pt x="399" y="546"/>
                      <a:pt x="398" y="546"/>
                    </a:cubicBezTo>
                    <a:cubicBezTo>
                      <a:pt x="394" y="547"/>
                      <a:pt x="391" y="549"/>
                      <a:pt x="388" y="548"/>
                    </a:cubicBezTo>
                    <a:cubicBezTo>
                      <a:pt x="388" y="548"/>
                      <a:pt x="388" y="548"/>
                      <a:pt x="388" y="549"/>
                    </a:cubicBezTo>
                    <a:cubicBezTo>
                      <a:pt x="388" y="549"/>
                      <a:pt x="388" y="549"/>
                      <a:pt x="388" y="549"/>
                    </a:cubicBezTo>
                    <a:cubicBezTo>
                      <a:pt x="388" y="548"/>
                      <a:pt x="388" y="548"/>
                      <a:pt x="388" y="548"/>
                    </a:cubicBezTo>
                    <a:cubicBezTo>
                      <a:pt x="388" y="548"/>
                      <a:pt x="388" y="548"/>
                      <a:pt x="388" y="548"/>
                    </a:cubicBezTo>
                    <a:cubicBezTo>
                      <a:pt x="390" y="545"/>
                      <a:pt x="391" y="542"/>
                      <a:pt x="390" y="538"/>
                    </a:cubicBezTo>
                    <a:cubicBezTo>
                      <a:pt x="390" y="534"/>
                      <a:pt x="390" y="531"/>
                      <a:pt x="390" y="526"/>
                    </a:cubicBezTo>
                    <a:cubicBezTo>
                      <a:pt x="390" y="525"/>
                      <a:pt x="390" y="523"/>
                      <a:pt x="390" y="522"/>
                    </a:cubicBezTo>
                    <a:cubicBezTo>
                      <a:pt x="390" y="521"/>
                      <a:pt x="388" y="521"/>
                      <a:pt x="388" y="521"/>
                    </a:cubicBezTo>
                    <a:cubicBezTo>
                      <a:pt x="386" y="520"/>
                      <a:pt x="385" y="520"/>
                      <a:pt x="383" y="520"/>
                    </a:cubicBezTo>
                    <a:cubicBezTo>
                      <a:pt x="382" y="520"/>
                      <a:pt x="380" y="519"/>
                      <a:pt x="380" y="517"/>
                    </a:cubicBezTo>
                    <a:cubicBezTo>
                      <a:pt x="380" y="516"/>
                      <a:pt x="380" y="515"/>
                      <a:pt x="380" y="514"/>
                    </a:cubicBezTo>
                    <a:cubicBezTo>
                      <a:pt x="380" y="512"/>
                      <a:pt x="382" y="510"/>
                      <a:pt x="382" y="508"/>
                    </a:cubicBezTo>
                    <a:cubicBezTo>
                      <a:pt x="384" y="498"/>
                      <a:pt x="388" y="490"/>
                      <a:pt x="395" y="483"/>
                    </a:cubicBezTo>
                    <a:cubicBezTo>
                      <a:pt x="398" y="482"/>
                      <a:pt x="398" y="480"/>
                      <a:pt x="400" y="478"/>
                    </a:cubicBezTo>
                    <a:cubicBezTo>
                      <a:pt x="404" y="473"/>
                      <a:pt x="408" y="467"/>
                      <a:pt x="415" y="465"/>
                    </a:cubicBezTo>
                    <a:cubicBezTo>
                      <a:pt x="418" y="462"/>
                      <a:pt x="421" y="460"/>
                      <a:pt x="423" y="455"/>
                    </a:cubicBezTo>
                    <a:cubicBezTo>
                      <a:pt x="423" y="454"/>
                      <a:pt x="423" y="453"/>
                      <a:pt x="425" y="454"/>
                    </a:cubicBezTo>
                    <a:cubicBezTo>
                      <a:pt x="426" y="454"/>
                      <a:pt x="428" y="455"/>
                      <a:pt x="430" y="455"/>
                    </a:cubicBezTo>
                    <a:cubicBezTo>
                      <a:pt x="433" y="455"/>
                      <a:pt x="436" y="452"/>
                      <a:pt x="436" y="448"/>
                    </a:cubicBezTo>
                    <a:cubicBezTo>
                      <a:pt x="436" y="447"/>
                      <a:pt x="436" y="445"/>
                      <a:pt x="436" y="443"/>
                    </a:cubicBezTo>
                    <a:cubicBezTo>
                      <a:pt x="436" y="443"/>
                      <a:pt x="436" y="443"/>
                      <a:pt x="436" y="443"/>
                    </a:cubicBezTo>
                    <a:cubicBezTo>
                      <a:pt x="436" y="443"/>
                      <a:pt x="436" y="443"/>
                      <a:pt x="435" y="443"/>
                    </a:cubicBezTo>
                    <a:cubicBezTo>
                      <a:pt x="436" y="443"/>
                      <a:pt x="436" y="443"/>
                      <a:pt x="436" y="443"/>
                    </a:cubicBezTo>
                    <a:cubicBezTo>
                      <a:pt x="436" y="443"/>
                      <a:pt x="436" y="443"/>
                      <a:pt x="436" y="443"/>
                    </a:cubicBezTo>
                    <a:cubicBezTo>
                      <a:pt x="441" y="443"/>
                      <a:pt x="446" y="442"/>
                      <a:pt x="448" y="437"/>
                    </a:cubicBezTo>
                    <a:cubicBezTo>
                      <a:pt x="448" y="435"/>
                      <a:pt x="449" y="435"/>
                      <a:pt x="451" y="435"/>
                    </a:cubicBezTo>
                    <a:cubicBezTo>
                      <a:pt x="452" y="436"/>
                      <a:pt x="454" y="437"/>
                      <a:pt x="456" y="438"/>
                    </a:cubicBezTo>
                    <a:cubicBezTo>
                      <a:pt x="458" y="438"/>
                      <a:pt x="459" y="438"/>
                      <a:pt x="461" y="437"/>
                    </a:cubicBezTo>
                    <a:cubicBezTo>
                      <a:pt x="467" y="432"/>
                      <a:pt x="473" y="426"/>
                      <a:pt x="478" y="421"/>
                    </a:cubicBezTo>
                    <a:cubicBezTo>
                      <a:pt x="478" y="420"/>
                      <a:pt x="479" y="420"/>
                      <a:pt x="479" y="419"/>
                    </a:cubicBezTo>
                    <a:cubicBezTo>
                      <a:pt x="478" y="417"/>
                      <a:pt x="479" y="416"/>
                      <a:pt x="481" y="415"/>
                    </a:cubicBezTo>
                    <a:cubicBezTo>
                      <a:pt x="483" y="412"/>
                      <a:pt x="486" y="410"/>
                      <a:pt x="489" y="408"/>
                    </a:cubicBezTo>
                    <a:cubicBezTo>
                      <a:pt x="491" y="406"/>
                      <a:pt x="491" y="406"/>
                      <a:pt x="491" y="406"/>
                    </a:cubicBezTo>
                    <a:cubicBezTo>
                      <a:pt x="491" y="406"/>
                      <a:pt x="491" y="406"/>
                      <a:pt x="491" y="406"/>
                    </a:cubicBezTo>
                    <a:cubicBezTo>
                      <a:pt x="491" y="406"/>
                      <a:pt x="491" y="405"/>
                      <a:pt x="492" y="405"/>
                    </a:cubicBezTo>
                    <a:cubicBezTo>
                      <a:pt x="495" y="402"/>
                      <a:pt x="495" y="402"/>
                      <a:pt x="493" y="398"/>
                    </a:cubicBezTo>
                    <a:cubicBezTo>
                      <a:pt x="493" y="397"/>
                      <a:pt x="493" y="397"/>
                      <a:pt x="493" y="397"/>
                    </a:cubicBezTo>
                    <a:cubicBezTo>
                      <a:pt x="492" y="396"/>
                      <a:pt x="493" y="395"/>
                      <a:pt x="494" y="395"/>
                    </a:cubicBezTo>
                    <a:cubicBezTo>
                      <a:pt x="497" y="395"/>
                      <a:pt x="500" y="395"/>
                      <a:pt x="501" y="399"/>
                    </a:cubicBezTo>
                    <a:cubicBezTo>
                      <a:pt x="502" y="399"/>
                      <a:pt x="502" y="400"/>
                      <a:pt x="503" y="400"/>
                    </a:cubicBezTo>
                    <a:cubicBezTo>
                      <a:pt x="508" y="402"/>
                      <a:pt x="514" y="402"/>
                      <a:pt x="519" y="400"/>
                    </a:cubicBezTo>
                    <a:cubicBezTo>
                      <a:pt x="523" y="398"/>
                      <a:pt x="526" y="396"/>
                      <a:pt x="529" y="393"/>
                    </a:cubicBezTo>
                    <a:cubicBezTo>
                      <a:pt x="531" y="392"/>
                      <a:pt x="531" y="391"/>
                      <a:pt x="533" y="391"/>
                    </a:cubicBezTo>
                    <a:cubicBezTo>
                      <a:pt x="536" y="390"/>
                      <a:pt x="537" y="388"/>
                      <a:pt x="539" y="385"/>
                    </a:cubicBezTo>
                    <a:cubicBezTo>
                      <a:pt x="540" y="384"/>
                      <a:pt x="540" y="382"/>
                      <a:pt x="539" y="380"/>
                    </a:cubicBezTo>
                    <a:cubicBezTo>
                      <a:pt x="539" y="379"/>
                      <a:pt x="539" y="377"/>
                      <a:pt x="538" y="376"/>
                    </a:cubicBezTo>
                    <a:cubicBezTo>
                      <a:pt x="537" y="374"/>
                      <a:pt x="537" y="372"/>
                      <a:pt x="538" y="370"/>
                    </a:cubicBezTo>
                    <a:cubicBezTo>
                      <a:pt x="539" y="367"/>
                      <a:pt x="539" y="364"/>
                      <a:pt x="539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1" y="363"/>
                      <a:pt x="542" y="363"/>
                      <a:pt x="544" y="363"/>
                    </a:cubicBezTo>
                    <a:cubicBezTo>
                      <a:pt x="548" y="363"/>
                      <a:pt x="549" y="362"/>
                      <a:pt x="549" y="357"/>
                    </a:cubicBezTo>
                    <a:cubicBezTo>
                      <a:pt x="549" y="355"/>
                      <a:pt x="549" y="354"/>
                      <a:pt x="551" y="353"/>
                    </a:cubicBezTo>
                    <a:cubicBezTo>
                      <a:pt x="552" y="351"/>
                      <a:pt x="551" y="349"/>
                      <a:pt x="550" y="347"/>
                    </a:cubicBezTo>
                    <a:cubicBezTo>
                      <a:pt x="547" y="346"/>
                      <a:pt x="546" y="344"/>
                      <a:pt x="546" y="340"/>
                    </a:cubicBezTo>
                    <a:cubicBezTo>
                      <a:pt x="546" y="338"/>
                      <a:pt x="544" y="337"/>
                      <a:pt x="541" y="337"/>
                    </a:cubicBezTo>
                    <a:cubicBezTo>
                      <a:pt x="539" y="337"/>
                      <a:pt x="539" y="335"/>
                      <a:pt x="539" y="333"/>
                    </a:cubicBezTo>
                    <a:cubicBezTo>
                      <a:pt x="536" y="333"/>
                      <a:pt x="534" y="332"/>
                      <a:pt x="532" y="331"/>
                    </a:cubicBezTo>
                    <a:cubicBezTo>
                      <a:pt x="532" y="331"/>
                      <a:pt x="532" y="331"/>
                      <a:pt x="531" y="331"/>
                    </a:cubicBezTo>
                    <a:cubicBezTo>
                      <a:pt x="531" y="331"/>
                      <a:pt x="531" y="331"/>
                      <a:pt x="531" y="331"/>
                    </a:cubicBezTo>
                    <a:cubicBezTo>
                      <a:pt x="532" y="331"/>
                      <a:pt x="532" y="331"/>
                      <a:pt x="532" y="331"/>
                    </a:cubicBezTo>
                    <a:cubicBezTo>
                      <a:pt x="531" y="331"/>
                      <a:pt x="531" y="332"/>
                      <a:pt x="530" y="332"/>
                    </a:cubicBezTo>
                    <a:cubicBezTo>
                      <a:pt x="526" y="332"/>
                      <a:pt x="524" y="333"/>
                      <a:pt x="523" y="337"/>
                    </a:cubicBezTo>
                    <a:cubicBezTo>
                      <a:pt x="522" y="339"/>
                      <a:pt x="520" y="342"/>
                      <a:pt x="521" y="346"/>
                    </a:cubicBezTo>
                    <a:cubicBezTo>
                      <a:pt x="521" y="347"/>
                      <a:pt x="521" y="347"/>
                      <a:pt x="521" y="348"/>
                    </a:cubicBezTo>
                    <a:cubicBezTo>
                      <a:pt x="519" y="349"/>
                      <a:pt x="519" y="351"/>
                      <a:pt x="517" y="352"/>
                    </a:cubicBezTo>
                    <a:cubicBezTo>
                      <a:pt x="514" y="352"/>
                      <a:pt x="512" y="355"/>
                      <a:pt x="511" y="358"/>
                    </a:cubicBezTo>
                    <a:cubicBezTo>
                      <a:pt x="510" y="359"/>
                      <a:pt x="509" y="362"/>
                      <a:pt x="508" y="363"/>
                    </a:cubicBezTo>
                    <a:cubicBezTo>
                      <a:pt x="507" y="364"/>
                      <a:pt x="506" y="364"/>
                      <a:pt x="504" y="364"/>
                    </a:cubicBezTo>
                    <a:cubicBezTo>
                      <a:pt x="504" y="365"/>
                      <a:pt x="504" y="365"/>
                      <a:pt x="504" y="365"/>
                    </a:cubicBezTo>
                    <a:cubicBezTo>
                      <a:pt x="504" y="365"/>
                      <a:pt x="504" y="365"/>
                      <a:pt x="504" y="365"/>
                    </a:cubicBezTo>
                    <a:cubicBezTo>
                      <a:pt x="504" y="365"/>
                      <a:pt x="504" y="365"/>
                      <a:pt x="504" y="364"/>
                    </a:cubicBezTo>
                    <a:cubicBezTo>
                      <a:pt x="504" y="364"/>
                      <a:pt x="504" y="364"/>
                      <a:pt x="504" y="364"/>
                    </a:cubicBezTo>
                    <a:cubicBezTo>
                      <a:pt x="504" y="364"/>
                      <a:pt x="504" y="362"/>
                      <a:pt x="502" y="362"/>
                    </a:cubicBezTo>
                    <a:cubicBezTo>
                      <a:pt x="501" y="362"/>
                      <a:pt x="499" y="363"/>
                      <a:pt x="499" y="366"/>
                    </a:cubicBezTo>
                    <a:cubicBezTo>
                      <a:pt x="499" y="367"/>
                      <a:pt x="499" y="369"/>
                      <a:pt x="499" y="370"/>
                    </a:cubicBezTo>
                    <a:cubicBezTo>
                      <a:pt x="499" y="372"/>
                      <a:pt x="499" y="373"/>
                      <a:pt x="498" y="375"/>
                    </a:cubicBezTo>
                    <a:cubicBezTo>
                      <a:pt x="497" y="375"/>
                      <a:pt x="495" y="377"/>
                      <a:pt x="494" y="376"/>
                    </a:cubicBezTo>
                    <a:cubicBezTo>
                      <a:pt x="493" y="375"/>
                      <a:pt x="492" y="375"/>
                      <a:pt x="491" y="374"/>
                    </a:cubicBezTo>
                    <a:cubicBezTo>
                      <a:pt x="491" y="372"/>
                      <a:pt x="491" y="370"/>
                      <a:pt x="490" y="367"/>
                    </a:cubicBezTo>
                    <a:cubicBezTo>
                      <a:pt x="489" y="363"/>
                      <a:pt x="491" y="359"/>
                      <a:pt x="494" y="356"/>
                    </a:cubicBezTo>
                    <a:cubicBezTo>
                      <a:pt x="495" y="355"/>
                      <a:pt x="496" y="353"/>
                      <a:pt x="496" y="352"/>
                    </a:cubicBezTo>
                    <a:cubicBezTo>
                      <a:pt x="496" y="347"/>
                      <a:pt x="495" y="342"/>
                      <a:pt x="492" y="338"/>
                    </a:cubicBezTo>
                    <a:cubicBezTo>
                      <a:pt x="492" y="337"/>
                      <a:pt x="490" y="337"/>
                      <a:pt x="489" y="338"/>
                    </a:cubicBezTo>
                    <a:cubicBezTo>
                      <a:pt x="487" y="340"/>
                      <a:pt x="485" y="343"/>
                      <a:pt x="483" y="346"/>
                    </a:cubicBezTo>
                    <a:cubicBezTo>
                      <a:pt x="483" y="348"/>
                      <a:pt x="481" y="349"/>
                      <a:pt x="480" y="351"/>
                    </a:cubicBezTo>
                    <a:cubicBezTo>
                      <a:pt x="479" y="351"/>
                      <a:pt x="479" y="351"/>
                      <a:pt x="479" y="351"/>
                    </a:cubicBezTo>
                    <a:cubicBezTo>
                      <a:pt x="478" y="351"/>
                      <a:pt x="478" y="351"/>
                      <a:pt x="478" y="349"/>
                    </a:cubicBezTo>
                    <a:cubicBezTo>
                      <a:pt x="479" y="346"/>
                      <a:pt x="481" y="342"/>
                      <a:pt x="480" y="339"/>
                    </a:cubicBezTo>
                    <a:cubicBezTo>
                      <a:pt x="480" y="337"/>
                      <a:pt x="481" y="337"/>
                      <a:pt x="483" y="336"/>
                    </a:cubicBezTo>
                    <a:cubicBezTo>
                      <a:pt x="485" y="335"/>
                      <a:pt x="485" y="333"/>
                      <a:pt x="483" y="332"/>
                    </a:cubicBezTo>
                    <a:cubicBezTo>
                      <a:pt x="481" y="330"/>
                      <a:pt x="480" y="328"/>
                      <a:pt x="478" y="328"/>
                    </a:cubicBezTo>
                    <a:cubicBezTo>
                      <a:pt x="476" y="328"/>
                      <a:pt x="474" y="327"/>
                      <a:pt x="472" y="326"/>
                    </a:cubicBezTo>
                    <a:cubicBezTo>
                      <a:pt x="471" y="325"/>
                      <a:pt x="471" y="324"/>
                      <a:pt x="472" y="324"/>
                    </a:cubicBezTo>
                    <a:cubicBezTo>
                      <a:pt x="474" y="322"/>
                      <a:pt x="476" y="319"/>
                      <a:pt x="478" y="317"/>
                    </a:cubicBezTo>
                    <a:cubicBezTo>
                      <a:pt x="478" y="317"/>
                      <a:pt x="479" y="317"/>
                      <a:pt x="480" y="317"/>
                    </a:cubicBezTo>
                    <a:cubicBezTo>
                      <a:pt x="483" y="316"/>
                      <a:pt x="483" y="315"/>
                      <a:pt x="483" y="313"/>
                    </a:cubicBezTo>
                    <a:cubicBezTo>
                      <a:pt x="481" y="306"/>
                      <a:pt x="481" y="299"/>
                      <a:pt x="483" y="291"/>
                    </a:cubicBezTo>
                    <a:cubicBezTo>
                      <a:pt x="483" y="291"/>
                      <a:pt x="483" y="289"/>
                      <a:pt x="483" y="288"/>
                    </a:cubicBezTo>
                    <a:cubicBezTo>
                      <a:pt x="482" y="284"/>
                      <a:pt x="482" y="279"/>
                      <a:pt x="481" y="275"/>
                    </a:cubicBezTo>
                    <a:cubicBezTo>
                      <a:pt x="480" y="274"/>
                      <a:pt x="481" y="272"/>
                      <a:pt x="482" y="271"/>
                    </a:cubicBezTo>
                    <a:cubicBezTo>
                      <a:pt x="485" y="269"/>
                      <a:pt x="487" y="267"/>
                      <a:pt x="490" y="265"/>
                    </a:cubicBezTo>
                    <a:cubicBezTo>
                      <a:pt x="492" y="264"/>
                      <a:pt x="493" y="261"/>
                      <a:pt x="493" y="259"/>
                    </a:cubicBezTo>
                    <a:cubicBezTo>
                      <a:pt x="494" y="259"/>
                      <a:pt x="494" y="258"/>
                      <a:pt x="494" y="257"/>
                    </a:cubicBezTo>
                    <a:cubicBezTo>
                      <a:pt x="494" y="256"/>
                      <a:pt x="496" y="256"/>
                      <a:pt x="496" y="256"/>
                    </a:cubicBezTo>
                    <a:cubicBezTo>
                      <a:pt x="498" y="256"/>
                      <a:pt x="499" y="258"/>
                      <a:pt x="501" y="259"/>
                    </a:cubicBezTo>
                    <a:cubicBezTo>
                      <a:pt x="504" y="260"/>
                      <a:pt x="505" y="259"/>
                      <a:pt x="507" y="258"/>
                    </a:cubicBezTo>
                    <a:cubicBezTo>
                      <a:pt x="509" y="257"/>
                      <a:pt x="510" y="256"/>
                      <a:pt x="511" y="255"/>
                    </a:cubicBezTo>
                    <a:cubicBezTo>
                      <a:pt x="516" y="250"/>
                      <a:pt x="521" y="245"/>
                      <a:pt x="526" y="240"/>
                    </a:cubicBezTo>
                    <a:cubicBezTo>
                      <a:pt x="528" y="239"/>
                      <a:pt x="529" y="238"/>
                      <a:pt x="529" y="236"/>
                    </a:cubicBezTo>
                    <a:cubicBezTo>
                      <a:pt x="531" y="235"/>
                      <a:pt x="529" y="231"/>
                      <a:pt x="528" y="231"/>
                    </a:cubicBezTo>
                    <a:cubicBezTo>
                      <a:pt x="527" y="231"/>
                      <a:pt x="527" y="230"/>
                      <a:pt x="526" y="230"/>
                    </a:cubicBezTo>
                    <a:cubicBezTo>
                      <a:pt x="522" y="230"/>
                      <a:pt x="518" y="227"/>
                      <a:pt x="514" y="224"/>
                    </a:cubicBezTo>
                    <a:cubicBezTo>
                      <a:pt x="514" y="223"/>
                      <a:pt x="511" y="223"/>
                      <a:pt x="510" y="223"/>
                    </a:cubicBezTo>
                    <a:cubicBezTo>
                      <a:pt x="507" y="222"/>
                      <a:pt x="504" y="222"/>
                      <a:pt x="500" y="223"/>
                    </a:cubicBezTo>
                    <a:cubicBezTo>
                      <a:pt x="499" y="223"/>
                      <a:pt x="498" y="223"/>
                      <a:pt x="497" y="224"/>
                    </a:cubicBezTo>
                    <a:cubicBezTo>
                      <a:pt x="496" y="226"/>
                      <a:pt x="494" y="228"/>
                      <a:pt x="491" y="229"/>
                    </a:cubicBezTo>
                    <a:cubicBezTo>
                      <a:pt x="490" y="232"/>
                      <a:pt x="489" y="234"/>
                      <a:pt x="487" y="236"/>
                    </a:cubicBezTo>
                    <a:cubicBezTo>
                      <a:pt x="486" y="240"/>
                      <a:pt x="483" y="244"/>
                      <a:pt x="481" y="247"/>
                    </a:cubicBezTo>
                    <a:cubicBezTo>
                      <a:pt x="481" y="249"/>
                      <a:pt x="479" y="251"/>
                      <a:pt x="479" y="254"/>
                    </a:cubicBezTo>
                    <a:cubicBezTo>
                      <a:pt x="479" y="259"/>
                      <a:pt x="477" y="264"/>
                      <a:pt x="476" y="268"/>
                    </a:cubicBezTo>
                    <a:cubicBezTo>
                      <a:pt x="475" y="269"/>
                      <a:pt x="474" y="270"/>
                      <a:pt x="473" y="271"/>
                    </a:cubicBezTo>
                    <a:cubicBezTo>
                      <a:pt x="471" y="272"/>
                      <a:pt x="469" y="274"/>
                      <a:pt x="467" y="275"/>
                    </a:cubicBezTo>
                    <a:cubicBezTo>
                      <a:pt x="465" y="276"/>
                      <a:pt x="465" y="279"/>
                      <a:pt x="466" y="280"/>
                    </a:cubicBezTo>
                    <a:cubicBezTo>
                      <a:pt x="466" y="280"/>
                      <a:pt x="466" y="280"/>
                      <a:pt x="466" y="280"/>
                    </a:cubicBezTo>
                    <a:cubicBezTo>
                      <a:pt x="466" y="280"/>
                      <a:pt x="466" y="280"/>
                      <a:pt x="466" y="281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66" y="280"/>
                      <a:pt x="466" y="280"/>
                      <a:pt x="466" y="280"/>
                    </a:cubicBezTo>
                    <a:cubicBezTo>
                      <a:pt x="463" y="281"/>
                      <a:pt x="462" y="281"/>
                      <a:pt x="461" y="281"/>
                    </a:cubicBezTo>
                    <a:cubicBezTo>
                      <a:pt x="456" y="285"/>
                      <a:pt x="452" y="289"/>
                      <a:pt x="451" y="295"/>
                    </a:cubicBezTo>
                    <a:cubicBezTo>
                      <a:pt x="451" y="298"/>
                      <a:pt x="451" y="300"/>
                      <a:pt x="449" y="301"/>
                    </a:cubicBezTo>
                    <a:cubicBezTo>
                      <a:pt x="448" y="301"/>
                      <a:pt x="448" y="302"/>
                      <a:pt x="448" y="303"/>
                    </a:cubicBezTo>
                    <a:cubicBezTo>
                      <a:pt x="446" y="305"/>
                      <a:pt x="445" y="307"/>
                      <a:pt x="446" y="310"/>
                    </a:cubicBezTo>
                    <a:cubicBezTo>
                      <a:pt x="446" y="313"/>
                      <a:pt x="446" y="315"/>
                      <a:pt x="448" y="318"/>
                    </a:cubicBezTo>
                    <a:cubicBezTo>
                      <a:pt x="448" y="319"/>
                      <a:pt x="449" y="320"/>
                      <a:pt x="450" y="322"/>
                    </a:cubicBezTo>
                    <a:cubicBezTo>
                      <a:pt x="451" y="322"/>
                      <a:pt x="451" y="322"/>
                      <a:pt x="453" y="322"/>
                    </a:cubicBezTo>
                    <a:cubicBezTo>
                      <a:pt x="455" y="324"/>
                      <a:pt x="457" y="325"/>
                      <a:pt x="459" y="327"/>
                    </a:cubicBezTo>
                    <a:cubicBezTo>
                      <a:pt x="460" y="327"/>
                      <a:pt x="460" y="327"/>
                      <a:pt x="460" y="327"/>
                    </a:cubicBezTo>
                    <a:cubicBezTo>
                      <a:pt x="460" y="328"/>
                      <a:pt x="459" y="329"/>
                      <a:pt x="458" y="329"/>
                    </a:cubicBezTo>
                    <a:cubicBezTo>
                      <a:pt x="457" y="329"/>
                      <a:pt x="456" y="329"/>
                      <a:pt x="455" y="329"/>
                    </a:cubicBezTo>
                    <a:cubicBezTo>
                      <a:pt x="453" y="332"/>
                      <a:pt x="452" y="334"/>
                      <a:pt x="451" y="336"/>
                    </a:cubicBezTo>
                    <a:cubicBezTo>
                      <a:pt x="449" y="337"/>
                      <a:pt x="450" y="339"/>
                      <a:pt x="452" y="339"/>
                    </a:cubicBezTo>
                    <a:cubicBezTo>
                      <a:pt x="452" y="339"/>
                      <a:pt x="453" y="339"/>
                      <a:pt x="453" y="340"/>
                    </a:cubicBezTo>
                    <a:cubicBezTo>
                      <a:pt x="453" y="339"/>
                      <a:pt x="453" y="339"/>
                      <a:pt x="453" y="339"/>
                    </a:cubicBezTo>
                    <a:cubicBezTo>
                      <a:pt x="455" y="339"/>
                      <a:pt x="455" y="339"/>
                      <a:pt x="455" y="339"/>
                    </a:cubicBezTo>
                    <a:cubicBezTo>
                      <a:pt x="454" y="340"/>
                      <a:pt x="454" y="340"/>
                      <a:pt x="454" y="340"/>
                    </a:cubicBezTo>
                    <a:cubicBezTo>
                      <a:pt x="453" y="340"/>
                      <a:pt x="453" y="340"/>
                      <a:pt x="453" y="340"/>
                    </a:cubicBezTo>
                    <a:cubicBezTo>
                      <a:pt x="454" y="342"/>
                      <a:pt x="454" y="343"/>
                      <a:pt x="453" y="344"/>
                    </a:cubicBezTo>
                    <a:cubicBezTo>
                      <a:pt x="451" y="346"/>
                      <a:pt x="449" y="347"/>
                      <a:pt x="447" y="349"/>
                    </a:cubicBezTo>
                    <a:cubicBezTo>
                      <a:pt x="445" y="352"/>
                      <a:pt x="442" y="353"/>
                      <a:pt x="439" y="353"/>
                    </a:cubicBezTo>
                    <a:cubicBezTo>
                      <a:pt x="435" y="353"/>
                      <a:pt x="433" y="356"/>
                      <a:pt x="432" y="359"/>
                    </a:cubicBezTo>
                    <a:cubicBezTo>
                      <a:pt x="431" y="362"/>
                      <a:pt x="431" y="364"/>
                      <a:pt x="431" y="367"/>
                    </a:cubicBezTo>
                    <a:cubicBezTo>
                      <a:pt x="431" y="368"/>
                      <a:pt x="430" y="368"/>
                      <a:pt x="430" y="369"/>
                    </a:cubicBezTo>
                    <a:cubicBezTo>
                      <a:pt x="429" y="368"/>
                      <a:pt x="429" y="368"/>
                      <a:pt x="429" y="368"/>
                    </a:cubicBezTo>
                    <a:cubicBezTo>
                      <a:pt x="428" y="367"/>
                      <a:pt x="427" y="365"/>
                      <a:pt x="426" y="364"/>
                    </a:cubicBezTo>
                    <a:cubicBezTo>
                      <a:pt x="425" y="362"/>
                      <a:pt x="425" y="361"/>
                      <a:pt x="427" y="359"/>
                    </a:cubicBezTo>
                    <a:cubicBezTo>
                      <a:pt x="428" y="357"/>
                      <a:pt x="431" y="354"/>
                      <a:pt x="433" y="351"/>
                    </a:cubicBezTo>
                    <a:cubicBezTo>
                      <a:pt x="433" y="350"/>
                      <a:pt x="433" y="348"/>
                      <a:pt x="432" y="348"/>
                    </a:cubicBezTo>
                    <a:cubicBezTo>
                      <a:pt x="428" y="348"/>
                      <a:pt x="427" y="345"/>
                      <a:pt x="426" y="342"/>
                    </a:cubicBezTo>
                    <a:cubicBezTo>
                      <a:pt x="426" y="341"/>
                      <a:pt x="426" y="341"/>
                      <a:pt x="426" y="341"/>
                    </a:cubicBezTo>
                    <a:cubicBezTo>
                      <a:pt x="426" y="342"/>
                      <a:pt x="426" y="342"/>
                      <a:pt x="426" y="342"/>
                    </a:cubicBezTo>
                    <a:cubicBezTo>
                      <a:pt x="426" y="342"/>
                      <a:pt x="426" y="342"/>
                      <a:pt x="426" y="342"/>
                    </a:cubicBezTo>
                    <a:cubicBezTo>
                      <a:pt x="426" y="342"/>
                      <a:pt x="426" y="342"/>
                      <a:pt x="427" y="342"/>
                    </a:cubicBezTo>
                    <a:cubicBezTo>
                      <a:pt x="426" y="342"/>
                      <a:pt x="426" y="342"/>
                      <a:pt x="426" y="342"/>
                    </a:cubicBezTo>
                    <a:cubicBezTo>
                      <a:pt x="428" y="342"/>
                      <a:pt x="429" y="342"/>
                      <a:pt x="431" y="343"/>
                    </a:cubicBezTo>
                    <a:cubicBezTo>
                      <a:pt x="432" y="344"/>
                      <a:pt x="433" y="344"/>
                      <a:pt x="435" y="343"/>
                    </a:cubicBezTo>
                    <a:cubicBezTo>
                      <a:pt x="438" y="342"/>
                      <a:pt x="440" y="341"/>
                      <a:pt x="443" y="339"/>
                    </a:cubicBezTo>
                    <a:cubicBezTo>
                      <a:pt x="443" y="339"/>
                      <a:pt x="443" y="339"/>
                      <a:pt x="443" y="338"/>
                    </a:cubicBezTo>
                    <a:cubicBezTo>
                      <a:pt x="443" y="335"/>
                      <a:pt x="443" y="333"/>
                      <a:pt x="443" y="330"/>
                    </a:cubicBezTo>
                    <a:cubicBezTo>
                      <a:pt x="443" y="328"/>
                      <a:pt x="443" y="328"/>
                      <a:pt x="446" y="327"/>
                    </a:cubicBezTo>
                    <a:cubicBezTo>
                      <a:pt x="449" y="327"/>
                      <a:pt x="449" y="324"/>
                      <a:pt x="449" y="322"/>
                    </a:cubicBezTo>
                    <a:cubicBezTo>
                      <a:pt x="448" y="322"/>
                      <a:pt x="448" y="322"/>
                      <a:pt x="447" y="322"/>
                    </a:cubicBezTo>
                    <a:cubicBezTo>
                      <a:pt x="442" y="322"/>
                      <a:pt x="438" y="320"/>
                      <a:pt x="437" y="315"/>
                    </a:cubicBezTo>
                    <a:cubicBezTo>
                      <a:pt x="436" y="314"/>
                      <a:pt x="436" y="314"/>
                      <a:pt x="436" y="313"/>
                    </a:cubicBezTo>
                    <a:cubicBezTo>
                      <a:pt x="435" y="312"/>
                      <a:pt x="433" y="312"/>
                      <a:pt x="433" y="313"/>
                    </a:cubicBezTo>
                    <a:cubicBezTo>
                      <a:pt x="431" y="314"/>
                      <a:pt x="430" y="315"/>
                      <a:pt x="428" y="317"/>
                    </a:cubicBezTo>
                    <a:cubicBezTo>
                      <a:pt x="426" y="321"/>
                      <a:pt x="422" y="324"/>
                      <a:pt x="417" y="324"/>
                    </a:cubicBezTo>
                    <a:cubicBezTo>
                      <a:pt x="416" y="324"/>
                      <a:pt x="416" y="325"/>
                      <a:pt x="415" y="326"/>
                    </a:cubicBezTo>
                    <a:cubicBezTo>
                      <a:pt x="414" y="327"/>
                      <a:pt x="414" y="327"/>
                      <a:pt x="414" y="327"/>
                    </a:cubicBezTo>
                    <a:cubicBezTo>
                      <a:pt x="413" y="327"/>
                      <a:pt x="413" y="329"/>
                      <a:pt x="414" y="329"/>
                    </a:cubicBezTo>
                    <a:cubicBezTo>
                      <a:pt x="418" y="332"/>
                      <a:pt x="423" y="335"/>
                      <a:pt x="424" y="340"/>
                    </a:cubicBezTo>
                    <a:cubicBezTo>
                      <a:pt x="424" y="339"/>
                      <a:pt x="424" y="339"/>
                      <a:pt x="424" y="339"/>
                    </a:cubicBezTo>
                    <a:cubicBezTo>
                      <a:pt x="424" y="340"/>
                      <a:pt x="424" y="340"/>
                      <a:pt x="424" y="340"/>
                    </a:cubicBezTo>
                    <a:cubicBezTo>
                      <a:pt x="423" y="340"/>
                      <a:pt x="421" y="341"/>
                      <a:pt x="419" y="341"/>
                    </a:cubicBezTo>
                    <a:cubicBezTo>
                      <a:pt x="417" y="341"/>
                      <a:pt x="416" y="341"/>
                      <a:pt x="414" y="343"/>
                    </a:cubicBezTo>
                    <a:cubicBezTo>
                      <a:pt x="413" y="344"/>
                      <a:pt x="413" y="345"/>
                      <a:pt x="411" y="347"/>
                    </a:cubicBezTo>
                    <a:cubicBezTo>
                      <a:pt x="411" y="347"/>
                      <a:pt x="410" y="348"/>
                      <a:pt x="410" y="349"/>
                    </a:cubicBezTo>
                    <a:cubicBezTo>
                      <a:pt x="410" y="350"/>
                      <a:pt x="410" y="352"/>
                      <a:pt x="408" y="352"/>
                    </a:cubicBezTo>
                    <a:cubicBezTo>
                      <a:pt x="407" y="353"/>
                      <a:pt x="406" y="353"/>
                      <a:pt x="404" y="352"/>
                    </a:cubicBezTo>
                    <a:cubicBezTo>
                      <a:pt x="403" y="352"/>
                      <a:pt x="401" y="351"/>
                      <a:pt x="400" y="350"/>
                    </a:cubicBezTo>
                    <a:cubicBezTo>
                      <a:pt x="398" y="349"/>
                      <a:pt x="395" y="349"/>
                      <a:pt x="393" y="350"/>
                    </a:cubicBezTo>
                    <a:cubicBezTo>
                      <a:pt x="391" y="351"/>
                      <a:pt x="390" y="351"/>
                      <a:pt x="389" y="351"/>
                    </a:cubicBezTo>
                    <a:cubicBezTo>
                      <a:pt x="388" y="352"/>
                      <a:pt x="386" y="351"/>
                      <a:pt x="385" y="350"/>
                    </a:cubicBezTo>
                    <a:cubicBezTo>
                      <a:pt x="383" y="349"/>
                      <a:pt x="380" y="348"/>
                      <a:pt x="378" y="345"/>
                    </a:cubicBezTo>
                    <a:cubicBezTo>
                      <a:pt x="377" y="342"/>
                      <a:pt x="374" y="340"/>
                      <a:pt x="371" y="339"/>
                    </a:cubicBezTo>
                    <a:cubicBezTo>
                      <a:pt x="369" y="339"/>
                      <a:pt x="368" y="338"/>
                      <a:pt x="368" y="337"/>
                    </a:cubicBezTo>
                    <a:cubicBezTo>
                      <a:pt x="367" y="333"/>
                      <a:pt x="365" y="329"/>
                      <a:pt x="365" y="325"/>
                    </a:cubicBezTo>
                    <a:cubicBezTo>
                      <a:pt x="365" y="324"/>
                      <a:pt x="365" y="323"/>
                      <a:pt x="365" y="322"/>
                    </a:cubicBezTo>
                    <a:cubicBezTo>
                      <a:pt x="365" y="319"/>
                      <a:pt x="362" y="317"/>
                      <a:pt x="360" y="317"/>
                    </a:cubicBezTo>
                    <a:cubicBezTo>
                      <a:pt x="354" y="318"/>
                      <a:pt x="349" y="319"/>
                      <a:pt x="344" y="319"/>
                    </a:cubicBezTo>
                    <a:cubicBezTo>
                      <a:pt x="341" y="319"/>
                      <a:pt x="340" y="322"/>
                      <a:pt x="339" y="324"/>
                    </a:cubicBezTo>
                    <a:cubicBezTo>
                      <a:pt x="338" y="325"/>
                      <a:pt x="339" y="327"/>
                      <a:pt x="340" y="329"/>
                    </a:cubicBezTo>
                    <a:cubicBezTo>
                      <a:pt x="342" y="329"/>
                      <a:pt x="343" y="329"/>
                      <a:pt x="344" y="329"/>
                    </a:cubicBezTo>
                    <a:cubicBezTo>
                      <a:pt x="345" y="329"/>
                      <a:pt x="345" y="328"/>
                      <a:pt x="345" y="327"/>
                    </a:cubicBezTo>
                    <a:cubicBezTo>
                      <a:pt x="348" y="327"/>
                      <a:pt x="350" y="327"/>
                      <a:pt x="353" y="327"/>
                    </a:cubicBezTo>
                    <a:cubicBezTo>
                      <a:pt x="355" y="326"/>
                      <a:pt x="357" y="325"/>
                      <a:pt x="359" y="324"/>
                    </a:cubicBezTo>
                    <a:cubicBezTo>
                      <a:pt x="359" y="324"/>
                      <a:pt x="360" y="325"/>
                      <a:pt x="360" y="326"/>
                    </a:cubicBezTo>
                    <a:cubicBezTo>
                      <a:pt x="360" y="327"/>
                      <a:pt x="360" y="327"/>
                      <a:pt x="360" y="327"/>
                    </a:cubicBezTo>
                    <a:cubicBezTo>
                      <a:pt x="358" y="327"/>
                      <a:pt x="355" y="328"/>
                      <a:pt x="353" y="329"/>
                    </a:cubicBezTo>
                    <a:cubicBezTo>
                      <a:pt x="351" y="331"/>
                      <a:pt x="348" y="332"/>
                      <a:pt x="345" y="333"/>
                    </a:cubicBezTo>
                    <a:cubicBezTo>
                      <a:pt x="344" y="333"/>
                      <a:pt x="343" y="334"/>
                      <a:pt x="341" y="334"/>
                    </a:cubicBezTo>
                    <a:cubicBezTo>
                      <a:pt x="339" y="335"/>
                      <a:pt x="337" y="337"/>
                      <a:pt x="336" y="339"/>
                    </a:cubicBezTo>
                    <a:cubicBezTo>
                      <a:pt x="335" y="342"/>
                      <a:pt x="335" y="346"/>
                      <a:pt x="334" y="350"/>
                    </a:cubicBezTo>
                    <a:cubicBezTo>
                      <a:pt x="334" y="351"/>
                      <a:pt x="333" y="352"/>
                      <a:pt x="333" y="353"/>
                    </a:cubicBezTo>
                    <a:cubicBezTo>
                      <a:pt x="332" y="354"/>
                      <a:pt x="330" y="354"/>
                      <a:pt x="330" y="354"/>
                    </a:cubicBezTo>
                    <a:cubicBezTo>
                      <a:pt x="328" y="354"/>
                      <a:pt x="329" y="352"/>
                      <a:pt x="330" y="351"/>
                    </a:cubicBezTo>
                    <a:cubicBezTo>
                      <a:pt x="330" y="349"/>
                      <a:pt x="330" y="347"/>
                      <a:pt x="330" y="346"/>
                    </a:cubicBezTo>
                    <a:cubicBezTo>
                      <a:pt x="328" y="344"/>
                      <a:pt x="327" y="341"/>
                      <a:pt x="326" y="339"/>
                    </a:cubicBezTo>
                    <a:cubicBezTo>
                      <a:pt x="325" y="337"/>
                      <a:pt x="324" y="334"/>
                      <a:pt x="323" y="332"/>
                    </a:cubicBezTo>
                    <a:cubicBezTo>
                      <a:pt x="322" y="332"/>
                      <a:pt x="320" y="330"/>
                      <a:pt x="319" y="331"/>
                    </a:cubicBezTo>
                    <a:cubicBezTo>
                      <a:pt x="317" y="331"/>
                      <a:pt x="316" y="332"/>
                      <a:pt x="315" y="332"/>
                    </a:cubicBezTo>
                    <a:cubicBezTo>
                      <a:pt x="303" y="334"/>
                      <a:pt x="293" y="332"/>
                      <a:pt x="284" y="324"/>
                    </a:cubicBezTo>
                    <a:cubicBezTo>
                      <a:pt x="283" y="324"/>
                      <a:pt x="283" y="322"/>
                      <a:pt x="284" y="322"/>
                    </a:cubicBezTo>
                    <a:cubicBezTo>
                      <a:pt x="285" y="319"/>
                      <a:pt x="287" y="318"/>
                      <a:pt x="289" y="318"/>
                    </a:cubicBezTo>
                    <a:cubicBezTo>
                      <a:pt x="290" y="318"/>
                      <a:pt x="291" y="318"/>
                      <a:pt x="292" y="318"/>
                    </a:cubicBezTo>
                    <a:cubicBezTo>
                      <a:pt x="297" y="318"/>
                      <a:pt x="300" y="315"/>
                      <a:pt x="298" y="311"/>
                    </a:cubicBezTo>
                    <a:cubicBezTo>
                      <a:pt x="298" y="309"/>
                      <a:pt x="297" y="306"/>
                      <a:pt x="296" y="304"/>
                    </a:cubicBezTo>
                    <a:cubicBezTo>
                      <a:pt x="295" y="301"/>
                      <a:pt x="292" y="299"/>
                      <a:pt x="289" y="300"/>
                    </a:cubicBezTo>
                    <a:cubicBezTo>
                      <a:pt x="285" y="300"/>
                      <a:pt x="281" y="299"/>
                      <a:pt x="278" y="296"/>
                    </a:cubicBezTo>
                    <a:cubicBezTo>
                      <a:pt x="274" y="293"/>
                      <a:pt x="270" y="289"/>
                      <a:pt x="266" y="286"/>
                    </a:cubicBezTo>
                    <a:cubicBezTo>
                      <a:pt x="263" y="284"/>
                      <a:pt x="260" y="282"/>
                      <a:pt x="260" y="279"/>
                    </a:cubicBezTo>
                    <a:cubicBezTo>
                      <a:pt x="260" y="274"/>
                      <a:pt x="256" y="271"/>
                      <a:pt x="252" y="269"/>
                    </a:cubicBezTo>
                    <a:cubicBezTo>
                      <a:pt x="248" y="268"/>
                      <a:pt x="245" y="269"/>
                      <a:pt x="243" y="271"/>
                    </a:cubicBezTo>
                    <a:cubicBezTo>
                      <a:pt x="242" y="273"/>
                      <a:pt x="241" y="274"/>
                      <a:pt x="239" y="274"/>
                    </a:cubicBezTo>
                    <a:cubicBezTo>
                      <a:pt x="238" y="275"/>
                      <a:pt x="237" y="275"/>
                      <a:pt x="236" y="275"/>
                    </a:cubicBezTo>
                    <a:cubicBezTo>
                      <a:pt x="234" y="275"/>
                      <a:pt x="234" y="274"/>
                      <a:pt x="234" y="273"/>
                    </a:cubicBezTo>
                    <a:cubicBezTo>
                      <a:pt x="237" y="269"/>
                      <a:pt x="238" y="265"/>
                      <a:pt x="239" y="260"/>
                    </a:cubicBezTo>
                    <a:cubicBezTo>
                      <a:pt x="239" y="260"/>
                      <a:pt x="238" y="260"/>
                      <a:pt x="238" y="259"/>
                    </a:cubicBezTo>
                    <a:cubicBezTo>
                      <a:pt x="237" y="259"/>
                      <a:pt x="237" y="259"/>
                      <a:pt x="237" y="259"/>
                    </a:cubicBezTo>
                    <a:cubicBezTo>
                      <a:pt x="236" y="259"/>
                      <a:pt x="235" y="260"/>
                      <a:pt x="234" y="261"/>
                    </a:cubicBezTo>
                    <a:cubicBezTo>
                      <a:pt x="231" y="264"/>
                      <a:pt x="228" y="266"/>
                      <a:pt x="224" y="269"/>
                    </a:cubicBezTo>
                    <a:cubicBezTo>
                      <a:pt x="224" y="269"/>
                      <a:pt x="223" y="269"/>
                      <a:pt x="222" y="269"/>
                    </a:cubicBezTo>
                    <a:cubicBezTo>
                      <a:pt x="222" y="269"/>
                      <a:pt x="221" y="268"/>
                      <a:pt x="221" y="267"/>
                    </a:cubicBezTo>
                    <a:cubicBezTo>
                      <a:pt x="221" y="264"/>
                      <a:pt x="221" y="261"/>
                      <a:pt x="222" y="259"/>
                    </a:cubicBezTo>
                    <a:cubicBezTo>
                      <a:pt x="223" y="254"/>
                      <a:pt x="223" y="248"/>
                      <a:pt x="223" y="243"/>
                    </a:cubicBezTo>
                    <a:cubicBezTo>
                      <a:pt x="223" y="241"/>
                      <a:pt x="222" y="241"/>
                      <a:pt x="222" y="239"/>
                    </a:cubicBezTo>
                    <a:cubicBezTo>
                      <a:pt x="222" y="239"/>
                      <a:pt x="220" y="239"/>
                      <a:pt x="220" y="239"/>
                    </a:cubicBezTo>
                    <a:cubicBezTo>
                      <a:pt x="218" y="240"/>
                      <a:pt x="218" y="242"/>
                      <a:pt x="217" y="244"/>
                    </a:cubicBezTo>
                    <a:cubicBezTo>
                      <a:pt x="217" y="246"/>
                      <a:pt x="217" y="248"/>
                      <a:pt x="215" y="249"/>
                    </a:cubicBezTo>
                    <a:cubicBezTo>
                      <a:pt x="212" y="250"/>
                      <a:pt x="210" y="251"/>
                      <a:pt x="208" y="253"/>
                    </a:cubicBezTo>
                    <a:cubicBezTo>
                      <a:pt x="207" y="254"/>
                      <a:pt x="205" y="253"/>
                      <a:pt x="204" y="252"/>
                    </a:cubicBezTo>
                    <a:cubicBezTo>
                      <a:pt x="204" y="251"/>
                      <a:pt x="203" y="251"/>
                      <a:pt x="202" y="251"/>
                    </a:cubicBezTo>
                    <a:cubicBezTo>
                      <a:pt x="202" y="251"/>
                      <a:pt x="202" y="251"/>
                      <a:pt x="202" y="251"/>
                    </a:cubicBezTo>
                    <a:cubicBezTo>
                      <a:pt x="202" y="251"/>
                      <a:pt x="202" y="251"/>
                      <a:pt x="202" y="251"/>
                    </a:cubicBezTo>
                    <a:cubicBezTo>
                      <a:pt x="201" y="251"/>
                      <a:pt x="200" y="251"/>
                      <a:pt x="199" y="252"/>
                    </a:cubicBezTo>
                    <a:cubicBezTo>
                      <a:pt x="199" y="252"/>
                      <a:pt x="199" y="252"/>
                      <a:pt x="199" y="252"/>
                    </a:cubicBezTo>
                    <a:cubicBezTo>
                      <a:pt x="198" y="251"/>
                      <a:pt x="198" y="251"/>
                      <a:pt x="199" y="251"/>
                    </a:cubicBezTo>
                    <a:cubicBezTo>
                      <a:pt x="200" y="251"/>
                      <a:pt x="201" y="251"/>
                      <a:pt x="202" y="251"/>
                    </a:cubicBezTo>
                    <a:cubicBezTo>
                      <a:pt x="202" y="251"/>
                      <a:pt x="202" y="251"/>
                      <a:pt x="202" y="251"/>
                    </a:cubicBezTo>
                    <a:cubicBezTo>
                      <a:pt x="203" y="249"/>
                      <a:pt x="203" y="249"/>
                      <a:pt x="203" y="247"/>
                    </a:cubicBezTo>
                    <a:cubicBezTo>
                      <a:pt x="204" y="246"/>
                      <a:pt x="203" y="245"/>
                      <a:pt x="202" y="244"/>
                    </a:cubicBezTo>
                    <a:cubicBezTo>
                      <a:pt x="199" y="244"/>
                      <a:pt x="197" y="244"/>
                      <a:pt x="194" y="244"/>
                    </a:cubicBezTo>
                    <a:cubicBezTo>
                      <a:pt x="189" y="246"/>
                      <a:pt x="183" y="249"/>
                      <a:pt x="177" y="249"/>
                    </a:cubicBezTo>
                    <a:cubicBezTo>
                      <a:pt x="175" y="249"/>
                      <a:pt x="173" y="249"/>
                      <a:pt x="172" y="251"/>
                    </a:cubicBezTo>
                    <a:cubicBezTo>
                      <a:pt x="168" y="253"/>
                      <a:pt x="165" y="253"/>
                      <a:pt x="161" y="252"/>
                    </a:cubicBezTo>
                    <a:cubicBezTo>
                      <a:pt x="161" y="252"/>
                      <a:pt x="161" y="252"/>
                      <a:pt x="161" y="253"/>
                    </a:cubicBezTo>
                    <a:cubicBezTo>
                      <a:pt x="161" y="253"/>
                      <a:pt x="161" y="253"/>
                      <a:pt x="161" y="253"/>
                    </a:cubicBezTo>
                    <a:cubicBezTo>
                      <a:pt x="161" y="252"/>
                      <a:pt x="161" y="252"/>
                      <a:pt x="161" y="252"/>
                    </a:cubicBezTo>
                    <a:cubicBezTo>
                      <a:pt x="161" y="252"/>
                      <a:pt x="161" y="252"/>
                      <a:pt x="161" y="252"/>
                    </a:cubicBezTo>
                    <a:cubicBezTo>
                      <a:pt x="161" y="252"/>
                      <a:pt x="161" y="252"/>
                      <a:pt x="161" y="251"/>
                    </a:cubicBezTo>
                    <a:cubicBezTo>
                      <a:pt x="163" y="251"/>
                      <a:pt x="163" y="249"/>
                      <a:pt x="161" y="248"/>
                    </a:cubicBezTo>
                    <a:cubicBezTo>
                      <a:pt x="161" y="246"/>
                      <a:pt x="160" y="246"/>
                      <a:pt x="158" y="247"/>
                    </a:cubicBezTo>
                    <a:cubicBezTo>
                      <a:pt x="156" y="248"/>
                      <a:pt x="156" y="249"/>
                      <a:pt x="154" y="249"/>
                    </a:cubicBezTo>
                    <a:cubicBezTo>
                      <a:pt x="151" y="249"/>
                      <a:pt x="149" y="250"/>
                      <a:pt x="146" y="251"/>
                    </a:cubicBezTo>
                    <a:cubicBezTo>
                      <a:pt x="144" y="252"/>
                      <a:pt x="141" y="254"/>
                      <a:pt x="141" y="257"/>
                    </a:cubicBezTo>
                    <a:cubicBezTo>
                      <a:pt x="140" y="259"/>
                      <a:pt x="139" y="259"/>
                      <a:pt x="139" y="259"/>
                    </a:cubicBezTo>
                    <a:cubicBezTo>
                      <a:pt x="136" y="258"/>
                      <a:pt x="135" y="256"/>
                      <a:pt x="134" y="256"/>
                    </a:cubicBezTo>
                    <a:cubicBezTo>
                      <a:pt x="131" y="254"/>
                      <a:pt x="130" y="252"/>
                      <a:pt x="129" y="249"/>
                    </a:cubicBezTo>
                    <a:cubicBezTo>
                      <a:pt x="129" y="246"/>
                      <a:pt x="128" y="244"/>
                      <a:pt x="126" y="241"/>
                    </a:cubicBezTo>
                    <a:cubicBezTo>
                      <a:pt x="126" y="240"/>
                      <a:pt x="125" y="239"/>
                      <a:pt x="124" y="236"/>
                    </a:cubicBezTo>
                    <a:cubicBezTo>
                      <a:pt x="121" y="234"/>
                      <a:pt x="119" y="232"/>
                      <a:pt x="115" y="230"/>
                    </a:cubicBezTo>
                    <a:cubicBezTo>
                      <a:pt x="115" y="230"/>
                      <a:pt x="111" y="227"/>
                      <a:pt x="110" y="227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8"/>
                      <a:pt x="6" y="425"/>
                      <a:pt x="17" y="440"/>
                    </a:cubicBezTo>
                    <a:cubicBezTo>
                      <a:pt x="28" y="455"/>
                      <a:pt x="40" y="437"/>
                      <a:pt x="46" y="453"/>
                    </a:cubicBezTo>
                    <a:cubicBezTo>
                      <a:pt x="52" y="469"/>
                      <a:pt x="46" y="468"/>
                      <a:pt x="49" y="486"/>
                    </a:cubicBezTo>
                    <a:cubicBezTo>
                      <a:pt x="52" y="504"/>
                      <a:pt x="71" y="514"/>
                      <a:pt x="60" y="528"/>
                    </a:cubicBezTo>
                    <a:cubicBezTo>
                      <a:pt x="57" y="531"/>
                      <a:pt x="52" y="533"/>
                      <a:pt x="45" y="534"/>
                    </a:cubicBezTo>
                    <a:cubicBezTo>
                      <a:pt x="45" y="536"/>
                      <a:pt x="46" y="537"/>
                      <a:pt x="48" y="538"/>
                    </a:cubicBezTo>
                    <a:cubicBezTo>
                      <a:pt x="48" y="538"/>
                      <a:pt x="50" y="538"/>
                      <a:pt x="51" y="538"/>
                    </a:cubicBezTo>
                    <a:cubicBezTo>
                      <a:pt x="52" y="538"/>
                      <a:pt x="53" y="540"/>
                      <a:pt x="52" y="541"/>
                    </a:cubicBezTo>
                    <a:cubicBezTo>
                      <a:pt x="50" y="543"/>
                      <a:pt x="48" y="546"/>
                      <a:pt x="48" y="549"/>
                    </a:cubicBezTo>
                    <a:cubicBezTo>
                      <a:pt x="48" y="550"/>
                      <a:pt x="46" y="550"/>
                      <a:pt x="46" y="551"/>
                    </a:cubicBezTo>
                    <a:cubicBezTo>
                      <a:pt x="44" y="551"/>
                      <a:pt x="44" y="552"/>
                      <a:pt x="45" y="553"/>
                    </a:cubicBezTo>
                    <a:cubicBezTo>
                      <a:pt x="47" y="556"/>
                      <a:pt x="47" y="557"/>
                      <a:pt x="44" y="559"/>
                    </a:cubicBezTo>
                    <a:cubicBezTo>
                      <a:pt x="43" y="559"/>
                      <a:pt x="43" y="559"/>
                      <a:pt x="43" y="560"/>
                    </a:cubicBezTo>
                    <a:cubicBezTo>
                      <a:pt x="43" y="563"/>
                      <a:pt x="46" y="564"/>
                      <a:pt x="48" y="564"/>
                    </a:cubicBezTo>
                    <a:cubicBezTo>
                      <a:pt x="50" y="563"/>
                      <a:pt x="52" y="561"/>
                      <a:pt x="55" y="561"/>
                    </a:cubicBezTo>
                    <a:cubicBezTo>
                      <a:pt x="56" y="561"/>
                      <a:pt x="56" y="562"/>
                      <a:pt x="56" y="562"/>
                    </a:cubicBezTo>
                    <a:cubicBezTo>
                      <a:pt x="56" y="563"/>
                      <a:pt x="56" y="564"/>
                      <a:pt x="56" y="564"/>
                    </a:cubicBezTo>
                    <a:cubicBezTo>
                      <a:pt x="55" y="565"/>
                      <a:pt x="53" y="566"/>
                      <a:pt x="53" y="567"/>
                    </a:cubicBezTo>
                    <a:cubicBezTo>
                      <a:pt x="51" y="569"/>
                      <a:pt x="50" y="571"/>
                      <a:pt x="50" y="574"/>
                    </a:cubicBezTo>
                    <a:cubicBezTo>
                      <a:pt x="50" y="575"/>
                      <a:pt x="51" y="575"/>
                      <a:pt x="51" y="576"/>
                    </a:cubicBezTo>
                    <a:cubicBezTo>
                      <a:pt x="51" y="576"/>
                      <a:pt x="51" y="576"/>
                      <a:pt x="51" y="576"/>
                    </a:cubicBezTo>
                    <a:cubicBezTo>
                      <a:pt x="51" y="576"/>
                      <a:pt x="51" y="576"/>
                      <a:pt x="51" y="576"/>
                    </a:cubicBezTo>
                    <a:cubicBezTo>
                      <a:pt x="51" y="576"/>
                      <a:pt x="51" y="576"/>
                      <a:pt x="51" y="576"/>
                    </a:cubicBezTo>
                    <a:cubicBezTo>
                      <a:pt x="51" y="575"/>
                      <a:pt x="51" y="575"/>
                      <a:pt x="51" y="575"/>
                    </a:cubicBezTo>
                    <a:cubicBezTo>
                      <a:pt x="52" y="575"/>
                      <a:pt x="52" y="576"/>
                      <a:pt x="51" y="576"/>
                    </a:cubicBezTo>
                    <a:cubicBezTo>
                      <a:pt x="51" y="576"/>
                      <a:pt x="51" y="576"/>
                      <a:pt x="51" y="576"/>
                    </a:cubicBezTo>
                    <a:cubicBezTo>
                      <a:pt x="53" y="578"/>
                      <a:pt x="55" y="580"/>
                      <a:pt x="56" y="582"/>
                    </a:cubicBezTo>
                    <a:cubicBezTo>
                      <a:pt x="58" y="583"/>
                      <a:pt x="58" y="584"/>
                      <a:pt x="58" y="586"/>
                    </a:cubicBezTo>
                    <a:cubicBezTo>
                      <a:pt x="57" y="587"/>
                      <a:pt x="56" y="588"/>
                      <a:pt x="56" y="589"/>
                    </a:cubicBezTo>
                    <a:cubicBezTo>
                      <a:pt x="56" y="589"/>
                      <a:pt x="56" y="589"/>
                      <a:pt x="56" y="589"/>
                    </a:cubicBezTo>
                    <a:cubicBezTo>
                      <a:pt x="56" y="591"/>
                      <a:pt x="55" y="591"/>
                      <a:pt x="56" y="593"/>
                    </a:cubicBezTo>
                    <a:cubicBezTo>
                      <a:pt x="56" y="595"/>
                      <a:pt x="56" y="596"/>
                      <a:pt x="55" y="598"/>
                    </a:cubicBezTo>
                    <a:cubicBezTo>
                      <a:pt x="55" y="599"/>
                      <a:pt x="55" y="599"/>
                      <a:pt x="54" y="599"/>
                    </a:cubicBezTo>
                    <a:cubicBezTo>
                      <a:pt x="58" y="606"/>
                      <a:pt x="58" y="606"/>
                      <a:pt x="58" y="606"/>
                    </a:cubicBezTo>
                    <a:cubicBezTo>
                      <a:pt x="60" y="607"/>
                      <a:pt x="62" y="608"/>
                      <a:pt x="63" y="610"/>
                    </a:cubicBezTo>
                    <a:cubicBezTo>
                      <a:pt x="64" y="611"/>
                      <a:pt x="66" y="613"/>
                      <a:pt x="68" y="614"/>
                    </a:cubicBezTo>
                    <a:cubicBezTo>
                      <a:pt x="70" y="614"/>
                      <a:pt x="72" y="615"/>
                      <a:pt x="73" y="617"/>
                    </a:cubicBezTo>
                    <a:cubicBezTo>
                      <a:pt x="74" y="617"/>
                      <a:pt x="75" y="618"/>
                      <a:pt x="75" y="619"/>
                    </a:cubicBezTo>
                    <a:cubicBezTo>
                      <a:pt x="74" y="622"/>
                      <a:pt x="73" y="624"/>
                      <a:pt x="74" y="626"/>
                    </a:cubicBezTo>
                    <a:cubicBezTo>
                      <a:pt x="75" y="627"/>
                      <a:pt x="76" y="627"/>
                      <a:pt x="76" y="628"/>
                    </a:cubicBezTo>
                    <a:cubicBezTo>
                      <a:pt x="76" y="628"/>
                      <a:pt x="76" y="628"/>
                      <a:pt x="76" y="628"/>
                    </a:cubicBezTo>
                    <a:cubicBezTo>
                      <a:pt x="76" y="629"/>
                      <a:pt x="76" y="629"/>
                      <a:pt x="76" y="629"/>
                    </a:cubicBezTo>
                    <a:cubicBezTo>
                      <a:pt x="76" y="629"/>
                      <a:pt x="76" y="629"/>
                      <a:pt x="76" y="628"/>
                    </a:cubicBezTo>
                    <a:cubicBezTo>
                      <a:pt x="76" y="628"/>
                      <a:pt x="76" y="628"/>
                      <a:pt x="76" y="628"/>
                    </a:cubicBezTo>
                    <a:cubicBezTo>
                      <a:pt x="76" y="629"/>
                      <a:pt x="76" y="630"/>
                      <a:pt x="76" y="631"/>
                    </a:cubicBezTo>
                    <a:cubicBezTo>
                      <a:pt x="77" y="631"/>
                      <a:pt x="79" y="631"/>
                      <a:pt x="79" y="631"/>
                    </a:cubicBezTo>
                    <a:cubicBezTo>
                      <a:pt x="81" y="632"/>
                      <a:pt x="82" y="632"/>
                      <a:pt x="83" y="634"/>
                    </a:cubicBezTo>
                    <a:cubicBezTo>
                      <a:pt x="84" y="637"/>
                      <a:pt x="84" y="639"/>
                      <a:pt x="86" y="641"/>
                    </a:cubicBezTo>
                    <a:cubicBezTo>
                      <a:pt x="335" y="662"/>
                      <a:pt x="335" y="662"/>
                      <a:pt x="335" y="662"/>
                    </a:cubicBezTo>
                    <a:cubicBezTo>
                      <a:pt x="335" y="662"/>
                      <a:pt x="334" y="662"/>
                      <a:pt x="335" y="661"/>
                    </a:cubicBezTo>
                    <a:cubicBezTo>
                      <a:pt x="335" y="659"/>
                      <a:pt x="335" y="657"/>
                      <a:pt x="337" y="657"/>
                    </a:cubicBezTo>
                    <a:cubicBezTo>
                      <a:pt x="337" y="656"/>
                      <a:pt x="337" y="656"/>
                      <a:pt x="337" y="656"/>
                    </a:cubicBezTo>
                    <a:cubicBezTo>
                      <a:pt x="338" y="656"/>
                      <a:pt x="338" y="655"/>
                      <a:pt x="338" y="655"/>
                    </a:cubicBezTo>
                    <a:cubicBezTo>
                      <a:pt x="338" y="656"/>
                      <a:pt x="338" y="656"/>
                      <a:pt x="338" y="656"/>
                    </a:cubicBezTo>
                    <a:cubicBezTo>
                      <a:pt x="338" y="656"/>
                      <a:pt x="338" y="656"/>
                      <a:pt x="337" y="657"/>
                    </a:cubicBezTo>
                    <a:cubicBezTo>
                      <a:pt x="338" y="657"/>
                      <a:pt x="338" y="659"/>
                      <a:pt x="338" y="660"/>
                    </a:cubicBezTo>
                    <a:cubicBezTo>
                      <a:pt x="338" y="661"/>
                      <a:pt x="338" y="661"/>
                      <a:pt x="338" y="661"/>
                    </a:cubicBezTo>
                    <a:cubicBezTo>
                      <a:pt x="338" y="662"/>
                      <a:pt x="337" y="662"/>
                      <a:pt x="336" y="662"/>
                    </a:cubicBezTo>
                    <a:cubicBezTo>
                      <a:pt x="335" y="662"/>
                      <a:pt x="335" y="662"/>
                      <a:pt x="335" y="662"/>
                    </a:cubicBezTo>
                    <a:cubicBezTo>
                      <a:pt x="371" y="682"/>
                      <a:pt x="371" y="682"/>
                      <a:pt x="371" y="682"/>
                    </a:cubicBezTo>
                    <a:cubicBezTo>
                      <a:pt x="374" y="681"/>
                      <a:pt x="378" y="680"/>
                      <a:pt x="380" y="677"/>
                    </a:cubicBezTo>
                    <a:cubicBezTo>
                      <a:pt x="384" y="675"/>
                      <a:pt x="389" y="675"/>
                      <a:pt x="393" y="671"/>
                    </a:cubicBezTo>
                    <a:cubicBezTo>
                      <a:pt x="393" y="670"/>
                      <a:pt x="395" y="670"/>
                      <a:pt x="397" y="670"/>
                    </a:cubicBezTo>
                    <a:cubicBezTo>
                      <a:pt x="398" y="671"/>
                      <a:pt x="399" y="671"/>
                      <a:pt x="400" y="672"/>
                    </a:cubicBezTo>
                    <a:cubicBezTo>
                      <a:pt x="404" y="672"/>
                      <a:pt x="407" y="675"/>
                      <a:pt x="408" y="679"/>
                    </a:cubicBezTo>
                    <a:cubicBezTo>
                      <a:pt x="408" y="681"/>
                      <a:pt x="410" y="683"/>
                      <a:pt x="413" y="683"/>
                    </a:cubicBezTo>
                    <a:cubicBezTo>
                      <a:pt x="416" y="684"/>
                      <a:pt x="416" y="685"/>
                      <a:pt x="416" y="688"/>
                    </a:cubicBezTo>
                    <a:cubicBezTo>
                      <a:pt x="416" y="692"/>
                      <a:pt x="416" y="695"/>
                      <a:pt x="417" y="698"/>
                    </a:cubicBezTo>
                    <a:cubicBezTo>
                      <a:pt x="417" y="700"/>
                      <a:pt x="416" y="701"/>
                      <a:pt x="414" y="700"/>
                    </a:cubicBezTo>
                    <a:cubicBezTo>
                      <a:pt x="413" y="700"/>
                      <a:pt x="411" y="698"/>
                      <a:pt x="410" y="699"/>
                    </a:cubicBezTo>
                    <a:cubicBezTo>
                      <a:pt x="408" y="699"/>
                      <a:pt x="406" y="699"/>
                      <a:pt x="405" y="699"/>
                    </a:cubicBezTo>
                    <a:cubicBezTo>
                      <a:pt x="421" y="707"/>
                      <a:pt x="421" y="707"/>
                      <a:pt x="421" y="707"/>
                    </a:cubicBezTo>
                    <a:cubicBezTo>
                      <a:pt x="421" y="706"/>
                      <a:pt x="422" y="705"/>
                      <a:pt x="422" y="705"/>
                    </a:cubicBezTo>
                    <a:cubicBezTo>
                      <a:pt x="430" y="707"/>
                      <a:pt x="438" y="708"/>
                      <a:pt x="445" y="711"/>
                    </a:cubicBezTo>
                    <a:cubicBezTo>
                      <a:pt x="446" y="712"/>
                      <a:pt x="447" y="712"/>
                      <a:pt x="448" y="713"/>
                    </a:cubicBezTo>
                    <a:cubicBezTo>
                      <a:pt x="450" y="716"/>
                      <a:pt x="451" y="720"/>
                      <a:pt x="453" y="722"/>
                    </a:cubicBezTo>
                    <a:cubicBezTo>
                      <a:pt x="453" y="724"/>
                      <a:pt x="452" y="725"/>
                      <a:pt x="451" y="727"/>
                    </a:cubicBezTo>
                    <a:cubicBezTo>
                      <a:pt x="451" y="727"/>
                      <a:pt x="450" y="728"/>
                      <a:pt x="448" y="727"/>
                    </a:cubicBezTo>
                    <a:cubicBezTo>
                      <a:pt x="446" y="727"/>
                      <a:pt x="445" y="724"/>
                      <a:pt x="443" y="722"/>
                    </a:cubicBezTo>
                    <a:cubicBezTo>
                      <a:pt x="443" y="722"/>
                      <a:pt x="441" y="722"/>
                      <a:pt x="441" y="722"/>
                    </a:cubicBezTo>
                    <a:cubicBezTo>
                      <a:pt x="441" y="722"/>
                      <a:pt x="441" y="722"/>
                      <a:pt x="441" y="723"/>
                    </a:cubicBezTo>
                    <a:cubicBezTo>
                      <a:pt x="440" y="724"/>
                      <a:pt x="441" y="725"/>
                      <a:pt x="440" y="726"/>
                    </a:cubicBezTo>
                    <a:cubicBezTo>
                      <a:pt x="437" y="731"/>
                      <a:pt x="435" y="737"/>
                      <a:pt x="433" y="742"/>
                    </a:cubicBezTo>
                    <a:cubicBezTo>
                      <a:pt x="433" y="743"/>
                      <a:pt x="433" y="743"/>
                      <a:pt x="432" y="743"/>
                    </a:cubicBezTo>
                    <a:cubicBezTo>
                      <a:pt x="431" y="745"/>
                      <a:pt x="429" y="744"/>
                      <a:pt x="429" y="743"/>
                    </a:cubicBezTo>
                    <a:cubicBezTo>
                      <a:pt x="421" y="760"/>
                      <a:pt x="421" y="760"/>
                      <a:pt x="421" y="760"/>
                    </a:cubicBezTo>
                    <a:cubicBezTo>
                      <a:pt x="426" y="760"/>
                      <a:pt x="431" y="757"/>
                      <a:pt x="435" y="754"/>
                    </a:cubicBezTo>
                    <a:cubicBezTo>
                      <a:pt x="436" y="753"/>
                      <a:pt x="438" y="753"/>
                      <a:pt x="440" y="753"/>
                    </a:cubicBezTo>
                    <a:cubicBezTo>
                      <a:pt x="442" y="755"/>
                      <a:pt x="444" y="754"/>
                      <a:pt x="446" y="753"/>
                    </a:cubicBezTo>
                    <a:cubicBezTo>
                      <a:pt x="448" y="752"/>
                      <a:pt x="450" y="752"/>
                      <a:pt x="452" y="751"/>
                    </a:cubicBezTo>
                    <a:cubicBezTo>
                      <a:pt x="453" y="751"/>
                      <a:pt x="453" y="751"/>
                      <a:pt x="454" y="752"/>
                    </a:cubicBezTo>
                    <a:cubicBezTo>
                      <a:pt x="468" y="745"/>
                      <a:pt x="468" y="745"/>
                      <a:pt x="468" y="745"/>
                    </a:cubicBezTo>
                    <a:cubicBezTo>
                      <a:pt x="465" y="745"/>
                      <a:pt x="461" y="745"/>
                      <a:pt x="457" y="745"/>
                    </a:cubicBezTo>
                    <a:cubicBezTo>
                      <a:pt x="456" y="745"/>
                      <a:pt x="456" y="744"/>
                      <a:pt x="456" y="744"/>
                    </a:cubicBezTo>
                    <a:cubicBezTo>
                      <a:pt x="456" y="743"/>
                      <a:pt x="456" y="743"/>
                      <a:pt x="456" y="742"/>
                    </a:cubicBezTo>
                    <a:cubicBezTo>
                      <a:pt x="456" y="741"/>
                      <a:pt x="457" y="741"/>
                      <a:pt x="457" y="741"/>
                    </a:cubicBezTo>
                    <a:cubicBezTo>
                      <a:pt x="459" y="740"/>
                      <a:pt x="461" y="740"/>
                      <a:pt x="463" y="739"/>
                    </a:cubicBezTo>
                    <a:cubicBezTo>
                      <a:pt x="466" y="739"/>
                      <a:pt x="470" y="738"/>
                      <a:pt x="474" y="738"/>
                    </a:cubicBezTo>
                    <a:cubicBezTo>
                      <a:pt x="476" y="738"/>
                      <a:pt x="478" y="737"/>
                      <a:pt x="480" y="736"/>
                    </a:cubicBezTo>
                    <a:cubicBezTo>
                      <a:pt x="481" y="735"/>
                      <a:pt x="481" y="735"/>
                      <a:pt x="481" y="735"/>
                    </a:cubicBezTo>
                    <a:cubicBezTo>
                      <a:pt x="488" y="731"/>
                      <a:pt x="494" y="727"/>
                      <a:pt x="499" y="727"/>
                    </a:cubicBezTo>
                    <a:cubicBezTo>
                      <a:pt x="508" y="725"/>
                      <a:pt x="522" y="728"/>
                      <a:pt x="530" y="725"/>
                    </a:cubicBezTo>
                    <a:cubicBezTo>
                      <a:pt x="538" y="722"/>
                      <a:pt x="552" y="700"/>
                      <a:pt x="559" y="700"/>
                    </a:cubicBezTo>
                    <a:cubicBezTo>
                      <a:pt x="566" y="702"/>
                      <a:pt x="560" y="722"/>
                      <a:pt x="566" y="725"/>
                    </a:cubicBezTo>
                    <a:cubicBezTo>
                      <a:pt x="568" y="725"/>
                      <a:pt x="571" y="727"/>
                      <a:pt x="572" y="730"/>
                    </a:cubicBezTo>
                    <a:cubicBezTo>
                      <a:pt x="573" y="729"/>
                      <a:pt x="574" y="728"/>
                      <a:pt x="574" y="728"/>
                    </a:cubicBezTo>
                    <a:cubicBezTo>
                      <a:pt x="578" y="727"/>
                      <a:pt x="582" y="727"/>
                      <a:pt x="586" y="726"/>
                    </a:cubicBezTo>
                    <a:cubicBezTo>
                      <a:pt x="586" y="725"/>
                      <a:pt x="587" y="726"/>
                      <a:pt x="587" y="726"/>
                    </a:cubicBezTo>
                    <a:cubicBezTo>
                      <a:pt x="587" y="727"/>
                      <a:pt x="587" y="727"/>
                      <a:pt x="586" y="728"/>
                    </a:cubicBezTo>
                    <a:cubicBezTo>
                      <a:pt x="584" y="729"/>
                      <a:pt x="583" y="729"/>
                      <a:pt x="582" y="730"/>
                    </a:cubicBezTo>
                    <a:cubicBezTo>
                      <a:pt x="579" y="731"/>
                      <a:pt x="576" y="734"/>
                      <a:pt x="574" y="737"/>
                    </a:cubicBezTo>
                    <a:cubicBezTo>
                      <a:pt x="574" y="737"/>
                      <a:pt x="574" y="737"/>
                      <a:pt x="574" y="738"/>
                    </a:cubicBezTo>
                    <a:cubicBezTo>
                      <a:pt x="574" y="739"/>
                      <a:pt x="574" y="739"/>
                      <a:pt x="574" y="740"/>
                    </a:cubicBezTo>
                    <a:cubicBezTo>
                      <a:pt x="574" y="740"/>
                      <a:pt x="574" y="741"/>
                      <a:pt x="574" y="741"/>
                    </a:cubicBezTo>
                    <a:cubicBezTo>
                      <a:pt x="574" y="744"/>
                      <a:pt x="576" y="745"/>
                      <a:pt x="578" y="747"/>
                    </a:cubicBezTo>
                    <a:cubicBezTo>
                      <a:pt x="579" y="747"/>
                      <a:pt x="579" y="748"/>
                      <a:pt x="580" y="747"/>
                    </a:cubicBezTo>
                    <a:cubicBezTo>
                      <a:pt x="585" y="745"/>
                      <a:pt x="589" y="743"/>
                      <a:pt x="592" y="738"/>
                    </a:cubicBezTo>
                    <a:cubicBezTo>
                      <a:pt x="594" y="736"/>
                      <a:pt x="594" y="735"/>
                      <a:pt x="596" y="735"/>
                    </a:cubicBezTo>
                    <a:cubicBezTo>
                      <a:pt x="602" y="734"/>
                      <a:pt x="608" y="732"/>
                      <a:pt x="614" y="730"/>
                    </a:cubicBezTo>
                    <a:cubicBezTo>
                      <a:pt x="616" y="730"/>
                      <a:pt x="617" y="729"/>
                      <a:pt x="619" y="728"/>
                    </a:cubicBezTo>
                    <a:cubicBezTo>
                      <a:pt x="620" y="724"/>
                      <a:pt x="624" y="725"/>
                      <a:pt x="626" y="724"/>
                    </a:cubicBezTo>
                    <a:cubicBezTo>
                      <a:pt x="627" y="723"/>
                      <a:pt x="629" y="722"/>
                      <a:pt x="629" y="722"/>
                    </a:cubicBezTo>
                    <a:cubicBezTo>
                      <a:pt x="630" y="722"/>
                      <a:pt x="631" y="722"/>
                      <a:pt x="631" y="721"/>
                    </a:cubicBezTo>
                    <a:cubicBezTo>
                      <a:pt x="632" y="720"/>
                      <a:pt x="633" y="718"/>
                      <a:pt x="632" y="718"/>
                    </a:cubicBezTo>
                    <a:cubicBezTo>
                      <a:pt x="630" y="716"/>
                      <a:pt x="628" y="714"/>
                      <a:pt x="629" y="710"/>
                    </a:cubicBezTo>
                    <a:cubicBezTo>
                      <a:pt x="629" y="710"/>
                      <a:pt x="629" y="710"/>
                      <a:pt x="629" y="709"/>
                    </a:cubicBezTo>
                    <a:cubicBezTo>
                      <a:pt x="629" y="708"/>
                      <a:pt x="622" y="707"/>
                      <a:pt x="621" y="708"/>
                    </a:cubicBezTo>
                    <a:cubicBezTo>
                      <a:pt x="617" y="711"/>
                      <a:pt x="619" y="715"/>
                      <a:pt x="616" y="720"/>
                    </a:cubicBezTo>
                    <a:cubicBezTo>
                      <a:pt x="616" y="721"/>
                      <a:pt x="614" y="722"/>
                      <a:pt x="613" y="721"/>
                    </a:cubicBezTo>
                    <a:cubicBezTo>
                      <a:pt x="612" y="720"/>
                      <a:pt x="611" y="720"/>
                      <a:pt x="609" y="720"/>
                    </a:cubicBezTo>
                    <a:cubicBezTo>
                      <a:pt x="609" y="721"/>
                      <a:pt x="609" y="722"/>
                      <a:pt x="608" y="721"/>
                    </a:cubicBezTo>
                    <a:cubicBezTo>
                      <a:pt x="606" y="721"/>
                      <a:pt x="606" y="720"/>
                      <a:pt x="605" y="720"/>
                    </a:cubicBezTo>
                    <a:cubicBezTo>
                      <a:pt x="604" y="720"/>
                      <a:pt x="603" y="720"/>
                      <a:pt x="602" y="720"/>
                    </a:cubicBezTo>
                    <a:cubicBezTo>
                      <a:pt x="599" y="720"/>
                      <a:pt x="599" y="718"/>
                      <a:pt x="598" y="715"/>
                    </a:cubicBezTo>
                    <a:cubicBezTo>
                      <a:pt x="594" y="715"/>
                      <a:pt x="594" y="713"/>
                      <a:pt x="594" y="709"/>
                    </a:cubicBezTo>
                    <a:cubicBezTo>
                      <a:pt x="593" y="705"/>
                      <a:pt x="593" y="701"/>
                      <a:pt x="594" y="697"/>
                    </a:cubicBezTo>
                    <a:cubicBezTo>
                      <a:pt x="595" y="696"/>
                      <a:pt x="594" y="695"/>
                      <a:pt x="592" y="695"/>
                    </a:cubicBezTo>
                    <a:cubicBezTo>
                      <a:pt x="592" y="695"/>
                      <a:pt x="591" y="695"/>
                      <a:pt x="590" y="695"/>
                    </a:cubicBezTo>
                    <a:cubicBezTo>
                      <a:pt x="590" y="694"/>
                      <a:pt x="589" y="694"/>
                      <a:pt x="589" y="694"/>
                    </a:cubicBezTo>
                    <a:cubicBezTo>
                      <a:pt x="590" y="694"/>
                      <a:pt x="591" y="693"/>
                      <a:pt x="592" y="693"/>
                    </a:cubicBezTo>
                    <a:cubicBezTo>
                      <a:pt x="594" y="692"/>
                      <a:pt x="594" y="691"/>
                      <a:pt x="596" y="689"/>
                    </a:cubicBezTo>
                    <a:cubicBezTo>
                      <a:pt x="598" y="687"/>
                      <a:pt x="599" y="685"/>
                      <a:pt x="598" y="683"/>
                    </a:cubicBezTo>
                    <a:cubicBezTo>
                      <a:pt x="597" y="682"/>
                      <a:pt x="596" y="680"/>
                      <a:pt x="595" y="679"/>
                    </a:cubicBezTo>
                    <a:cubicBezTo>
                      <a:pt x="592" y="677"/>
                      <a:pt x="591" y="676"/>
                      <a:pt x="587" y="677"/>
                    </a:cubicBezTo>
                    <a:cubicBezTo>
                      <a:pt x="576" y="679"/>
                      <a:pt x="566" y="682"/>
                      <a:pt x="557" y="688"/>
                    </a:cubicBezTo>
                    <a:cubicBezTo>
                      <a:pt x="557" y="688"/>
                      <a:pt x="557" y="688"/>
                      <a:pt x="557" y="688"/>
                    </a:cubicBezTo>
                    <a:cubicBezTo>
                      <a:pt x="556" y="690"/>
                      <a:pt x="554" y="691"/>
                      <a:pt x="553" y="692"/>
                    </a:cubicBezTo>
                    <a:cubicBezTo>
                      <a:pt x="553" y="692"/>
                      <a:pt x="553" y="692"/>
                      <a:pt x="553" y="693"/>
                    </a:cubicBezTo>
                    <a:cubicBezTo>
                      <a:pt x="551" y="694"/>
                      <a:pt x="550" y="694"/>
                      <a:pt x="548" y="695"/>
                    </a:cubicBezTo>
                    <a:cubicBezTo>
                      <a:pt x="547" y="695"/>
                      <a:pt x="546" y="696"/>
                      <a:pt x="545" y="697"/>
                    </a:cubicBezTo>
                    <a:cubicBezTo>
                      <a:pt x="545" y="697"/>
                      <a:pt x="545" y="697"/>
                      <a:pt x="545" y="697"/>
                    </a:cubicBezTo>
                    <a:cubicBezTo>
                      <a:pt x="545" y="697"/>
                      <a:pt x="545" y="697"/>
                      <a:pt x="545" y="697"/>
                    </a:cubicBezTo>
                    <a:cubicBezTo>
                      <a:pt x="546" y="696"/>
                      <a:pt x="547" y="695"/>
                      <a:pt x="548" y="695"/>
                    </a:cubicBezTo>
                    <a:cubicBezTo>
                      <a:pt x="549" y="694"/>
                      <a:pt x="551" y="693"/>
                      <a:pt x="553" y="692"/>
                    </a:cubicBezTo>
                    <a:cubicBezTo>
                      <a:pt x="553" y="692"/>
                      <a:pt x="553" y="692"/>
                      <a:pt x="553" y="692"/>
                    </a:cubicBezTo>
                    <a:cubicBezTo>
                      <a:pt x="554" y="690"/>
                      <a:pt x="554" y="689"/>
                      <a:pt x="557" y="688"/>
                    </a:cubicBezTo>
                    <a:cubicBezTo>
                      <a:pt x="557" y="688"/>
                      <a:pt x="557" y="688"/>
                      <a:pt x="557" y="688"/>
                    </a:cubicBezTo>
                    <a:cubicBezTo>
                      <a:pt x="557" y="686"/>
                      <a:pt x="558" y="685"/>
                      <a:pt x="559" y="683"/>
                    </a:cubicBezTo>
                    <a:cubicBezTo>
                      <a:pt x="564" y="680"/>
                      <a:pt x="567" y="677"/>
                      <a:pt x="572" y="676"/>
                    </a:cubicBezTo>
                    <a:cubicBezTo>
                      <a:pt x="575" y="675"/>
                      <a:pt x="578" y="674"/>
                      <a:pt x="579" y="671"/>
                    </a:cubicBezTo>
                    <a:cubicBezTo>
                      <a:pt x="579" y="670"/>
                      <a:pt x="580" y="669"/>
                      <a:pt x="581" y="669"/>
                    </a:cubicBezTo>
                    <a:cubicBezTo>
                      <a:pt x="583" y="667"/>
                      <a:pt x="585" y="664"/>
                      <a:pt x="587" y="663"/>
                    </a:cubicBezTo>
                    <a:cubicBezTo>
                      <a:pt x="590" y="662"/>
                      <a:pt x="591" y="663"/>
                      <a:pt x="593" y="663"/>
                    </a:cubicBezTo>
                    <a:cubicBezTo>
                      <a:pt x="604" y="664"/>
                      <a:pt x="610" y="665"/>
                      <a:pt x="620" y="667"/>
                    </a:cubicBezTo>
                    <a:cubicBezTo>
                      <a:pt x="625" y="667"/>
                      <a:pt x="629" y="665"/>
                      <a:pt x="633" y="666"/>
                    </a:cubicBezTo>
                    <a:cubicBezTo>
                      <a:pt x="635" y="666"/>
                      <a:pt x="636" y="665"/>
                      <a:pt x="637" y="665"/>
                    </a:cubicBezTo>
                    <a:cubicBezTo>
                      <a:pt x="638" y="664"/>
                      <a:pt x="639" y="664"/>
                      <a:pt x="640" y="664"/>
                    </a:cubicBezTo>
                    <a:close/>
                    <a:moveTo>
                      <a:pt x="504" y="210"/>
                    </a:moveTo>
                    <a:cubicBezTo>
                      <a:pt x="504" y="209"/>
                      <a:pt x="504" y="209"/>
                      <a:pt x="504" y="209"/>
                    </a:cubicBezTo>
                    <a:cubicBezTo>
                      <a:pt x="504" y="208"/>
                      <a:pt x="504" y="208"/>
                      <a:pt x="503" y="208"/>
                    </a:cubicBezTo>
                    <a:cubicBezTo>
                      <a:pt x="503" y="209"/>
                      <a:pt x="503" y="210"/>
                      <a:pt x="504" y="210"/>
                    </a:cubicBezTo>
                    <a:close/>
                    <a:moveTo>
                      <a:pt x="488" y="206"/>
                    </a:moveTo>
                    <a:cubicBezTo>
                      <a:pt x="487" y="206"/>
                      <a:pt x="487" y="206"/>
                      <a:pt x="487" y="206"/>
                    </a:cubicBezTo>
                    <a:cubicBezTo>
                      <a:pt x="487" y="206"/>
                      <a:pt x="487" y="206"/>
                      <a:pt x="487" y="206"/>
                    </a:cubicBezTo>
                    <a:lnTo>
                      <a:pt x="488" y="206"/>
                    </a:lnTo>
                    <a:close/>
                    <a:moveTo>
                      <a:pt x="481" y="230"/>
                    </a:moveTo>
                    <a:cubicBezTo>
                      <a:pt x="483" y="228"/>
                      <a:pt x="483" y="227"/>
                      <a:pt x="483" y="226"/>
                    </a:cubicBezTo>
                    <a:cubicBezTo>
                      <a:pt x="482" y="224"/>
                      <a:pt x="481" y="223"/>
                      <a:pt x="480" y="223"/>
                    </a:cubicBezTo>
                    <a:cubicBezTo>
                      <a:pt x="477" y="222"/>
                      <a:pt x="474" y="223"/>
                      <a:pt x="471" y="222"/>
                    </a:cubicBezTo>
                    <a:cubicBezTo>
                      <a:pt x="471" y="222"/>
                      <a:pt x="469" y="221"/>
                      <a:pt x="468" y="221"/>
                    </a:cubicBezTo>
                    <a:cubicBezTo>
                      <a:pt x="468" y="221"/>
                      <a:pt x="468" y="221"/>
                      <a:pt x="468" y="221"/>
                    </a:cubicBezTo>
                    <a:cubicBezTo>
                      <a:pt x="467" y="220"/>
                      <a:pt x="466" y="219"/>
                      <a:pt x="466" y="218"/>
                    </a:cubicBezTo>
                    <a:cubicBezTo>
                      <a:pt x="464" y="218"/>
                      <a:pt x="463" y="217"/>
                      <a:pt x="462" y="217"/>
                    </a:cubicBezTo>
                    <a:cubicBezTo>
                      <a:pt x="461" y="217"/>
                      <a:pt x="458" y="218"/>
                      <a:pt x="457" y="218"/>
                    </a:cubicBezTo>
                    <a:cubicBezTo>
                      <a:pt x="456" y="219"/>
                      <a:pt x="455" y="220"/>
                      <a:pt x="454" y="221"/>
                    </a:cubicBezTo>
                    <a:cubicBezTo>
                      <a:pt x="453" y="223"/>
                      <a:pt x="451" y="225"/>
                      <a:pt x="449" y="226"/>
                    </a:cubicBezTo>
                    <a:cubicBezTo>
                      <a:pt x="448" y="227"/>
                      <a:pt x="448" y="228"/>
                      <a:pt x="448" y="229"/>
                    </a:cubicBezTo>
                    <a:cubicBezTo>
                      <a:pt x="448" y="231"/>
                      <a:pt x="449" y="231"/>
                      <a:pt x="449" y="233"/>
                    </a:cubicBezTo>
                    <a:cubicBezTo>
                      <a:pt x="452" y="236"/>
                      <a:pt x="451" y="240"/>
                      <a:pt x="448" y="243"/>
                    </a:cubicBezTo>
                    <a:cubicBezTo>
                      <a:pt x="448" y="244"/>
                      <a:pt x="446" y="244"/>
                      <a:pt x="446" y="244"/>
                    </a:cubicBezTo>
                    <a:cubicBezTo>
                      <a:pt x="444" y="241"/>
                      <a:pt x="443" y="239"/>
                      <a:pt x="442" y="236"/>
                    </a:cubicBezTo>
                    <a:cubicBezTo>
                      <a:pt x="441" y="235"/>
                      <a:pt x="440" y="234"/>
                      <a:pt x="438" y="234"/>
                    </a:cubicBezTo>
                    <a:cubicBezTo>
                      <a:pt x="434" y="234"/>
                      <a:pt x="431" y="237"/>
                      <a:pt x="431" y="241"/>
                    </a:cubicBezTo>
                    <a:cubicBezTo>
                      <a:pt x="431" y="244"/>
                      <a:pt x="431" y="247"/>
                      <a:pt x="431" y="251"/>
                    </a:cubicBezTo>
                    <a:cubicBezTo>
                      <a:pt x="431" y="251"/>
                      <a:pt x="431" y="253"/>
                      <a:pt x="432" y="253"/>
                    </a:cubicBezTo>
                    <a:cubicBezTo>
                      <a:pt x="435" y="254"/>
                      <a:pt x="436" y="256"/>
                      <a:pt x="437" y="259"/>
                    </a:cubicBezTo>
                    <a:cubicBezTo>
                      <a:pt x="438" y="264"/>
                      <a:pt x="441" y="268"/>
                      <a:pt x="441" y="273"/>
                    </a:cubicBezTo>
                    <a:cubicBezTo>
                      <a:pt x="441" y="276"/>
                      <a:pt x="442" y="279"/>
                      <a:pt x="443" y="280"/>
                    </a:cubicBezTo>
                    <a:cubicBezTo>
                      <a:pt x="445" y="281"/>
                      <a:pt x="446" y="281"/>
                      <a:pt x="448" y="281"/>
                    </a:cubicBezTo>
                    <a:cubicBezTo>
                      <a:pt x="449" y="279"/>
                      <a:pt x="451" y="277"/>
                      <a:pt x="453" y="276"/>
                    </a:cubicBezTo>
                    <a:cubicBezTo>
                      <a:pt x="455" y="275"/>
                      <a:pt x="457" y="275"/>
                      <a:pt x="459" y="274"/>
                    </a:cubicBezTo>
                    <a:cubicBezTo>
                      <a:pt x="461" y="274"/>
                      <a:pt x="463" y="272"/>
                      <a:pt x="466" y="271"/>
                    </a:cubicBezTo>
                    <a:cubicBezTo>
                      <a:pt x="466" y="271"/>
                      <a:pt x="467" y="269"/>
                      <a:pt x="468" y="269"/>
                    </a:cubicBezTo>
                    <a:cubicBezTo>
                      <a:pt x="468" y="265"/>
                      <a:pt x="471" y="261"/>
                      <a:pt x="473" y="259"/>
                    </a:cubicBezTo>
                    <a:cubicBezTo>
                      <a:pt x="475" y="257"/>
                      <a:pt x="476" y="254"/>
                      <a:pt x="475" y="251"/>
                    </a:cubicBezTo>
                    <a:cubicBezTo>
                      <a:pt x="474" y="249"/>
                      <a:pt x="473" y="248"/>
                      <a:pt x="473" y="246"/>
                    </a:cubicBezTo>
                    <a:cubicBezTo>
                      <a:pt x="472" y="244"/>
                      <a:pt x="471" y="242"/>
                      <a:pt x="468" y="241"/>
                    </a:cubicBezTo>
                    <a:cubicBezTo>
                      <a:pt x="468" y="241"/>
                      <a:pt x="468" y="240"/>
                      <a:pt x="469" y="239"/>
                    </a:cubicBezTo>
                    <a:cubicBezTo>
                      <a:pt x="471" y="239"/>
                      <a:pt x="473" y="238"/>
                      <a:pt x="475" y="237"/>
                    </a:cubicBezTo>
                    <a:cubicBezTo>
                      <a:pt x="477" y="236"/>
                      <a:pt x="478" y="235"/>
                      <a:pt x="478" y="234"/>
                    </a:cubicBezTo>
                    <a:cubicBezTo>
                      <a:pt x="478" y="231"/>
                      <a:pt x="480" y="231"/>
                      <a:pt x="481" y="230"/>
                    </a:cubicBezTo>
                    <a:close/>
                    <a:moveTo>
                      <a:pt x="569" y="155"/>
                    </a:moveTo>
                    <a:cubicBezTo>
                      <a:pt x="569" y="155"/>
                      <a:pt x="569" y="155"/>
                      <a:pt x="569" y="155"/>
                    </a:cubicBezTo>
                    <a:cubicBezTo>
                      <a:pt x="571" y="157"/>
                      <a:pt x="572" y="157"/>
                      <a:pt x="574" y="156"/>
                    </a:cubicBezTo>
                    <a:cubicBezTo>
                      <a:pt x="576" y="155"/>
                      <a:pt x="577" y="153"/>
                      <a:pt x="577" y="152"/>
                    </a:cubicBezTo>
                    <a:cubicBezTo>
                      <a:pt x="577" y="149"/>
                      <a:pt x="575" y="146"/>
                      <a:pt x="572" y="147"/>
                    </a:cubicBezTo>
                    <a:cubicBezTo>
                      <a:pt x="571" y="147"/>
                      <a:pt x="571" y="147"/>
                      <a:pt x="571" y="148"/>
                    </a:cubicBezTo>
                    <a:cubicBezTo>
                      <a:pt x="569" y="150"/>
                      <a:pt x="569" y="152"/>
                      <a:pt x="569" y="155"/>
                    </a:cubicBezTo>
                    <a:close/>
                    <a:moveTo>
                      <a:pt x="504" y="196"/>
                    </a:moveTo>
                    <a:cubicBezTo>
                      <a:pt x="501" y="197"/>
                      <a:pt x="501" y="201"/>
                      <a:pt x="504" y="202"/>
                    </a:cubicBezTo>
                    <a:cubicBezTo>
                      <a:pt x="506" y="205"/>
                      <a:pt x="509" y="207"/>
                      <a:pt x="512" y="210"/>
                    </a:cubicBezTo>
                    <a:cubicBezTo>
                      <a:pt x="513" y="210"/>
                      <a:pt x="514" y="210"/>
                      <a:pt x="514" y="211"/>
                    </a:cubicBezTo>
                    <a:cubicBezTo>
                      <a:pt x="516" y="211"/>
                      <a:pt x="519" y="211"/>
                      <a:pt x="520" y="208"/>
                    </a:cubicBezTo>
                    <a:cubicBezTo>
                      <a:pt x="521" y="206"/>
                      <a:pt x="522" y="203"/>
                      <a:pt x="523" y="200"/>
                    </a:cubicBezTo>
                    <a:cubicBezTo>
                      <a:pt x="524" y="198"/>
                      <a:pt x="524" y="197"/>
                      <a:pt x="524" y="196"/>
                    </a:cubicBezTo>
                    <a:cubicBezTo>
                      <a:pt x="524" y="193"/>
                      <a:pt x="522" y="190"/>
                      <a:pt x="520" y="188"/>
                    </a:cubicBezTo>
                    <a:cubicBezTo>
                      <a:pt x="519" y="186"/>
                      <a:pt x="516" y="186"/>
                      <a:pt x="515" y="186"/>
                    </a:cubicBezTo>
                    <a:cubicBezTo>
                      <a:pt x="514" y="186"/>
                      <a:pt x="513" y="186"/>
                      <a:pt x="511" y="186"/>
                    </a:cubicBezTo>
                    <a:cubicBezTo>
                      <a:pt x="509" y="190"/>
                      <a:pt x="506" y="193"/>
                      <a:pt x="504" y="196"/>
                    </a:cubicBezTo>
                    <a:close/>
                    <a:moveTo>
                      <a:pt x="502" y="184"/>
                    </a:moveTo>
                    <a:cubicBezTo>
                      <a:pt x="502" y="184"/>
                      <a:pt x="502" y="184"/>
                      <a:pt x="502" y="184"/>
                    </a:cubicBezTo>
                    <a:moveTo>
                      <a:pt x="511" y="186"/>
                    </a:moveTo>
                    <a:cubicBezTo>
                      <a:pt x="511" y="186"/>
                      <a:pt x="511" y="186"/>
                      <a:pt x="511" y="186"/>
                    </a:cubicBezTo>
                    <a:moveTo>
                      <a:pt x="472" y="143"/>
                    </a:moveTo>
                    <a:cubicBezTo>
                      <a:pt x="471" y="144"/>
                      <a:pt x="471" y="145"/>
                      <a:pt x="470" y="146"/>
                    </a:cubicBezTo>
                    <a:cubicBezTo>
                      <a:pt x="469" y="149"/>
                      <a:pt x="469" y="152"/>
                      <a:pt x="468" y="154"/>
                    </a:cubicBezTo>
                    <a:cubicBezTo>
                      <a:pt x="467" y="154"/>
                      <a:pt x="467" y="155"/>
                      <a:pt x="467" y="156"/>
                    </a:cubicBezTo>
                    <a:cubicBezTo>
                      <a:pt x="468" y="160"/>
                      <a:pt x="469" y="163"/>
                      <a:pt x="468" y="167"/>
                    </a:cubicBezTo>
                    <a:cubicBezTo>
                      <a:pt x="467" y="167"/>
                      <a:pt x="468" y="168"/>
                      <a:pt x="469" y="168"/>
                    </a:cubicBezTo>
                    <a:cubicBezTo>
                      <a:pt x="469" y="169"/>
                      <a:pt x="471" y="169"/>
                      <a:pt x="471" y="170"/>
                    </a:cubicBezTo>
                    <a:cubicBezTo>
                      <a:pt x="470" y="173"/>
                      <a:pt x="472" y="174"/>
                      <a:pt x="475" y="175"/>
                    </a:cubicBezTo>
                    <a:cubicBezTo>
                      <a:pt x="478" y="175"/>
                      <a:pt x="482" y="176"/>
                      <a:pt x="485" y="176"/>
                    </a:cubicBezTo>
                    <a:cubicBezTo>
                      <a:pt x="486" y="176"/>
                      <a:pt x="486" y="176"/>
                      <a:pt x="486" y="176"/>
                    </a:cubicBezTo>
                    <a:cubicBezTo>
                      <a:pt x="486" y="177"/>
                      <a:pt x="486" y="178"/>
                      <a:pt x="485" y="178"/>
                    </a:cubicBezTo>
                    <a:cubicBezTo>
                      <a:pt x="483" y="179"/>
                      <a:pt x="482" y="179"/>
                      <a:pt x="481" y="180"/>
                    </a:cubicBezTo>
                    <a:cubicBezTo>
                      <a:pt x="478" y="181"/>
                      <a:pt x="478" y="182"/>
                      <a:pt x="477" y="183"/>
                    </a:cubicBezTo>
                    <a:cubicBezTo>
                      <a:pt x="477" y="185"/>
                      <a:pt x="477" y="187"/>
                      <a:pt x="476" y="188"/>
                    </a:cubicBezTo>
                    <a:cubicBezTo>
                      <a:pt x="476" y="190"/>
                      <a:pt x="478" y="191"/>
                      <a:pt x="479" y="192"/>
                    </a:cubicBezTo>
                    <a:cubicBezTo>
                      <a:pt x="482" y="193"/>
                      <a:pt x="485" y="193"/>
                      <a:pt x="488" y="194"/>
                    </a:cubicBezTo>
                    <a:cubicBezTo>
                      <a:pt x="491" y="195"/>
                      <a:pt x="494" y="193"/>
                      <a:pt x="495" y="191"/>
                    </a:cubicBezTo>
                    <a:cubicBezTo>
                      <a:pt x="496" y="190"/>
                      <a:pt x="496" y="189"/>
                      <a:pt x="496" y="188"/>
                    </a:cubicBezTo>
                    <a:cubicBezTo>
                      <a:pt x="497" y="186"/>
                      <a:pt x="499" y="184"/>
                      <a:pt x="502" y="184"/>
                    </a:cubicBezTo>
                    <a:cubicBezTo>
                      <a:pt x="503" y="182"/>
                      <a:pt x="504" y="179"/>
                      <a:pt x="504" y="177"/>
                    </a:cubicBezTo>
                    <a:cubicBezTo>
                      <a:pt x="506" y="175"/>
                      <a:pt x="508" y="173"/>
                      <a:pt x="509" y="171"/>
                    </a:cubicBezTo>
                    <a:cubicBezTo>
                      <a:pt x="509" y="170"/>
                      <a:pt x="510" y="170"/>
                      <a:pt x="510" y="170"/>
                    </a:cubicBezTo>
                    <a:cubicBezTo>
                      <a:pt x="511" y="167"/>
                      <a:pt x="514" y="163"/>
                      <a:pt x="515" y="160"/>
                    </a:cubicBezTo>
                    <a:cubicBezTo>
                      <a:pt x="516" y="160"/>
                      <a:pt x="515" y="159"/>
                      <a:pt x="515" y="158"/>
                    </a:cubicBezTo>
                    <a:cubicBezTo>
                      <a:pt x="514" y="157"/>
                      <a:pt x="514" y="155"/>
                      <a:pt x="514" y="154"/>
                    </a:cubicBezTo>
                    <a:cubicBezTo>
                      <a:pt x="513" y="153"/>
                      <a:pt x="511" y="153"/>
                      <a:pt x="511" y="153"/>
                    </a:cubicBezTo>
                    <a:cubicBezTo>
                      <a:pt x="508" y="153"/>
                      <a:pt x="506" y="152"/>
                      <a:pt x="504" y="150"/>
                    </a:cubicBezTo>
                    <a:cubicBezTo>
                      <a:pt x="501" y="149"/>
                      <a:pt x="498" y="149"/>
                      <a:pt x="495" y="150"/>
                    </a:cubicBezTo>
                    <a:cubicBezTo>
                      <a:pt x="494" y="152"/>
                      <a:pt x="493" y="153"/>
                      <a:pt x="493" y="156"/>
                    </a:cubicBezTo>
                    <a:cubicBezTo>
                      <a:pt x="493" y="158"/>
                      <a:pt x="493" y="161"/>
                      <a:pt x="493" y="164"/>
                    </a:cubicBezTo>
                    <a:cubicBezTo>
                      <a:pt x="493" y="164"/>
                      <a:pt x="493" y="165"/>
                      <a:pt x="492" y="165"/>
                    </a:cubicBezTo>
                    <a:cubicBezTo>
                      <a:pt x="492" y="165"/>
                      <a:pt x="491" y="165"/>
                      <a:pt x="491" y="164"/>
                    </a:cubicBezTo>
                    <a:cubicBezTo>
                      <a:pt x="490" y="161"/>
                      <a:pt x="489" y="158"/>
                      <a:pt x="488" y="155"/>
                    </a:cubicBezTo>
                    <a:cubicBezTo>
                      <a:pt x="488" y="155"/>
                      <a:pt x="486" y="155"/>
                      <a:pt x="486" y="155"/>
                    </a:cubicBezTo>
                    <a:cubicBezTo>
                      <a:pt x="485" y="155"/>
                      <a:pt x="484" y="155"/>
                      <a:pt x="484" y="155"/>
                    </a:cubicBezTo>
                    <a:cubicBezTo>
                      <a:pt x="482" y="159"/>
                      <a:pt x="481" y="162"/>
                      <a:pt x="479" y="165"/>
                    </a:cubicBezTo>
                    <a:cubicBezTo>
                      <a:pt x="479" y="165"/>
                      <a:pt x="479" y="165"/>
                      <a:pt x="480" y="166"/>
                    </a:cubicBezTo>
                    <a:cubicBezTo>
                      <a:pt x="479" y="166"/>
                      <a:pt x="479" y="166"/>
                      <a:pt x="479" y="166"/>
                    </a:cubicBezTo>
                    <a:cubicBezTo>
                      <a:pt x="479" y="165"/>
                      <a:pt x="479" y="165"/>
                      <a:pt x="479" y="165"/>
                    </a:cubicBezTo>
                    <a:cubicBezTo>
                      <a:pt x="479" y="165"/>
                      <a:pt x="479" y="165"/>
                      <a:pt x="479" y="165"/>
                    </a:cubicBezTo>
                    <a:cubicBezTo>
                      <a:pt x="478" y="164"/>
                      <a:pt x="477" y="162"/>
                      <a:pt x="478" y="160"/>
                    </a:cubicBezTo>
                    <a:cubicBezTo>
                      <a:pt x="478" y="158"/>
                      <a:pt x="479" y="158"/>
                      <a:pt x="479" y="156"/>
                    </a:cubicBezTo>
                    <a:cubicBezTo>
                      <a:pt x="478" y="153"/>
                      <a:pt x="478" y="150"/>
                      <a:pt x="478" y="148"/>
                    </a:cubicBezTo>
                    <a:cubicBezTo>
                      <a:pt x="478" y="147"/>
                      <a:pt x="478" y="146"/>
                      <a:pt x="477" y="145"/>
                    </a:cubicBezTo>
                    <a:cubicBezTo>
                      <a:pt x="477" y="145"/>
                      <a:pt x="476" y="143"/>
                      <a:pt x="476" y="143"/>
                    </a:cubicBezTo>
                    <a:cubicBezTo>
                      <a:pt x="475" y="141"/>
                      <a:pt x="473" y="141"/>
                      <a:pt x="472" y="143"/>
                    </a:cubicBezTo>
                    <a:close/>
                    <a:moveTo>
                      <a:pt x="478" y="221"/>
                    </a:moveTo>
                    <a:cubicBezTo>
                      <a:pt x="478" y="221"/>
                      <a:pt x="480" y="220"/>
                      <a:pt x="481" y="219"/>
                    </a:cubicBezTo>
                    <a:cubicBezTo>
                      <a:pt x="482" y="219"/>
                      <a:pt x="482" y="218"/>
                      <a:pt x="482" y="217"/>
                    </a:cubicBezTo>
                    <a:cubicBezTo>
                      <a:pt x="481" y="216"/>
                      <a:pt x="481" y="216"/>
                      <a:pt x="481" y="216"/>
                    </a:cubicBezTo>
                    <a:cubicBezTo>
                      <a:pt x="478" y="216"/>
                      <a:pt x="475" y="216"/>
                      <a:pt x="472" y="216"/>
                    </a:cubicBezTo>
                    <a:cubicBezTo>
                      <a:pt x="470" y="216"/>
                      <a:pt x="468" y="218"/>
                      <a:pt x="468" y="221"/>
                    </a:cubicBezTo>
                    <a:cubicBezTo>
                      <a:pt x="471" y="221"/>
                      <a:pt x="474" y="222"/>
                      <a:pt x="478" y="221"/>
                    </a:cubicBezTo>
                    <a:close/>
                    <a:moveTo>
                      <a:pt x="626" y="118"/>
                    </a:moveTo>
                    <a:cubicBezTo>
                      <a:pt x="625" y="118"/>
                      <a:pt x="625" y="118"/>
                      <a:pt x="625" y="118"/>
                    </a:cubicBezTo>
                    <a:lnTo>
                      <a:pt x="626" y="118"/>
                    </a:lnTo>
                    <a:close/>
                    <a:moveTo>
                      <a:pt x="602" y="131"/>
                    </a:moveTo>
                    <a:cubicBezTo>
                      <a:pt x="602" y="130"/>
                      <a:pt x="602" y="130"/>
                      <a:pt x="602" y="130"/>
                    </a:cubicBezTo>
                    <a:cubicBezTo>
                      <a:pt x="602" y="130"/>
                      <a:pt x="601" y="130"/>
                      <a:pt x="601" y="130"/>
                    </a:cubicBezTo>
                    <a:cubicBezTo>
                      <a:pt x="601" y="130"/>
                      <a:pt x="601" y="131"/>
                      <a:pt x="602" y="131"/>
                    </a:cubicBezTo>
                    <a:close/>
                    <a:moveTo>
                      <a:pt x="564" y="68"/>
                    </a:moveTo>
                    <a:cubicBezTo>
                      <a:pt x="565" y="70"/>
                      <a:pt x="567" y="70"/>
                      <a:pt x="568" y="69"/>
                    </a:cubicBezTo>
                    <a:cubicBezTo>
                      <a:pt x="569" y="67"/>
                      <a:pt x="571" y="65"/>
                      <a:pt x="571" y="62"/>
                    </a:cubicBezTo>
                    <a:cubicBezTo>
                      <a:pt x="572" y="62"/>
                      <a:pt x="571" y="60"/>
                      <a:pt x="571" y="60"/>
                    </a:cubicBezTo>
                    <a:cubicBezTo>
                      <a:pt x="570" y="59"/>
                      <a:pt x="569" y="58"/>
                      <a:pt x="567" y="58"/>
                    </a:cubicBezTo>
                    <a:cubicBezTo>
                      <a:pt x="564" y="59"/>
                      <a:pt x="561" y="62"/>
                      <a:pt x="563" y="65"/>
                    </a:cubicBezTo>
                    <a:cubicBezTo>
                      <a:pt x="564" y="67"/>
                      <a:pt x="564" y="67"/>
                      <a:pt x="564" y="68"/>
                    </a:cubicBezTo>
                    <a:close/>
                    <a:moveTo>
                      <a:pt x="637" y="83"/>
                    </a:moveTo>
                    <a:cubicBezTo>
                      <a:pt x="637" y="83"/>
                      <a:pt x="637" y="83"/>
                      <a:pt x="637" y="83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37" y="83"/>
                      <a:pt x="637" y="83"/>
                      <a:pt x="637" y="83"/>
                    </a:cubicBezTo>
                    <a:close/>
                    <a:moveTo>
                      <a:pt x="73" y="648"/>
                    </a:moveTo>
                    <a:cubicBezTo>
                      <a:pt x="83" y="655"/>
                      <a:pt x="84" y="649"/>
                      <a:pt x="84" y="649"/>
                    </a:cubicBezTo>
                    <a:cubicBezTo>
                      <a:pt x="83" y="650"/>
                      <a:pt x="81" y="651"/>
                      <a:pt x="81" y="651"/>
                    </a:cubicBezTo>
                    <a:cubicBezTo>
                      <a:pt x="79" y="650"/>
                      <a:pt x="76" y="649"/>
                      <a:pt x="73" y="648"/>
                    </a:cubicBezTo>
                    <a:close/>
                    <a:moveTo>
                      <a:pt x="35" y="536"/>
                    </a:moveTo>
                    <a:cubicBezTo>
                      <a:pt x="36" y="536"/>
                      <a:pt x="36" y="537"/>
                      <a:pt x="37" y="537"/>
                    </a:cubicBezTo>
                    <a:cubicBezTo>
                      <a:pt x="38" y="537"/>
                      <a:pt x="38" y="536"/>
                      <a:pt x="38" y="536"/>
                    </a:cubicBezTo>
                    <a:cubicBezTo>
                      <a:pt x="39" y="536"/>
                      <a:pt x="39" y="535"/>
                      <a:pt x="39" y="535"/>
                    </a:cubicBezTo>
                    <a:cubicBezTo>
                      <a:pt x="38" y="535"/>
                      <a:pt x="36" y="535"/>
                      <a:pt x="35" y="535"/>
                    </a:cubicBezTo>
                    <a:cubicBezTo>
                      <a:pt x="35" y="536"/>
                      <a:pt x="35" y="536"/>
                      <a:pt x="35" y="536"/>
                    </a:cubicBezTo>
                    <a:close/>
                    <a:moveTo>
                      <a:pt x="29" y="535"/>
                    </a:moveTo>
                    <a:cubicBezTo>
                      <a:pt x="29" y="536"/>
                      <a:pt x="30" y="536"/>
                      <a:pt x="30" y="536"/>
                    </a:cubicBezTo>
                    <a:cubicBezTo>
                      <a:pt x="31" y="536"/>
                      <a:pt x="31" y="536"/>
                      <a:pt x="31" y="535"/>
                    </a:cubicBezTo>
                    <a:cubicBezTo>
                      <a:pt x="30" y="535"/>
                      <a:pt x="29" y="535"/>
                      <a:pt x="29" y="535"/>
                    </a:cubicBezTo>
                    <a:close/>
                    <a:moveTo>
                      <a:pt x="28" y="546"/>
                    </a:moveTo>
                    <a:cubicBezTo>
                      <a:pt x="26" y="546"/>
                      <a:pt x="24" y="546"/>
                      <a:pt x="23" y="548"/>
                    </a:cubicBezTo>
                    <a:cubicBezTo>
                      <a:pt x="22" y="549"/>
                      <a:pt x="21" y="551"/>
                      <a:pt x="21" y="553"/>
                    </a:cubicBezTo>
                    <a:cubicBezTo>
                      <a:pt x="21" y="555"/>
                      <a:pt x="22" y="557"/>
                      <a:pt x="22" y="559"/>
                    </a:cubicBezTo>
                    <a:cubicBezTo>
                      <a:pt x="22" y="559"/>
                      <a:pt x="22" y="559"/>
                      <a:pt x="22" y="559"/>
                    </a:cubicBezTo>
                    <a:cubicBezTo>
                      <a:pt x="22" y="561"/>
                      <a:pt x="23" y="564"/>
                      <a:pt x="23" y="565"/>
                    </a:cubicBezTo>
                    <a:cubicBezTo>
                      <a:pt x="22" y="570"/>
                      <a:pt x="24" y="574"/>
                      <a:pt x="26" y="578"/>
                    </a:cubicBezTo>
                    <a:cubicBezTo>
                      <a:pt x="26" y="579"/>
                      <a:pt x="27" y="579"/>
                      <a:pt x="28" y="579"/>
                    </a:cubicBezTo>
                    <a:cubicBezTo>
                      <a:pt x="28" y="579"/>
                      <a:pt x="28" y="579"/>
                      <a:pt x="29" y="579"/>
                    </a:cubicBezTo>
                    <a:cubicBezTo>
                      <a:pt x="30" y="579"/>
                      <a:pt x="30" y="579"/>
                      <a:pt x="30" y="579"/>
                    </a:cubicBezTo>
                    <a:cubicBezTo>
                      <a:pt x="27" y="572"/>
                      <a:pt x="29" y="566"/>
                      <a:pt x="31" y="561"/>
                    </a:cubicBezTo>
                    <a:cubicBezTo>
                      <a:pt x="32" y="558"/>
                      <a:pt x="33" y="554"/>
                      <a:pt x="34" y="551"/>
                    </a:cubicBezTo>
                    <a:cubicBezTo>
                      <a:pt x="34" y="551"/>
                      <a:pt x="34" y="549"/>
                      <a:pt x="33" y="549"/>
                    </a:cubicBezTo>
                    <a:cubicBezTo>
                      <a:pt x="31" y="548"/>
                      <a:pt x="30" y="547"/>
                      <a:pt x="28" y="546"/>
                    </a:cubicBezTo>
                    <a:close/>
                    <a:moveTo>
                      <a:pt x="621" y="113"/>
                    </a:moveTo>
                    <a:cubicBezTo>
                      <a:pt x="621" y="113"/>
                      <a:pt x="621" y="113"/>
                      <a:pt x="621" y="113"/>
                    </a:cubicBezTo>
                    <a:cubicBezTo>
                      <a:pt x="621" y="113"/>
                      <a:pt x="622" y="113"/>
                      <a:pt x="622" y="113"/>
                    </a:cubicBezTo>
                    <a:cubicBezTo>
                      <a:pt x="622" y="113"/>
                      <a:pt x="622" y="113"/>
                      <a:pt x="621" y="113"/>
                    </a:cubicBezTo>
                    <a:cubicBezTo>
                      <a:pt x="621" y="117"/>
                      <a:pt x="622" y="117"/>
                      <a:pt x="624" y="118"/>
                    </a:cubicBezTo>
                    <a:cubicBezTo>
                      <a:pt x="624" y="118"/>
                      <a:pt x="625" y="118"/>
                      <a:pt x="626" y="118"/>
                    </a:cubicBezTo>
                    <a:cubicBezTo>
                      <a:pt x="627" y="115"/>
                      <a:pt x="628" y="113"/>
                      <a:pt x="630" y="110"/>
                    </a:cubicBezTo>
                    <a:cubicBezTo>
                      <a:pt x="632" y="109"/>
                      <a:pt x="635" y="107"/>
                      <a:pt x="635" y="105"/>
                    </a:cubicBezTo>
                    <a:cubicBezTo>
                      <a:pt x="635" y="101"/>
                      <a:pt x="635" y="97"/>
                      <a:pt x="633" y="94"/>
                    </a:cubicBezTo>
                    <a:cubicBezTo>
                      <a:pt x="632" y="93"/>
                      <a:pt x="632" y="92"/>
                      <a:pt x="632" y="92"/>
                    </a:cubicBezTo>
                    <a:cubicBezTo>
                      <a:pt x="631" y="91"/>
                      <a:pt x="631" y="90"/>
                      <a:pt x="632" y="89"/>
                    </a:cubicBezTo>
                    <a:cubicBezTo>
                      <a:pt x="633" y="87"/>
                      <a:pt x="634" y="85"/>
                      <a:pt x="637" y="83"/>
                    </a:cubicBezTo>
                    <a:cubicBezTo>
                      <a:pt x="637" y="81"/>
                      <a:pt x="636" y="78"/>
                      <a:pt x="637" y="76"/>
                    </a:cubicBezTo>
                    <a:cubicBezTo>
                      <a:pt x="637" y="74"/>
                      <a:pt x="638" y="72"/>
                      <a:pt x="638" y="70"/>
                    </a:cubicBezTo>
                    <a:cubicBezTo>
                      <a:pt x="638" y="67"/>
                      <a:pt x="634" y="67"/>
                      <a:pt x="634" y="66"/>
                    </a:cubicBezTo>
                    <a:cubicBezTo>
                      <a:pt x="632" y="64"/>
                      <a:pt x="629" y="63"/>
                      <a:pt x="628" y="62"/>
                    </a:cubicBezTo>
                    <a:cubicBezTo>
                      <a:pt x="627" y="61"/>
                      <a:pt x="627" y="60"/>
                      <a:pt x="627" y="59"/>
                    </a:cubicBezTo>
                    <a:cubicBezTo>
                      <a:pt x="627" y="56"/>
                      <a:pt x="627" y="53"/>
                      <a:pt x="627" y="50"/>
                    </a:cubicBezTo>
                    <a:cubicBezTo>
                      <a:pt x="627" y="47"/>
                      <a:pt x="627" y="44"/>
                      <a:pt x="628" y="42"/>
                    </a:cubicBezTo>
                    <a:cubicBezTo>
                      <a:pt x="629" y="38"/>
                      <a:pt x="626" y="35"/>
                      <a:pt x="624" y="32"/>
                    </a:cubicBezTo>
                    <a:cubicBezTo>
                      <a:pt x="622" y="30"/>
                      <a:pt x="619" y="30"/>
                      <a:pt x="616" y="31"/>
                    </a:cubicBezTo>
                    <a:cubicBezTo>
                      <a:pt x="614" y="31"/>
                      <a:pt x="613" y="32"/>
                      <a:pt x="613" y="34"/>
                    </a:cubicBezTo>
                    <a:cubicBezTo>
                      <a:pt x="613" y="34"/>
                      <a:pt x="614" y="35"/>
                      <a:pt x="615" y="36"/>
                    </a:cubicBezTo>
                    <a:cubicBezTo>
                      <a:pt x="617" y="37"/>
                      <a:pt x="618" y="37"/>
                      <a:pt x="619" y="38"/>
                    </a:cubicBezTo>
                    <a:cubicBezTo>
                      <a:pt x="619" y="38"/>
                      <a:pt x="619" y="39"/>
                      <a:pt x="619" y="39"/>
                    </a:cubicBezTo>
                    <a:cubicBezTo>
                      <a:pt x="619" y="40"/>
                      <a:pt x="619" y="41"/>
                      <a:pt x="619" y="41"/>
                    </a:cubicBezTo>
                    <a:cubicBezTo>
                      <a:pt x="617" y="41"/>
                      <a:pt x="615" y="41"/>
                      <a:pt x="613" y="41"/>
                    </a:cubicBezTo>
                    <a:cubicBezTo>
                      <a:pt x="611" y="41"/>
                      <a:pt x="609" y="42"/>
                      <a:pt x="607" y="42"/>
                    </a:cubicBezTo>
                    <a:cubicBezTo>
                      <a:pt x="606" y="43"/>
                      <a:pt x="604" y="46"/>
                      <a:pt x="604" y="47"/>
                    </a:cubicBezTo>
                    <a:cubicBezTo>
                      <a:pt x="604" y="49"/>
                      <a:pt x="605" y="50"/>
                      <a:pt x="606" y="52"/>
                    </a:cubicBezTo>
                    <a:cubicBezTo>
                      <a:pt x="606" y="52"/>
                      <a:pt x="605" y="53"/>
                      <a:pt x="605" y="54"/>
                    </a:cubicBezTo>
                    <a:cubicBezTo>
                      <a:pt x="605" y="54"/>
                      <a:pt x="604" y="54"/>
                      <a:pt x="604" y="54"/>
                    </a:cubicBezTo>
                    <a:cubicBezTo>
                      <a:pt x="602" y="52"/>
                      <a:pt x="601" y="52"/>
                      <a:pt x="599" y="53"/>
                    </a:cubicBezTo>
                    <a:cubicBezTo>
                      <a:pt x="597" y="55"/>
                      <a:pt x="595" y="55"/>
                      <a:pt x="592" y="55"/>
                    </a:cubicBezTo>
                    <a:cubicBezTo>
                      <a:pt x="590" y="54"/>
                      <a:pt x="589" y="57"/>
                      <a:pt x="590" y="59"/>
                    </a:cubicBezTo>
                    <a:cubicBezTo>
                      <a:pt x="590" y="61"/>
                      <a:pt x="592" y="62"/>
                      <a:pt x="593" y="64"/>
                    </a:cubicBezTo>
                    <a:cubicBezTo>
                      <a:pt x="594" y="65"/>
                      <a:pt x="595" y="67"/>
                      <a:pt x="595" y="70"/>
                    </a:cubicBezTo>
                    <a:cubicBezTo>
                      <a:pt x="596" y="70"/>
                      <a:pt x="596" y="70"/>
                      <a:pt x="596" y="70"/>
                    </a:cubicBezTo>
                    <a:cubicBezTo>
                      <a:pt x="596" y="70"/>
                      <a:pt x="596" y="70"/>
                      <a:pt x="597" y="70"/>
                    </a:cubicBezTo>
                    <a:cubicBezTo>
                      <a:pt x="597" y="70"/>
                      <a:pt x="597" y="70"/>
                      <a:pt x="598" y="70"/>
                    </a:cubicBezTo>
                    <a:cubicBezTo>
                      <a:pt x="597" y="71"/>
                      <a:pt x="597" y="70"/>
                      <a:pt x="597" y="70"/>
                    </a:cubicBezTo>
                    <a:cubicBezTo>
                      <a:pt x="596" y="70"/>
                      <a:pt x="596" y="70"/>
                      <a:pt x="595" y="70"/>
                    </a:cubicBezTo>
                    <a:cubicBezTo>
                      <a:pt x="595" y="70"/>
                      <a:pt x="595" y="70"/>
                      <a:pt x="595" y="70"/>
                    </a:cubicBezTo>
                    <a:cubicBezTo>
                      <a:pt x="593" y="70"/>
                      <a:pt x="592" y="68"/>
                      <a:pt x="589" y="67"/>
                    </a:cubicBezTo>
                    <a:cubicBezTo>
                      <a:pt x="589" y="67"/>
                      <a:pt x="587" y="67"/>
                      <a:pt x="587" y="67"/>
                    </a:cubicBezTo>
                    <a:cubicBezTo>
                      <a:pt x="583" y="74"/>
                      <a:pt x="582" y="80"/>
                      <a:pt x="579" y="87"/>
                    </a:cubicBezTo>
                    <a:cubicBezTo>
                      <a:pt x="578" y="89"/>
                      <a:pt x="579" y="91"/>
                      <a:pt x="581" y="92"/>
                    </a:cubicBezTo>
                    <a:cubicBezTo>
                      <a:pt x="582" y="94"/>
                      <a:pt x="584" y="95"/>
                      <a:pt x="587" y="95"/>
                    </a:cubicBezTo>
                    <a:cubicBezTo>
                      <a:pt x="588" y="95"/>
                      <a:pt x="589" y="96"/>
                      <a:pt x="590" y="97"/>
                    </a:cubicBezTo>
                    <a:cubicBezTo>
                      <a:pt x="590" y="97"/>
                      <a:pt x="591" y="98"/>
                      <a:pt x="590" y="99"/>
                    </a:cubicBezTo>
                    <a:cubicBezTo>
                      <a:pt x="590" y="100"/>
                      <a:pt x="589" y="100"/>
                      <a:pt x="589" y="100"/>
                    </a:cubicBezTo>
                    <a:cubicBezTo>
                      <a:pt x="589" y="100"/>
                      <a:pt x="588" y="100"/>
                      <a:pt x="587" y="100"/>
                    </a:cubicBezTo>
                    <a:cubicBezTo>
                      <a:pt x="582" y="100"/>
                      <a:pt x="579" y="101"/>
                      <a:pt x="577" y="105"/>
                    </a:cubicBezTo>
                    <a:cubicBezTo>
                      <a:pt x="576" y="109"/>
                      <a:pt x="575" y="113"/>
                      <a:pt x="575" y="117"/>
                    </a:cubicBezTo>
                    <a:cubicBezTo>
                      <a:pt x="574" y="123"/>
                      <a:pt x="576" y="126"/>
                      <a:pt x="582" y="129"/>
                    </a:cubicBezTo>
                    <a:cubicBezTo>
                      <a:pt x="582" y="130"/>
                      <a:pt x="584" y="131"/>
                      <a:pt x="585" y="131"/>
                    </a:cubicBezTo>
                    <a:cubicBezTo>
                      <a:pt x="588" y="130"/>
                      <a:pt x="591" y="131"/>
                      <a:pt x="593" y="133"/>
                    </a:cubicBezTo>
                    <a:cubicBezTo>
                      <a:pt x="594" y="133"/>
                      <a:pt x="596" y="133"/>
                      <a:pt x="597" y="132"/>
                    </a:cubicBezTo>
                    <a:cubicBezTo>
                      <a:pt x="598" y="131"/>
                      <a:pt x="599" y="130"/>
                      <a:pt x="601" y="129"/>
                    </a:cubicBezTo>
                    <a:cubicBezTo>
                      <a:pt x="600" y="129"/>
                      <a:pt x="600" y="129"/>
                      <a:pt x="600" y="129"/>
                    </a:cubicBezTo>
                    <a:cubicBezTo>
                      <a:pt x="601" y="130"/>
                      <a:pt x="601" y="130"/>
                      <a:pt x="601" y="130"/>
                    </a:cubicBezTo>
                    <a:cubicBezTo>
                      <a:pt x="601" y="129"/>
                      <a:pt x="601" y="129"/>
                      <a:pt x="601" y="129"/>
                    </a:cubicBezTo>
                    <a:cubicBezTo>
                      <a:pt x="603" y="128"/>
                      <a:pt x="606" y="127"/>
                      <a:pt x="608" y="124"/>
                    </a:cubicBezTo>
                    <a:cubicBezTo>
                      <a:pt x="609" y="123"/>
                      <a:pt x="612" y="121"/>
                      <a:pt x="614" y="120"/>
                    </a:cubicBezTo>
                    <a:cubicBezTo>
                      <a:pt x="614" y="119"/>
                      <a:pt x="615" y="118"/>
                      <a:pt x="616" y="116"/>
                    </a:cubicBezTo>
                    <a:cubicBezTo>
                      <a:pt x="617" y="114"/>
                      <a:pt x="619" y="114"/>
                      <a:pt x="621" y="113"/>
                    </a:cubicBezTo>
                    <a:close/>
                    <a:moveTo>
                      <a:pt x="614" y="120"/>
                    </a:moveTo>
                    <a:cubicBezTo>
                      <a:pt x="614" y="120"/>
                      <a:pt x="614" y="120"/>
                      <a:pt x="614" y="120"/>
                    </a:cubicBezTo>
                    <a:cubicBezTo>
                      <a:pt x="614" y="120"/>
                      <a:pt x="614" y="120"/>
                      <a:pt x="614" y="120"/>
                    </a:cubicBezTo>
                    <a:cubicBezTo>
                      <a:pt x="614" y="120"/>
                      <a:pt x="614" y="120"/>
                      <a:pt x="614" y="120"/>
                    </a:cubicBezTo>
                    <a:close/>
                    <a:moveTo>
                      <a:pt x="631" y="201"/>
                    </a:moveTo>
                    <a:cubicBezTo>
                      <a:pt x="630" y="201"/>
                      <a:pt x="630" y="201"/>
                      <a:pt x="630" y="202"/>
                    </a:cubicBezTo>
                    <a:cubicBezTo>
                      <a:pt x="632" y="201"/>
                      <a:pt x="632" y="201"/>
                      <a:pt x="632" y="201"/>
                    </a:cubicBezTo>
                    <a:lnTo>
                      <a:pt x="631" y="201"/>
                    </a:lnTo>
                    <a:close/>
                    <a:moveTo>
                      <a:pt x="628" y="206"/>
                    </a:moveTo>
                    <a:cubicBezTo>
                      <a:pt x="629" y="206"/>
                      <a:pt x="629" y="206"/>
                      <a:pt x="629" y="206"/>
                    </a:cubicBezTo>
                    <a:cubicBezTo>
                      <a:pt x="630" y="205"/>
                      <a:pt x="630" y="203"/>
                      <a:pt x="630" y="203"/>
                    </a:cubicBezTo>
                    <a:cubicBezTo>
                      <a:pt x="629" y="202"/>
                      <a:pt x="628" y="203"/>
                      <a:pt x="627" y="203"/>
                    </a:cubicBezTo>
                    <a:cubicBezTo>
                      <a:pt x="627" y="204"/>
                      <a:pt x="627" y="206"/>
                      <a:pt x="628" y="206"/>
                    </a:cubicBezTo>
                    <a:close/>
                    <a:moveTo>
                      <a:pt x="630" y="203"/>
                    </a:moveTo>
                    <a:cubicBezTo>
                      <a:pt x="630" y="203"/>
                      <a:pt x="630" y="203"/>
                      <a:pt x="630" y="203"/>
                    </a:cubicBezTo>
                    <a:cubicBezTo>
                      <a:pt x="630" y="202"/>
                      <a:pt x="630" y="202"/>
                      <a:pt x="630" y="202"/>
                    </a:cubicBezTo>
                    <a:cubicBezTo>
                      <a:pt x="630" y="203"/>
                      <a:pt x="630" y="203"/>
                      <a:pt x="630" y="203"/>
                    </a:cubicBezTo>
                    <a:close/>
                    <a:moveTo>
                      <a:pt x="650" y="695"/>
                    </a:moveTo>
                    <a:cubicBezTo>
                      <a:pt x="650" y="696"/>
                      <a:pt x="650" y="696"/>
                      <a:pt x="650" y="696"/>
                    </a:cubicBezTo>
                    <a:cubicBezTo>
                      <a:pt x="650" y="695"/>
                      <a:pt x="650" y="695"/>
                      <a:pt x="650" y="695"/>
                    </a:cubicBezTo>
                    <a:cubicBezTo>
                      <a:pt x="650" y="695"/>
                      <a:pt x="650" y="695"/>
                      <a:pt x="650" y="695"/>
                    </a:cubicBezTo>
                    <a:cubicBezTo>
                      <a:pt x="650" y="695"/>
                      <a:pt x="650" y="695"/>
                      <a:pt x="650" y="695"/>
                    </a:cubicBezTo>
                    <a:cubicBezTo>
                      <a:pt x="649" y="695"/>
                      <a:pt x="648" y="694"/>
                      <a:pt x="647" y="695"/>
                    </a:cubicBezTo>
                    <a:cubicBezTo>
                      <a:pt x="647" y="695"/>
                      <a:pt x="647" y="694"/>
                      <a:pt x="647" y="694"/>
                    </a:cubicBezTo>
                    <a:cubicBezTo>
                      <a:pt x="647" y="693"/>
                      <a:pt x="647" y="693"/>
                      <a:pt x="648" y="692"/>
                    </a:cubicBezTo>
                    <a:cubicBezTo>
                      <a:pt x="648" y="691"/>
                      <a:pt x="649" y="691"/>
                      <a:pt x="650" y="690"/>
                    </a:cubicBezTo>
                    <a:cubicBezTo>
                      <a:pt x="650" y="690"/>
                      <a:pt x="650" y="690"/>
                      <a:pt x="650" y="690"/>
                    </a:cubicBezTo>
                    <a:cubicBezTo>
                      <a:pt x="649" y="689"/>
                      <a:pt x="649" y="689"/>
                      <a:pt x="648" y="689"/>
                    </a:cubicBezTo>
                    <a:cubicBezTo>
                      <a:pt x="648" y="689"/>
                      <a:pt x="647" y="690"/>
                      <a:pt x="647" y="689"/>
                    </a:cubicBezTo>
                    <a:cubicBezTo>
                      <a:pt x="646" y="688"/>
                      <a:pt x="647" y="688"/>
                      <a:pt x="647" y="687"/>
                    </a:cubicBezTo>
                    <a:cubicBezTo>
                      <a:pt x="648" y="687"/>
                      <a:pt x="648" y="686"/>
                      <a:pt x="648" y="686"/>
                    </a:cubicBezTo>
                    <a:cubicBezTo>
                      <a:pt x="648" y="685"/>
                      <a:pt x="648" y="684"/>
                      <a:pt x="648" y="684"/>
                    </a:cubicBezTo>
                    <a:cubicBezTo>
                      <a:pt x="648" y="683"/>
                      <a:pt x="647" y="683"/>
                      <a:pt x="647" y="683"/>
                    </a:cubicBezTo>
                    <a:cubicBezTo>
                      <a:pt x="646" y="682"/>
                      <a:pt x="646" y="682"/>
                      <a:pt x="645" y="682"/>
                    </a:cubicBezTo>
                    <a:cubicBezTo>
                      <a:pt x="644" y="683"/>
                      <a:pt x="644" y="683"/>
                      <a:pt x="643" y="683"/>
                    </a:cubicBezTo>
                    <a:cubicBezTo>
                      <a:pt x="642" y="684"/>
                      <a:pt x="640" y="684"/>
                      <a:pt x="639" y="683"/>
                    </a:cubicBezTo>
                    <a:cubicBezTo>
                      <a:pt x="638" y="683"/>
                      <a:pt x="642" y="683"/>
                      <a:pt x="642" y="681"/>
                    </a:cubicBezTo>
                    <a:cubicBezTo>
                      <a:pt x="642" y="681"/>
                      <a:pt x="642" y="681"/>
                      <a:pt x="642" y="681"/>
                    </a:cubicBezTo>
                    <a:cubicBezTo>
                      <a:pt x="642" y="679"/>
                      <a:pt x="641" y="679"/>
                      <a:pt x="640" y="679"/>
                    </a:cubicBezTo>
                    <a:cubicBezTo>
                      <a:pt x="640" y="679"/>
                      <a:pt x="639" y="679"/>
                      <a:pt x="638" y="679"/>
                    </a:cubicBezTo>
                    <a:cubicBezTo>
                      <a:pt x="638" y="679"/>
                      <a:pt x="638" y="679"/>
                      <a:pt x="638" y="679"/>
                    </a:cubicBezTo>
                    <a:cubicBezTo>
                      <a:pt x="638" y="679"/>
                      <a:pt x="638" y="679"/>
                      <a:pt x="638" y="679"/>
                    </a:cubicBezTo>
                    <a:cubicBezTo>
                      <a:pt x="638" y="679"/>
                      <a:pt x="638" y="679"/>
                      <a:pt x="638" y="679"/>
                    </a:cubicBezTo>
                    <a:cubicBezTo>
                      <a:pt x="638" y="679"/>
                      <a:pt x="638" y="679"/>
                      <a:pt x="638" y="679"/>
                    </a:cubicBezTo>
                    <a:cubicBezTo>
                      <a:pt x="639" y="677"/>
                      <a:pt x="640" y="675"/>
                      <a:pt x="642" y="674"/>
                    </a:cubicBezTo>
                    <a:cubicBezTo>
                      <a:pt x="643" y="673"/>
                      <a:pt x="640" y="672"/>
                      <a:pt x="641" y="670"/>
                    </a:cubicBezTo>
                    <a:cubicBezTo>
                      <a:pt x="641" y="670"/>
                      <a:pt x="641" y="669"/>
                      <a:pt x="641" y="669"/>
                    </a:cubicBezTo>
                    <a:cubicBezTo>
                      <a:pt x="641" y="668"/>
                      <a:pt x="640" y="668"/>
                      <a:pt x="639" y="668"/>
                    </a:cubicBezTo>
                    <a:cubicBezTo>
                      <a:pt x="637" y="669"/>
                      <a:pt x="639" y="670"/>
                      <a:pt x="638" y="672"/>
                    </a:cubicBezTo>
                    <a:cubicBezTo>
                      <a:pt x="634" y="675"/>
                      <a:pt x="634" y="679"/>
                      <a:pt x="631" y="683"/>
                    </a:cubicBezTo>
                    <a:cubicBezTo>
                      <a:pt x="630" y="685"/>
                      <a:pt x="629" y="687"/>
                      <a:pt x="627" y="687"/>
                    </a:cubicBezTo>
                    <a:cubicBezTo>
                      <a:pt x="626" y="688"/>
                      <a:pt x="626" y="689"/>
                      <a:pt x="626" y="689"/>
                    </a:cubicBezTo>
                    <a:cubicBezTo>
                      <a:pt x="627" y="690"/>
                      <a:pt x="627" y="691"/>
                      <a:pt x="626" y="691"/>
                    </a:cubicBezTo>
                    <a:cubicBezTo>
                      <a:pt x="626" y="692"/>
                      <a:pt x="625" y="693"/>
                      <a:pt x="624" y="694"/>
                    </a:cubicBezTo>
                    <a:cubicBezTo>
                      <a:pt x="624" y="694"/>
                      <a:pt x="624" y="695"/>
                      <a:pt x="625" y="695"/>
                    </a:cubicBezTo>
                    <a:cubicBezTo>
                      <a:pt x="625" y="695"/>
                      <a:pt x="626" y="696"/>
                      <a:pt x="626" y="695"/>
                    </a:cubicBezTo>
                    <a:cubicBezTo>
                      <a:pt x="629" y="695"/>
                      <a:pt x="631" y="695"/>
                      <a:pt x="633" y="696"/>
                    </a:cubicBezTo>
                    <a:cubicBezTo>
                      <a:pt x="634" y="696"/>
                      <a:pt x="634" y="696"/>
                      <a:pt x="636" y="696"/>
                    </a:cubicBezTo>
                    <a:cubicBezTo>
                      <a:pt x="638" y="695"/>
                      <a:pt x="639" y="697"/>
                      <a:pt x="641" y="697"/>
                    </a:cubicBezTo>
                    <a:cubicBezTo>
                      <a:pt x="641" y="697"/>
                      <a:pt x="641" y="698"/>
                      <a:pt x="640" y="698"/>
                    </a:cubicBezTo>
                    <a:cubicBezTo>
                      <a:pt x="640" y="699"/>
                      <a:pt x="639" y="699"/>
                      <a:pt x="639" y="700"/>
                    </a:cubicBezTo>
                    <a:cubicBezTo>
                      <a:pt x="639" y="701"/>
                      <a:pt x="639" y="701"/>
                      <a:pt x="639" y="701"/>
                    </a:cubicBezTo>
                    <a:cubicBezTo>
                      <a:pt x="639" y="701"/>
                      <a:pt x="640" y="701"/>
                      <a:pt x="640" y="701"/>
                    </a:cubicBezTo>
                    <a:cubicBezTo>
                      <a:pt x="641" y="701"/>
                      <a:pt x="642" y="701"/>
                      <a:pt x="642" y="700"/>
                    </a:cubicBezTo>
                    <a:cubicBezTo>
                      <a:pt x="643" y="699"/>
                      <a:pt x="642" y="698"/>
                      <a:pt x="643" y="697"/>
                    </a:cubicBezTo>
                    <a:cubicBezTo>
                      <a:pt x="643" y="697"/>
                      <a:pt x="644" y="697"/>
                      <a:pt x="643" y="697"/>
                    </a:cubicBezTo>
                    <a:cubicBezTo>
                      <a:pt x="643" y="698"/>
                      <a:pt x="643" y="699"/>
                      <a:pt x="643" y="700"/>
                    </a:cubicBezTo>
                    <a:cubicBezTo>
                      <a:pt x="643" y="701"/>
                      <a:pt x="643" y="701"/>
                      <a:pt x="643" y="701"/>
                    </a:cubicBezTo>
                    <a:cubicBezTo>
                      <a:pt x="644" y="702"/>
                      <a:pt x="646" y="703"/>
                      <a:pt x="647" y="703"/>
                    </a:cubicBezTo>
                    <a:cubicBezTo>
                      <a:pt x="648" y="703"/>
                      <a:pt x="649" y="703"/>
                      <a:pt x="649" y="702"/>
                    </a:cubicBezTo>
                    <a:cubicBezTo>
                      <a:pt x="650" y="701"/>
                      <a:pt x="650" y="699"/>
                      <a:pt x="651" y="698"/>
                    </a:cubicBezTo>
                    <a:cubicBezTo>
                      <a:pt x="651" y="697"/>
                      <a:pt x="651" y="696"/>
                      <a:pt x="650" y="695"/>
                    </a:cubicBezTo>
                    <a:close/>
                    <a:moveTo>
                      <a:pt x="773" y="76"/>
                    </a:moveTo>
                    <a:cubicBezTo>
                      <a:pt x="772" y="75"/>
                      <a:pt x="772" y="75"/>
                      <a:pt x="772" y="75"/>
                    </a:cubicBezTo>
                    <a:cubicBezTo>
                      <a:pt x="773" y="75"/>
                      <a:pt x="773" y="75"/>
                      <a:pt x="773" y="75"/>
                    </a:cubicBezTo>
                    <a:cubicBezTo>
                      <a:pt x="773" y="75"/>
                      <a:pt x="773" y="75"/>
                      <a:pt x="773" y="76"/>
                    </a:cubicBezTo>
                    <a:close/>
                    <a:moveTo>
                      <a:pt x="685" y="119"/>
                    </a:moveTo>
                    <a:cubicBezTo>
                      <a:pt x="685" y="118"/>
                      <a:pt x="685" y="118"/>
                      <a:pt x="685" y="118"/>
                    </a:cubicBezTo>
                    <a:cubicBezTo>
                      <a:pt x="686" y="118"/>
                      <a:pt x="686" y="118"/>
                      <a:pt x="686" y="118"/>
                    </a:cubicBezTo>
                    <a:lnTo>
                      <a:pt x="685" y="119"/>
                    </a:lnTo>
                    <a:close/>
                    <a:moveTo>
                      <a:pt x="631" y="167"/>
                    </a:moveTo>
                    <a:cubicBezTo>
                      <a:pt x="631" y="167"/>
                      <a:pt x="631" y="167"/>
                      <a:pt x="631" y="167"/>
                    </a:cubicBezTo>
                    <a:cubicBezTo>
                      <a:pt x="631" y="168"/>
                      <a:pt x="631" y="168"/>
                      <a:pt x="631" y="168"/>
                    </a:cubicBezTo>
                    <a:cubicBezTo>
                      <a:pt x="630" y="168"/>
                      <a:pt x="630" y="168"/>
                      <a:pt x="629" y="168"/>
                    </a:cubicBezTo>
                    <a:cubicBezTo>
                      <a:pt x="629" y="169"/>
                      <a:pt x="629" y="169"/>
                      <a:pt x="629" y="169"/>
                    </a:cubicBezTo>
                    <a:cubicBezTo>
                      <a:pt x="629" y="168"/>
                      <a:pt x="630" y="168"/>
                      <a:pt x="630" y="168"/>
                    </a:cubicBezTo>
                    <a:cubicBezTo>
                      <a:pt x="631" y="168"/>
                      <a:pt x="631" y="168"/>
                      <a:pt x="631" y="167"/>
                    </a:cubicBezTo>
                    <a:cubicBezTo>
                      <a:pt x="631" y="166"/>
                      <a:pt x="631" y="166"/>
                      <a:pt x="631" y="166"/>
                    </a:cubicBezTo>
                    <a:lnTo>
                      <a:pt x="631" y="167"/>
                    </a:lnTo>
                    <a:close/>
                    <a:moveTo>
                      <a:pt x="619" y="140"/>
                    </a:moveTo>
                    <a:cubicBezTo>
                      <a:pt x="619" y="141"/>
                      <a:pt x="619" y="141"/>
                      <a:pt x="619" y="141"/>
                    </a:cubicBezTo>
                    <a:cubicBezTo>
                      <a:pt x="619" y="140"/>
                      <a:pt x="619" y="140"/>
                      <a:pt x="619" y="140"/>
                    </a:cubicBezTo>
                    <a:cubicBezTo>
                      <a:pt x="619" y="140"/>
                      <a:pt x="619" y="140"/>
                      <a:pt x="619" y="140"/>
                    </a:cubicBezTo>
                    <a:close/>
                    <a:moveTo>
                      <a:pt x="614" y="159"/>
                    </a:moveTo>
                    <a:cubicBezTo>
                      <a:pt x="614" y="158"/>
                      <a:pt x="614" y="158"/>
                      <a:pt x="614" y="158"/>
                    </a:cubicBezTo>
                    <a:cubicBezTo>
                      <a:pt x="614" y="158"/>
                      <a:pt x="614" y="158"/>
                      <a:pt x="614" y="159"/>
                    </a:cubicBezTo>
                    <a:cubicBezTo>
                      <a:pt x="614" y="159"/>
                      <a:pt x="614" y="159"/>
                      <a:pt x="614" y="159"/>
                    </a:cubicBezTo>
                    <a:close/>
                    <a:moveTo>
                      <a:pt x="651" y="62"/>
                    </a:moveTo>
                    <a:cubicBezTo>
                      <a:pt x="651" y="63"/>
                      <a:pt x="651" y="63"/>
                      <a:pt x="650" y="63"/>
                    </a:cubicBezTo>
                    <a:cubicBezTo>
                      <a:pt x="651" y="62"/>
                      <a:pt x="651" y="62"/>
                      <a:pt x="651" y="62"/>
                    </a:cubicBezTo>
                    <a:cubicBezTo>
                      <a:pt x="652" y="62"/>
                      <a:pt x="652" y="62"/>
                      <a:pt x="652" y="62"/>
                    </a:cubicBezTo>
                    <a:lnTo>
                      <a:pt x="651" y="62"/>
                    </a:lnTo>
                    <a:close/>
                    <a:moveTo>
                      <a:pt x="818" y="42"/>
                    </a:moveTo>
                    <a:cubicBezTo>
                      <a:pt x="816" y="41"/>
                      <a:pt x="816" y="40"/>
                      <a:pt x="816" y="39"/>
                    </a:cubicBezTo>
                    <a:cubicBezTo>
                      <a:pt x="816" y="36"/>
                      <a:pt x="816" y="33"/>
                      <a:pt x="816" y="31"/>
                    </a:cubicBezTo>
                    <a:cubicBezTo>
                      <a:pt x="816" y="30"/>
                      <a:pt x="815" y="29"/>
                      <a:pt x="815" y="29"/>
                    </a:cubicBezTo>
                    <a:cubicBezTo>
                      <a:pt x="812" y="28"/>
                      <a:pt x="810" y="27"/>
                      <a:pt x="807" y="27"/>
                    </a:cubicBezTo>
                    <a:cubicBezTo>
                      <a:pt x="805" y="26"/>
                      <a:pt x="803" y="26"/>
                      <a:pt x="800" y="27"/>
                    </a:cubicBezTo>
                    <a:cubicBezTo>
                      <a:pt x="800" y="27"/>
                      <a:pt x="799" y="28"/>
                      <a:pt x="798" y="28"/>
                    </a:cubicBezTo>
                    <a:cubicBezTo>
                      <a:pt x="798" y="28"/>
                      <a:pt x="798" y="28"/>
                      <a:pt x="798" y="29"/>
                    </a:cubicBezTo>
                    <a:cubicBezTo>
                      <a:pt x="798" y="29"/>
                      <a:pt x="798" y="29"/>
                      <a:pt x="797" y="29"/>
                    </a:cubicBezTo>
                    <a:cubicBezTo>
                      <a:pt x="796" y="29"/>
                      <a:pt x="796" y="29"/>
                      <a:pt x="796" y="29"/>
                    </a:cubicBezTo>
                    <a:cubicBezTo>
                      <a:pt x="795" y="29"/>
                      <a:pt x="795" y="29"/>
                      <a:pt x="795" y="29"/>
                    </a:cubicBezTo>
                    <a:cubicBezTo>
                      <a:pt x="795" y="29"/>
                      <a:pt x="796" y="29"/>
                      <a:pt x="797" y="29"/>
                    </a:cubicBezTo>
                    <a:cubicBezTo>
                      <a:pt x="798" y="28"/>
                      <a:pt x="798" y="28"/>
                      <a:pt x="798" y="28"/>
                    </a:cubicBezTo>
                    <a:cubicBezTo>
                      <a:pt x="798" y="28"/>
                      <a:pt x="798" y="28"/>
                      <a:pt x="798" y="28"/>
                    </a:cubicBezTo>
                    <a:cubicBezTo>
                      <a:pt x="799" y="27"/>
                      <a:pt x="800" y="26"/>
                      <a:pt x="802" y="24"/>
                    </a:cubicBezTo>
                    <a:cubicBezTo>
                      <a:pt x="803" y="23"/>
                      <a:pt x="803" y="22"/>
                      <a:pt x="801" y="21"/>
                    </a:cubicBezTo>
                    <a:cubicBezTo>
                      <a:pt x="801" y="20"/>
                      <a:pt x="800" y="20"/>
                      <a:pt x="800" y="19"/>
                    </a:cubicBezTo>
                    <a:cubicBezTo>
                      <a:pt x="799" y="19"/>
                      <a:pt x="799" y="19"/>
                      <a:pt x="798" y="19"/>
                    </a:cubicBezTo>
                    <a:cubicBezTo>
                      <a:pt x="795" y="19"/>
                      <a:pt x="793" y="17"/>
                      <a:pt x="790" y="16"/>
                    </a:cubicBezTo>
                    <a:cubicBezTo>
                      <a:pt x="788" y="15"/>
                      <a:pt x="787" y="14"/>
                      <a:pt x="786" y="12"/>
                    </a:cubicBezTo>
                    <a:cubicBezTo>
                      <a:pt x="786" y="11"/>
                      <a:pt x="785" y="10"/>
                      <a:pt x="783" y="9"/>
                    </a:cubicBezTo>
                    <a:cubicBezTo>
                      <a:pt x="780" y="9"/>
                      <a:pt x="777" y="9"/>
                      <a:pt x="774" y="8"/>
                    </a:cubicBezTo>
                    <a:cubicBezTo>
                      <a:pt x="771" y="7"/>
                      <a:pt x="768" y="7"/>
                      <a:pt x="765" y="9"/>
                    </a:cubicBezTo>
                    <a:cubicBezTo>
                      <a:pt x="764" y="10"/>
                      <a:pt x="763" y="9"/>
                      <a:pt x="763" y="6"/>
                    </a:cubicBezTo>
                    <a:cubicBezTo>
                      <a:pt x="763" y="5"/>
                      <a:pt x="763" y="4"/>
                      <a:pt x="762" y="4"/>
                    </a:cubicBezTo>
                    <a:cubicBezTo>
                      <a:pt x="758" y="3"/>
                      <a:pt x="754" y="2"/>
                      <a:pt x="750" y="1"/>
                    </a:cubicBezTo>
                    <a:cubicBezTo>
                      <a:pt x="748" y="1"/>
                      <a:pt x="747" y="1"/>
                      <a:pt x="745" y="1"/>
                    </a:cubicBezTo>
                    <a:cubicBezTo>
                      <a:pt x="744" y="2"/>
                      <a:pt x="743" y="3"/>
                      <a:pt x="743" y="4"/>
                    </a:cubicBezTo>
                    <a:cubicBezTo>
                      <a:pt x="742" y="7"/>
                      <a:pt x="742" y="9"/>
                      <a:pt x="741" y="12"/>
                    </a:cubicBezTo>
                    <a:cubicBezTo>
                      <a:pt x="741" y="12"/>
                      <a:pt x="741" y="12"/>
                      <a:pt x="740" y="13"/>
                    </a:cubicBezTo>
                    <a:cubicBezTo>
                      <a:pt x="740" y="13"/>
                      <a:pt x="739" y="12"/>
                      <a:pt x="739" y="12"/>
                    </a:cubicBezTo>
                    <a:cubicBezTo>
                      <a:pt x="739" y="11"/>
                      <a:pt x="739" y="9"/>
                      <a:pt x="739" y="8"/>
                    </a:cubicBezTo>
                    <a:cubicBezTo>
                      <a:pt x="739" y="7"/>
                      <a:pt x="739" y="7"/>
                      <a:pt x="739" y="7"/>
                    </a:cubicBezTo>
                    <a:cubicBezTo>
                      <a:pt x="738" y="7"/>
                      <a:pt x="738" y="6"/>
                      <a:pt x="737" y="6"/>
                    </a:cubicBezTo>
                    <a:cubicBezTo>
                      <a:pt x="734" y="7"/>
                      <a:pt x="733" y="4"/>
                      <a:pt x="730" y="2"/>
                    </a:cubicBezTo>
                    <a:cubicBezTo>
                      <a:pt x="729" y="1"/>
                      <a:pt x="727" y="0"/>
                      <a:pt x="725" y="2"/>
                    </a:cubicBezTo>
                    <a:cubicBezTo>
                      <a:pt x="723" y="2"/>
                      <a:pt x="722" y="4"/>
                      <a:pt x="722" y="6"/>
                    </a:cubicBezTo>
                    <a:cubicBezTo>
                      <a:pt x="722" y="7"/>
                      <a:pt x="722" y="9"/>
                      <a:pt x="723" y="10"/>
                    </a:cubicBezTo>
                    <a:cubicBezTo>
                      <a:pt x="722" y="11"/>
                      <a:pt x="722" y="11"/>
                      <a:pt x="722" y="11"/>
                    </a:cubicBezTo>
                    <a:cubicBezTo>
                      <a:pt x="722" y="11"/>
                      <a:pt x="721" y="11"/>
                      <a:pt x="721" y="11"/>
                    </a:cubicBezTo>
                    <a:cubicBezTo>
                      <a:pt x="720" y="9"/>
                      <a:pt x="719" y="7"/>
                      <a:pt x="718" y="5"/>
                    </a:cubicBezTo>
                    <a:cubicBezTo>
                      <a:pt x="717" y="3"/>
                      <a:pt x="714" y="3"/>
                      <a:pt x="712" y="5"/>
                    </a:cubicBezTo>
                    <a:cubicBezTo>
                      <a:pt x="712" y="8"/>
                      <a:pt x="711" y="8"/>
                      <a:pt x="710" y="7"/>
                    </a:cubicBezTo>
                    <a:cubicBezTo>
                      <a:pt x="710" y="7"/>
                      <a:pt x="709" y="7"/>
                      <a:pt x="709" y="7"/>
                    </a:cubicBezTo>
                    <a:cubicBezTo>
                      <a:pt x="707" y="7"/>
                      <a:pt x="705" y="7"/>
                      <a:pt x="705" y="9"/>
                    </a:cubicBezTo>
                    <a:cubicBezTo>
                      <a:pt x="706" y="12"/>
                      <a:pt x="705" y="14"/>
                      <a:pt x="702" y="16"/>
                    </a:cubicBezTo>
                    <a:cubicBezTo>
                      <a:pt x="701" y="17"/>
                      <a:pt x="701" y="19"/>
                      <a:pt x="700" y="19"/>
                    </a:cubicBezTo>
                    <a:cubicBezTo>
                      <a:pt x="700" y="21"/>
                      <a:pt x="696" y="21"/>
                      <a:pt x="695" y="19"/>
                    </a:cubicBezTo>
                    <a:cubicBezTo>
                      <a:pt x="694" y="17"/>
                      <a:pt x="692" y="13"/>
                      <a:pt x="691" y="10"/>
                    </a:cubicBezTo>
                    <a:cubicBezTo>
                      <a:pt x="690" y="9"/>
                      <a:pt x="688" y="9"/>
                      <a:pt x="687" y="9"/>
                    </a:cubicBezTo>
                    <a:cubicBezTo>
                      <a:pt x="686" y="8"/>
                      <a:pt x="684" y="9"/>
                      <a:pt x="684" y="12"/>
                    </a:cubicBezTo>
                    <a:cubicBezTo>
                      <a:pt x="683" y="14"/>
                      <a:pt x="682" y="14"/>
                      <a:pt x="680" y="15"/>
                    </a:cubicBezTo>
                    <a:cubicBezTo>
                      <a:pt x="680" y="15"/>
                      <a:pt x="679" y="15"/>
                      <a:pt x="678" y="16"/>
                    </a:cubicBezTo>
                    <a:cubicBezTo>
                      <a:pt x="677" y="16"/>
                      <a:pt x="677" y="17"/>
                      <a:pt x="677" y="17"/>
                    </a:cubicBezTo>
                    <a:cubicBezTo>
                      <a:pt x="678" y="20"/>
                      <a:pt x="680" y="23"/>
                      <a:pt x="680" y="26"/>
                    </a:cubicBezTo>
                    <a:cubicBezTo>
                      <a:pt x="681" y="26"/>
                      <a:pt x="681" y="26"/>
                      <a:pt x="681" y="26"/>
                    </a:cubicBezTo>
                    <a:cubicBezTo>
                      <a:pt x="681" y="27"/>
                      <a:pt x="681" y="27"/>
                      <a:pt x="681" y="27"/>
                    </a:cubicBezTo>
                    <a:cubicBezTo>
                      <a:pt x="680" y="26"/>
                      <a:pt x="680" y="26"/>
                      <a:pt x="680" y="26"/>
                    </a:cubicBezTo>
                    <a:cubicBezTo>
                      <a:pt x="680" y="26"/>
                      <a:pt x="680" y="26"/>
                      <a:pt x="680" y="26"/>
                    </a:cubicBezTo>
                    <a:cubicBezTo>
                      <a:pt x="679" y="26"/>
                      <a:pt x="677" y="25"/>
                      <a:pt x="676" y="24"/>
                    </a:cubicBezTo>
                    <a:cubicBezTo>
                      <a:pt x="675" y="22"/>
                      <a:pt x="674" y="22"/>
                      <a:pt x="672" y="22"/>
                    </a:cubicBezTo>
                    <a:cubicBezTo>
                      <a:pt x="670" y="22"/>
                      <a:pt x="670" y="22"/>
                      <a:pt x="669" y="22"/>
                    </a:cubicBezTo>
                    <a:cubicBezTo>
                      <a:pt x="668" y="21"/>
                      <a:pt x="667" y="19"/>
                      <a:pt x="667" y="19"/>
                    </a:cubicBezTo>
                    <a:cubicBezTo>
                      <a:pt x="666" y="17"/>
                      <a:pt x="664" y="17"/>
                      <a:pt x="663" y="18"/>
                    </a:cubicBezTo>
                    <a:cubicBezTo>
                      <a:pt x="662" y="19"/>
                      <a:pt x="661" y="20"/>
                      <a:pt x="660" y="22"/>
                    </a:cubicBezTo>
                    <a:cubicBezTo>
                      <a:pt x="659" y="22"/>
                      <a:pt x="659" y="22"/>
                      <a:pt x="658" y="21"/>
                    </a:cubicBezTo>
                    <a:cubicBezTo>
                      <a:pt x="657" y="19"/>
                      <a:pt x="654" y="19"/>
                      <a:pt x="652" y="19"/>
                    </a:cubicBezTo>
                    <a:cubicBezTo>
                      <a:pt x="649" y="21"/>
                      <a:pt x="644" y="22"/>
                      <a:pt x="641" y="24"/>
                    </a:cubicBezTo>
                    <a:cubicBezTo>
                      <a:pt x="640" y="24"/>
                      <a:pt x="639" y="26"/>
                      <a:pt x="639" y="27"/>
                    </a:cubicBezTo>
                    <a:cubicBezTo>
                      <a:pt x="637" y="28"/>
                      <a:pt x="637" y="31"/>
                      <a:pt x="639" y="32"/>
                    </a:cubicBezTo>
                    <a:cubicBezTo>
                      <a:pt x="640" y="32"/>
                      <a:pt x="641" y="33"/>
                      <a:pt x="642" y="33"/>
                    </a:cubicBezTo>
                    <a:cubicBezTo>
                      <a:pt x="642" y="33"/>
                      <a:pt x="642" y="33"/>
                      <a:pt x="642" y="32"/>
                    </a:cubicBezTo>
                    <a:cubicBezTo>
                      <a:pt x="642" y="32"/>
                      <a:pt x="642" y="32"/>
                      <a:pt x="642" y="32"/>
                    </a:cubicBezTo>
                    <a:cubicBezTo>
                      <a:pt x="642" y="32"/>
                      <a:pt x="643" y="31"/>
                      <a:pt x="644" y="31"/>
                    </a:cubicBezTo>
                    <a:cubicBezTo>
                      <a:pt x="644" y="30"/>
                      <a:pt x="644" y="30"/>
                      <a:pt x="644" y="30"/>
                    </a:cubicBezTo>
                    <a:cubicBezTo>
                      <a:pt x="645" y="31"/>
                      <a:pt x="645" y="32"/>
                      <a:pt x="644" y="32"/>
                    </a:cubicBezTo>
                    <a:cubicBezTo>
                      <a:pt x="644" y="32"/>
                      <a:pt x="643" y="32"/>
                      <a:pt x="642" y="32"/>
                    </a:cubicBezTo>
                    <a:cubicBezTo>
                      <a:pt x="642" y="33"/>
                      <a:pt x="642" y="33"/>
                      <a:pt x="642" y="33"/>
                    </a:cubicBezTo>
                    <a:cubicBezTo>
                      <a:pt x="642" y="33"/>
                      <a:pt x="642" y="33"/>
                      <a:pt x="642" y="33"/>
                    </a:cubicBezTo>
                    <a:cubicBezTo>
                      <a:pt x="642" y="34"/>
                      <a:pt x="642" y="36"/>
                      <a:pt x="642" y="37"/>
                    </a:cubicBezTo>
                    <a:cubicBezTo>
                      <a:pt x="643" y="39"/>
                      <a:pt x="643" y="39"/>
                      <a:pt x="642" y="41"/>
                    </a:cubicBezTo>
                    <a:cubicBezTo>
                      <a:pt x="642" y="42"/>
                      <a:pt x="641" y="42"/>
                      <a:pt x="640" y="43"/>
                    </a:cubicBezTo>
                    <a:cubicBezTo>
                      <a:pt x="638" y="45"/>
                      <a:pt x="639" y="48"/>
                      <a:pt x="642" y="49"/>
                    </a:cubicBezTo>
                    <a:cubicBezTo>
                      <a:pt x="642" y="49"/>
                      <a:pt x="643" y="49"/>
                      <a:pt x="643" y="50"/>
                    </a:cubicBezTo>
                    <a:cubicBezTo>
                      <a:pt x="642" y="50"/>
                      <a:pt x="642" y="50"/>
                      <a:pt x="642" y="50"/>
                    </a:cubicBezTo>
                    <a:cubicBezTo>
                      <a:pt x="642" y="51"/>
                      <a:pt x="641" y="51"/>
                      <a:pt x="640" y="51"/>
                    </a:cubicBezTo>
                    <a:cubicBezTo>
                      <a:pt x="638" y="52"/>
                      <a:pt x="637" y="53"/>
                      <a:pt x="637" y="55"/>
                    </a:cubicBezTo>
                    <a:cubicBezTo>
                      <a:pt x="638" y="58"/>
                      <a:pt x="639" y="61"/>
                      <a:pt x="642" y="63"/>
                    </a:cubicBezTo>
                    <a:cubicBezTo>
                      <a:pt x="644" y="65"/>
                      <a:pt x="646" y="65"/>
                      <a:pt x="648" y="65"/>
                    </a:cubicBezTo>
                    <a:cubicBezTo>
                      <a:pt x="648" y="65"/>
                      <a:pt x="648" y="65"/>
                      <a:pt x="648" y="65"/>
                    </a:cubicBezTo>
                    <a:cubicBezTo>
                      <a:pt x="649" y="65"/>
                      <a:pt x="649" y="65"/>
                      <a:pt x="649" y="65"/>
                    </a:cubicBezTo>
                    <a:cubicBezTo>
                      <a:pt x="649" y="65"/>
                      <a:pt x="649" y="65"/>
                      <a:pt x="649" y="65"/>
                    </a:cubicBezTo>
                    <a:cubicBezTo>
                      <a:pt x="649" y="65"/>
                      <a:pt x="649" y="65"/>
                      <a:pt x="648" y="65"/>
                    </a:cubicBezTo>
                    <a:cubicBezTo>
                      <a:pt x="649" y="67"/>
                      <a:pt x="649" y="68"/>
                      <a:pt x="650" y="69"/>
                    </a:cubicBezTo>
                    <a:cubicBezTo>
                      <a:pt x="653" y="72"/>
                      <a:pt x="657" y="74"/>
                      <a:pt x="661" y="75"/>
                    </a:cubicBezTo>
                    <a:cubicBezTo>
                      <a:pt x="664" y="75"/>
                      <a:pt x="667" y="73"/>
                      <a:pt x="669" y="72"/>
                    </a:cubicBezTo>
                    <a:cubicBezTo>
                      <a:pt x="669" y="72"/>
                      <a:pt x="669" y="72"/>
                      <a:pt x="669" y="72"/>
                    </a:cubicBezTo>
                    <a:cubicBezTo>
                      <a:pt x="670" y="72"/>
                      <a:pt x="670" y="71"/>
                      <a:pt x="669" y="72"/>
                    </a:cubicBezTo>
                    <a:cubicBezTo>
                      <a:pt x="669" y="72"/>
                      <a:pt x="669" y="72"/>
                      <a:pt x="669" y="72"/>
                    </a:cubicBezTo>
                    <a:cubicBezTo>
                      <a:pt x="670" y="73"/>
                      <a:pt x="669" y="75"/>
                      <a:pt x="670" y="76"/>
                    </a:cubicBezTo>
                    <a:cubicBezTo>
                      <a:pt x="675" y="79"/>
                      <a:pt x="680" y="80"/>
                      <a:pt x="684" y="79"/>
                    </a:cubicBezTo>
                    <a:cubicBezTo>
                      <a:pt x="689" y="77"/>
                      <a:pt x="695" y="77"/>
                      <a:pt x="697" y="72"/>
                    </a:cubicBezTo>
                    <a:cubicBezTo>
                      <a:pt x="698" y="71"/>
                      <a:pt x="700" y="70"/>
                      <a:pt x="701" y="70"/>
                    </a:cubicBezTo>
                    <a:cubicBezTo>
                      <a:pt x="701" y="70"/>
                      <a:pt x="701" y="70"/>
                      <a:pt x="701" y="70"/>
                    </a:cubicBezTo>
                    <a:cubicBezTo>
                      <a:pt x="701" y="70"/>
                      <a:pt x="701" y="70"/>
                      <a:pt x="701" y="70"/>
                    </a:cubicBezTo>
                    <a:cubicBezTo>
                      <a:pt x="701" y="70"/>
                      <a:pt x="701" y="70"/>
                      <a:pt x="701" y="70"/>
                    </a:cubicBezTo>
                    <a:cubicBezTo>
                      <a:pt x="700" y="70"/>
                      <a:pt x="700" y="71"/>
                      <a:pt x="700" y="72"/>
                    </a:cubicBezTo>
                    <a:cubicBezTo>
                      <a:pt x="700" y="72"/>
                      <a:pt x="700" y="72"/>
                      <a:pt x="700" y="72"/>
                    </a:cubicBezTo>
                    <a:cubicBezTo>
                      <a:pt x="699" y="74"/>
                      <a:pt x="700" y="75"/>
                      <a:pt x="701" y="76"/>
                    </a:cubicBezTo>
                    <a:cubicBezTo>
                      <a:pt x="703" y="77"/>
                      <a:pt x="706" y="77"/>
                      <a:pt x="707" y="78"/>
                    </a:cubicBezTo>
                    <a:cubicBezTo>
                      <a:pt x="708" y="78"/>
                      <a:pt x="708" y="78"/>
                      <a:pt x="708" y="78"/>
                    </a:cubicBezTo>
                    <a:cubicBezTo>
                      <a:pt x="708" y="79"/>
                      <a:pt x="708" y="79"/>
                      <a:pt x="708" y="79"/>
                    </a:cubicBezTo>
                    <a:cubicBezTo>
                      <a:pt x="708" y="79"/>
                      <a:pt x="708" y="79"/>
                      <a:pt x="708" y="79"/>
                    </a:cubicBezTo>
                    <a:cubicBezTo>
                      <a:pt x="708" y="78"/>
                      <a:pt x="707" y="78"/>
                      <a:pt x="707" y="78"/>
                    </a:cubicBezTo>
                    <a:cubicBezTo>
                      <a:pt x="700" y="78"/>
                      <a:pt x="692" y="78"/>
                      <a:pt x="685" y="82"/>
                    </a:cubicBezTo>
                    <a:cubicBezTo>
                      <a:pt x="682" y="83"/>
                      <a:pt x="678" y="83"/>
                      <a:pt x="675" y="82"/>
                    </a:cubicBezTo>
                    <a:cubicBezTo>
                      <a:pt x="672" y="81"/>
                      <a:pt x="670" y="81"/>
                      <a:pt x="668" y="81"/>
                    </a:cubicBezTo>
                    <a:cubicBezTo>
                      <a:pt x="667" y="80"/>
                      <a:pt x="664" y="82"/>
                      <a:pt x="664" y="83"/>
                    </a:cubicBezTo>
                    <a:cubicBezTo>
                      <a:pt x="664" y="86"/>
                      <a:pt x="664" y="90"/>
                      <a:pt x="664" y="92"/>
                    </a:cubicBezTo>
                    <a:cubicBezTo>
                      <a:pt x="664" y="93"/>
                      <a:pt x="664" y="94"/>
                      <a:pt x="663" y="94"/>
                    </a:cubicBezTo>
                    <a:cubicBezTo>
                      <a:pt x="663" y="93"/>
                      <a:pt x="662" y="93"/>
                      <a:pt x="662" y="92"/>
                    </a:cubicBezTo>
                    <a:cubicBezTo>
                      <a:pt x="662" y="85"/>
                      <a:pt x="657" y="80"/>
                      <a:pt x="650" y="76"/>
                    </a:cubicBezTo>
                    <a:cubicBezTo>
                      <a:pt x="649" y="76"/>
                      <a:pt x="649" y="76"/>
                      <a:pt x="649" y="75"/>
                    </a:cubicBezTo>
                    <a:cubicBezTo>
                      <a:pt x="647" y="75"/>
                      <a:pt x="645" y="75"/>
                      <a:pt x="644" y="76"/>
                    </a:cubicBezTo>
                    <a:cubicBezTo>
                      <a:pt x="642" y="78"/>
                      <a:pt x="639" y="81"/>
                      <a:pt x="637" y="83"/>
                    </a:cubicBezTo>
                    <a:cubicBezTo>
                      <a:pt x="638" y="85"/>
                      <a:pt x="639" y="86"/>
                      <a:pt x="638" y="87"/>
                    </a:cubicBezTo>
                    <a:cubicBezTo>
                      <a:pt x="637" y="90"/>
                      <a:pt x="637" y="92"/>
                      <a:pt x="637" y="94"/>
                    </a:cubicBezTo>
                    <a:cubicBezTo>
                      <a:pt x="639" y="97"/>
                      <a:pt x="639" y="100"/>
                      <a:pt x="638" y="102"/>
                    </a:cubicBezTo>
                    <a:cubicBezTo>
                      <a:pt x="637" y="105"/>
                      <a:pt x="637" y="107"/>
                      <a:pt x="636" y="110"/>
                    </a:cubicBezTo>
                    <a:cubicBezTo>
                      <a:pt x="636" y="111"/>
                      <a:pt x="635" y="112"/>
                      <a:pt x="634" y="112"/>
                    </a:cubicBezTo>
                    <a:cubicBezTo>
                      <a:pt x="632" y="113"/>
                      <a:pt x="632" y="115"/>
                      <a:pt x="632" y="118"/>
                    </a:cubicBezTo>
                    <a:cubicBezTo>
                      <a:pt x="632" y="118"/>
                      <a:pt x="632" y="118"/>
                      <a:pt x="632" y="118"/>
                    </a:cubicBezTo>
                    <a:cubicBezTo>
                      <a:pt x="634" y="118"/>
                      <a:pt x="634" y="119"/>
                      <a:pt x="635" y="120"/>
                    </a:cubicBezTo>
                    <a:cubicBezTo>
                      <a:pt x="635" y="120"/>
                      <a:pt x="636" y="120"/>
                      <a:pt x="636" y="120"/>
                    </a:cubicBezTo>
                    <a:cubicBezTo>
                      <a:pt x="637" y="121"/>
                      <a:pt x="638" y="121"/>
                      <a:pt x="639" y="122"/>
                    </a:cubicBezTo>
                    <a:cubicBezTo>
                      <a:pt x="639" y="122"/>
                      <a:pt x="639" y="122"/>
                      <a:pt x="640" y="122"/>
                    </a:cubicBezTo>
                    <a:cubicBezTo>
                      <a:pt x="640" y="122"/>
                      <a:pt x="640" y="122"/>
                      <a:pt x="640" y="123"/>
                    </a:cubicBezTo>
                    <a:cubicBezTo>
                      <a:pt x="640" y="123"/>
                      <a:pt x="641" y="123"/>
                      <a:pt x="642" y="123"/>
                    </a:cubicBezTo>
                    <a:cubicBezTo>
                      <a:pt x="642" y="123"/>
                      <a:pt x="642" y="123"/>
                      <a:pt x="642" y="124"/>
                    </a:cubicBezTo>
                    <a:cubicBezTo>
                      <a:pt x="642" y="125"/>
                      <a:pt x="642" y="125"/>
                      <a:pt x="642" y="125"/>
                    </a:cubicBezTo>
                    <a:cubicBezTo>
                      <a:pt x="641" y="125"/>
                      <a:pt x="640" y="125"/>
                      <a:pt x="640" y="124"/>
                    </a:cubicBezTo>
                    <a:cubicBezTo>
                      <a:pt x="639" y="123"/>
                      <a:pt x="640" y="123"/>
                      <a:pt x="640" y="123"/>
                    </a:cubicBezTo>
                    <a:cubicBezTo>
                      <a:pt x="639" y="123"/>
                      <a:pt x="639" y="123"/>
                      <a:pt x="639" y="122"/>
                    </a:cubicBezTo>
                    <a:cubicBezTo>
                      <a:pt x="639" y="122"/>
                      <a:pt x="639" y="122"/>
                      <a:pt x="639" y="122"/>
                    </a:cubicBezTo>
                    <a:cubicBezTo>
                      <a:pt x="638" y="122"/>
                      <a:pt x="637" y="121"/>
                      <a:pt x="636" y="120"/>
                    </a:cubicBezTo>
                    <a:cubicBezTo>
                      <a:pt x="635" y="120"/>
                      <a:pt x="635" y="120"/>
                      <a:pt x="635" y="120"/>
                    </a:cubicBezTo>
                    <a:cubicBezTo>
                      <a:pt x="634" y="119"/>
                      <a:pt x="633" y="118"/>
                      <a:pt x="632" y="118"/>
                    </a:cubicBezTo>
                    <a:cubicBezTo>
                      <a:pt x="632" y="118"/>
                      <a:pt x="632" y="118"/>
                      <a:pt x="632" y="118"/>
                    </a:cubicBezTo>
                    <a:cubicBezTo>
                      <a:pt x="630" y="118"/>
                      <a:pt x="628" y="118"/>
                      <a:pt x="626" y="118"/>
                    </a:cubicBezTo>
                    <a:cubicBezTo>
                      <a:pt x="624" y="119"/>
                      <a:pt x="623" y="119"/>
                      <a:pt x="622" y="119"/>
                    </a:cubicBezTo>
                    <a:cubicBezTo>
                      <a:pt x="619" y="120"/>
                      <a:pt x="617" y="120"/>
                      <a:pt x="614" y="120"/>
                    </a:cubicBezTo>
                    <a:cubicBezTo>
                      <a:pt x="613" y="124"/>
                      <a:pt x="611" y="127"/>
                      <a:pt x="607" y="130"/>
                    </a:cubicBezTo>
                    <a:cubicBezTo>
                      <a:pt x="605" y="131"/>
                      <a:pt x="604" y="134"/>
                      <a:pt x="604" y="136"/>
                    </a:cubicBezTo>
                    <a:cubicBezTo>
                      <a:pt x="604" y="138"/>
                      <a:pt x="604" y="140"/>
                      <a:pt x="606" y="140"/>
                    </a:cubicBezTo>
                    <a:cubicBezTo>
                      <a:pt x="607" y="140"/>
                      <a:pt x="607" y="140"/>
                      <a:pt x="608" y="140"/>
                    </a:cubicBezTo>
                    <a:cubicBezTo>
                      <a:pt x="612" y="140"/>
                      <a:pt x="613" y="142"/>
                      <a:pt x="613" y="145"/>
                    </a:cubicBezTo>
                    <a:cubicBezTo>
                      <a:pt x="613" y="146"/>
                      <a:pt x="613" y="148"/>
                      <a:pt x="613" y="149"/>
                    </a:cubicBezTo>
                    <a:cubicBezTo>
                      <a:pt x="612" y="151"/>
                      <a:pt x="612" y="153"/>
                      <a:pt x="611" y="154"/>
                    </a:cubicBezTo>
                    <a:cubicBezTo>
                      <a:pt x="610" y="155"/>
                      <a:pt x="610" y="155"/>
                      <a:pt x="609" y="155"/>
                    </a:cubicBezTo>
                    <a:cubicBezTo>
                      <a:pt x="609" y="154"/>
                      <a:pt x="609" y="154"/>
                      <a:pt x="609" y="154"/>
                    </a:cubicBezTo>
                    <a:cubicBezTo>
                      <a:pt x="608" y="152"/>
                      <a:pt x="608" y="149"/>
                      <a:pt x="607" y="146"/>
                    </a:cubicBezTo>
                    <a:cubicBezTo>
                      <a:pt x="607" y="145"/>
                      <a:pt x="605" y="144"/>
                      <a:pt x="604" y="143"/>
                    </a:cubicBezTo>
                    <a:cubicBezTo>
                      <a:pt x="602" y="142"/>
                      <a:pt x="599" y="142"/>
                      <a:pt x="597" y="143"/>
                    </a:cubicBezTo>
                    <a:cubicBezTo>
                      <a:pt x="596" y="143"/>
                      <a:pt x="595" y="144"/>
                      <a:pt x="595" y="145"/>
                    </a:cubicBezTo>
                    <a:cubicBezTo>
                      <a:pt x="594" y="145"/>
                      <a:pt x="594" y="147"/>
                      <a:pt x="594" y="148"/>
                    </a:cubicBezTo>
                    <a:cubicBezTo>
                      <a:pt x="594" y="153"/>
                      <a:pt x="595" y="157"/>
                      <a:pt x="596" y="161"/>
                    </a:cubicBezTo>
                    <a:cubicBezTo>
                      <a:pt x="596" y="161"/>
                      <a:pt x="596" y="161"/>
                      <a:pt x="596" y="161"/>
                    </a:cubicBezTo>
                    <a:cubicBezTo>
                      <a:pt x="594" y="161"/>
                      <a:pt x="594" y="161"/>
                      <a:pt x="592" y="161"/>
                    </a:cubicBezTo>
                    <a:cubicBezTo>
                      <a:pt x="586" y="160"/>
                      <a:pt x="580" y="162"/>
                      <a:pt x="574" y="165"/>
                    </a:cubicBezTo>
                    <a:cubicBezTo>
                      <a:pt x="574" y="165"/>
                      <a:pt x="574" y="165"/>
                      <a:pt x="573" y="165"/>
                    </a:cubicBezTo>
                    <a:cubicBezTo>
                      <a:pt x="572" y="166"/>
                      <a:pt x="571" y="167"/>
                      <a:pt x="571" y="168"/>
                    </a:cubicBezTo>
                    <a:cubicBezTo>
                      <a:pt x="569" y="169"/>
                      <a:pt x="569" y="168"/>
                      <a:pt x="568" y="167"/>
                    </a:cubicBezTo>
                    <a:cubicBezTo>
                      <a:pt x="566" y="165"/>
                      <a:pt x="564" y="165"/>
                      <a:pt x="564" y="167"/>
                    </a:cubicBezTo>
                    <a:cubicBezTo>
                      <a:pt x="563" y="169"/>
                      <a:pt x="563" y="173"/>
                      <a:pt x="564" y="174"/>
                    </a:cubicBezTo>
                    <a:cubicBezTo>
                      <a:pt x="568" y="177"/>
                      <a:pt x="571" y="180"/>
                      <a:pt x="576" y="181"/>
                    </a:cubicBezTo>
                    <a:cubicBezTo>
                      <a:pt x="581" y="183"/>
                      <a:pt x="585" y="186"/>
                      <a:pt x="589" y="188"/>
                    </a:cubicBezTo>
                    <a:cubicBezTo>
                      <a:pt x="590" y="188"/>
                      <a:pt x="592" y="189"/>
                      <a:pt x="592" y="190"/>
                    </a:cubicBezTo>
                    <a:cubicBezTo>
                      <a:pt x="594" y="191"/>
                      <a:pt x="596" y="190"/>
                      <a:pt x="597" y="188"/>
                    </a:cubicBezTo>
                    <a:cubicBezTo>
                      <a:pt x="597" y="188"/>
                      <a:pt x="598" y="187"/>
                      <a:pt x="599" y="186"/>
                    </a:cubicBezTo>
                    <a:cubicBezTo>
                      <a:pt x="599" y="186"/>
                      <a:pt x="599" y="186"/>
                      <a:pt x="599" y="186"/>
                    </a:cubicBezTo>
                    <a:cubicBezTo>
                      <a:pt x="598" y="186"/>
                      <a:pt x="598" y="186"/>
                      <a:pt x="598" y="186"/>
                    </a:cubicBezTo>
                    <a:cubicBezTo>
                      <a:pt x="599" y="186"/>
                      <a:pt x="599" y="186"/>
                      <a:pt x="599" y="186"/>
                    </a:cubicBezTo>
                    <a:cubicBezTo>
                      <a:pt x="599" y="186"/>
                      <a:pt x="599" y="186"/>
                      <a:pt x="599" y="186"/>
                    </a:cubicBezTo>
                    <a:cubicBezTo>
                      <a:pt x="600" y="186"/>
                      <a:pt x="602" y="186"/>
                      <a:pt x="604" y="187"/>
                    </a:cubicBezTo>
                    <a:cubicBezTo>
                      <a:pt x="607" y="190"/>
                      <a:pt x="612" y="191"/>
                      <a:pt x="617" y="190"/>
                    </a:cubicBezTo>
                    <a:cubicBezTo>
                      <a:pt x="617" y="190"/>
                      <a:pt x="618" y="191"/>
                      <a:pt x="619" y="191"/>
                    </a:cubicBezTo>
                    <a:cubicBezTo>
                      <a:pt x="621" y="191"/>
                      <a:pt x="622" y="192"/>
                      <a:pt x="622" y="195"/>
                    </a:cubicBezTo>
                    <a:cubicBezTo>
                      <a:pt x="622" y="196"/>
                      <a:pt x="622" y="196"/>
                      <a:pt x="622" y="196"/>
                    </a:cubicBezTo>
                    <a:cubicBezTo>
                      <a:pt x="622" y="197"/>
                      <a:pt x="623" y="198"/>
                      <a:pt x="624" y="198"/>
                    </a:cubicBezTo>
                    <a:cubicBezTo>
                      <a:pt x="627" y="198"/>
                      <a:pt x="629" y="197"/>
                      <a:pt x="632" y="196"/>
                    </a:cubicBezTo>
                    <a:cubicBezTo>
                      <a:pt x="634" y="196"/>
                      <a:pt x="635" y="194"/>
                      <a:pt x="637" y="195"/>
                    </a:cubicBezTo>
                    <a:cubicBezTo>
                      <a:pt x="642" y="195"/>
                      <a:pt x="644" y="192"/>
                      <a:pt x="647" y="189"/>
                    </a:cubicBezTo>
                    <a:cubicBezTo>
                      <a:pt x="647" y="189"/>
                      <a:pt x="647" y="188"/>
                      <a:pt x="647" y="188"/>
                    </a:cubicBezTo>
                    <a:cubicBezTo>
                      <a:pt x="649" y="185"/>
                      <a:pt x="648" y="183"/>
                      <a:pt x="644" y="181"/>
                    </a:cubicBezTo>
                    <a:cubicBezTo>
                      <a:pt x="644" y="181"/>
                      <a:pt x="642" y="181"/>
                      <a:pt x="642" y="179"/>
                    </a:cubicBezTo>
                    <a:cubicBezTo>
                      <a:pt x="642" y="178"/>
                      <a:pt x="643" y="176"/>
                      <a:pt x="644" y="175"/>
                    </a:cubicBezTo>
                    <a:cubicBezTo>
                      <a:pt x="644" y="174"/>
                      <a:pt x="645" y="173"/>
                      <a:pt x="647" y="173"/>
                    </a:cubicBezTo>
                    <a:cubicBezTo>
                      <a:pt x="649" y="172"/>
                      <a:pt x="651" y="170"/>
                      <a:pt x="654" y="169"/>
                    </a:cubicBezTo>
                    <a:cubicBezTo>
                      <a:pt x="657" y="168"/>
                      <a:pt x="658" y="165"/>
                      <a:pt x="660" y="163"/>
                    </a:cubicBezTo>
                    <a:cubicBezTo>
                      <a:pt x="660" y="162"/>
                      <a:pt x="660" y="161"/>
                      <a:pt x="660" y="160"/>
                    </a:cubicBezTo>
                    <a:cubicBezTo>
                      <a:pt x="660" y="160"/>
                      <a:pt x="660" y="160"/>
                      <a:pt x="660" y="160"/>
                    </a:cubicBezTo>
                    <a:cubicBezTo>
                      <a:pt x="662" y="158"/>
                      <a:pt x="662" y="157"/>
                      <a:pt x="664" y="158"/>
                    </a:cubicBezTo>
                    <a:cubicBezTo>
                      <a:pt x="668" y="159"/>
                      <a:pt x="672" y="158"/>
                      <a:pt x="675" y="158"/>
                    </a:cubicBezTo>
                    <a:cubicBezTo>
                      <a:pt x="677" y="158"/>
                      <a:pt x="678" y="155"/>
                      <a:pt x="677" y="154"/>
                    </a:cubicBezTo>
                    <a:cubicBezTo>
                      <a:pt x="677" y="153"/>
                      <a:pt x="677" y="153"/>
                      <a:pt x="677" y="152"/>
                    </a:cubicBezTo>
                    <a:cubicBezTo>
                      <a:pt x="676" y="152"/>
                      <a:pt x="676" y="152"/>
                      <a:pt x="676" y="152"/>
                    </a:cubicBezTo>
                    <a:cubicBezTo>
                      <a:pt x="675" y="152"/>
                      <a:pt x="675" y="151"/>
                      <a:pt x="675" y="151"/>
                    </a:cubicBezTo>
                    <a:cubicBezTo>
                      <a:pt x="675" y="150"/>
                      <a:pt x="675" y="151"/>
                      <a:pt x="676" y="152"/>
                    </a:cubicBezTo>
                    <a:cubicBezTo>
                      <a:pt x="676" y="152"/>
                      <a:pt x="676" y="152"/>
                      <a:pt x="677" y="152"/>
                    </a:cubicBezTo>
                    <a:cubicBezTo>
                      <a:pt x="677" y="152"/>
                      <a:pt x="677" y="152"/>
                      <a:pt x="677" y="152"/>
                    </a:cubicBezTo>
                    <a:cubicBezTo>
                      <a:pt x="680" y="153"/>
                      <a:pt x="683" y="152"/>
                      <a:pt x="685" y="148"/>
                    </a:cubicBezTo>
                    <a:cubicBezTo>
                      <a:pt x="686" y="147"/>
                      <a:pt x="687" y="145"/>
                      <a:pt x="688" y="145"/>
                    </a:cubicBezTo>
                    <a:cubicBezTo>
                      <a:pt x="690" y="143"/>
                      <a:pt x="691" y="142"/>
                      <a:pt x="692" y="140"/>
                    </a:cubicBezTo>
                    <a:cubicBezTo>
                      <a:pt x="693" y="138"/>
                      <a:pt x="693" y="136"/>
                      <a:pt x="692" y="134"/>
                    </a:cubicBezTo>
                    <a:cubicBezTo>
                      <a:pt x="691" y="133"/>
                      <a:pt x="690" y="131"/>
                      <a:pt x="690" y="129"/>
                    </a:cubicBezTo>
                    <a:cubicBezTo>
                      <a:pt x="690" y="129"/>
                      <a:pt x="690" y="129"/>
                      <a:pt x="690" y="129"/>
                    </a:cubicBezTo>
                    <a:cubicBezTo>
                      <a:pt x="690" y="129"/>
                      <a:pt x="690" y="129"/>
                      <a:pt x="689" y="129"/>
                    </a:cubicBezTo>
                    <a:cubicBezTo>
                      <a:pt x="690" y="129"/>
                      <a:pt x="690" y="129"/>
                      <a:pt x="690" y="129"/>
                    </a:cubicBezTo>
                    <a:cubicBezTo>
                      <a:pt x="690" y="129"/>
                      <a:pt x="690" y="129"/>
                      <a:pt x="690" y="129"/>
                    </a:cubicBezTo>
                    <a:cubicBezTo>
                      <a:pt x="692" y="130"/>
                      <a:pt x="693" y="130"/>
                      <a:pt x="695" y="131"/>
                    </a:cubicBezTo>
                    <a:cubicBezTo>
                      <a:pt x="697" y="132"/>
                      <a:pt x="699" y="130"/>
                      <a:pt x="699" y="128"/>
                    </a:cubicBezTo>
                    <a:cubicBezTo>
                      <a:pt x="700" y="127"/>
                      <a:pt x="699" y="125"/>
                      <a:pt x="697" y="124"/>
                    </a:cubicBezTo>
                    <a:cubicBezTo>
                      <a:pt x="696" y="123"/>
                      <a:pt x="695" y="123"/>
                      <a:pt x="693" y="122"/>
                    </a:cubicBezTo>
                    <a:cubicBezTo>
                      <a:pt x="692" y="122"/>
                      <a:pt x="692" y="122"/>
                      <a:pt x="692" y="121"/>
                    </a:cubicBezTo>
                    <a:cubicBezTo>
                      <a:pt x="692" y="121"/>
                      <a:pt x="693" y="120"/>
                      <a:pt x="693" y="120"/>
                    </a:cubicBezTo>
                    <a:cubicBezTo>
                      <a:pt x="695" y="120"/>
                      <a:pt x="695" y="119"/>
                      <a:pt x="697" y="119"/>
                    </a:cubicBezTo>
                    <a:cubicBezTo>
                      <a:pt x="700" y="120"/>
                      <a:pt x="703" y="120"/>
                      <a:pt x="707" y="120"/>
                    </a:cubicBezTo>
                    <a:cubicBezTo>
                      <a:pt x="709" y="119"/>
                      <a:pt x="710" y="118"/>
                      <a:pt x="711" y="116"/>
                    </a:cubicBezTo>
                    <a:cubicBezTo>
                      <a:pt x="711" y="115"/>
                      <a:pt x="711" y="115"/>
                      <a:pt x="711" y="114"/>
                    </a:cubicBezTo>
                    <a:cubicBezTo>
                      <a:pt x="712" y="114"/>
                      <a:pt x="712" y="115"/>
                      <a:pt x="713" y="115"/>
                    </a:cubicBezTo>
                    <a:cubicBezTo>
                      <a:pt x="714" y="115"/>
                      <a:pt x="714" y="116"/>
                      <a:pt x="715" y="116"/>
                    </a:cubicBezTo>
                    <a:cubicBezTo>
                      <a:pt x="720" y="119"/>
                      <a:pt x="723" y="118"/>
                      <a:pt x="727" y="114"/>
                    </a:cubicBezTo>
                    <a:cubicBezTo>
                      <a:pt x="730" y="109"/>
                      <a:pt x="735" y="105"/>
                      <a:pt x="740" y="102"/>
                    </a:cubicBezTo>
                    <a:cubicBezTo>
                      <a:pt x="743" y="100"/>
                      <a:pt x="745" y="100"/>
                      <a:pt x="748" y="97"/>
                    </a:cubicBezTo>
                    <a:cubicBezTo>
                      <a:pt x="748" y="95"/>
                      <a:pt x="750" y="95"/>
                      <a:pt x="752" y="94"/>
                    </a:cubicBezTo>
                    <a:cubicBezTo>
                      <a:pt x="758" y="92"/>
                      <a:pt x="763" y="88"/>
                      <a:pt x="769" y="87"/>
                    </a:cubicBezTo>
                    <a:cubicBezTo>
                      <a:pt x="774" y="85"/>
                      <a:pt x="780" y="82"/>
                      <a:pt x="785" y="79"/>
                    </a:cubicBezTo>
                    <a:cubicBezTo>
                      <a:pt x="785" y="78"/>
                      <a:pt x="785" y="77"/>
                      <a:pt x="786" y="75"/>
                    </a:cubicBezTo>
                    <a:cubicBezTo>
                      <a:pt x="786" y="75"/>
                      <a:pt x="785" y="74"/>
                      <a:pt x="783" y="73"/>
                    </a:cubicBezTo>
                    <a:cubicBezTo>
                      <a:pt x="782" y="72"/>
                      <a:pt x="780" y="72"/>
                      <a:pt x="779" y="72"/>
                    </a:cubicBezTo>
                    <a:cubicBezTo>
                      <a:pt x="779" y="72"/>
                      <a:pt x="779" y="72"/>
                      <a:pt x="779" y="72"/>
                    </a:cubicBezTo>
                    <a:cubicBezTo>
                      <a:pt x="778" y="72"/>
                      <a:pt x="778" y="72"/>
                      <a:pt x="778" y="72"/>
                    </a:cubicBezTo>
                    <a:cubicBezTo>
                      <a:pt x="779" y="71"/>
                      <a:pt x="779" y="71"/>
                      <a:pt x="779" y="71"/>
                    </a:cubicBezTo>
                    <a:cubicBezTo>
                      <a:pt x="779" y="71"/>
                      <a:pt x="779" y="71"/>
                      <a:pt x="779" y="72"/>
                    </a:cubicBezTo>
                    <a:cubicBezTo>
                      <a:pt x="780" y="70"/>
                      <a:pt x="780" y="69"/>
                      <a:pt x="782" y="69"/>
                    </a:cubicBezTo>
                    <a:cubicBezTo>
                      <a:pt x="788" y="69"/>
                      <a:pt x="793" y="68"/>
                      <a:pt x="799" y="67"/>
                    </a:cubicBezTo>
                    <a:cubicBezTo>
                      <a:pt x="804" y="65"/>
                      <a:pt x="810" y="62"/>
                      <a:pt x="815" y="60"/>
                    </a:cubicBezTo>
                    <a:cubicBezTo>
                      <a:pt x="816" y="59"/>
                      <a:pt x="816" y="59"/>
                      <a:pt x="817" y="58"/>
                    </a:cubicBezTo>
                    <a:cubicBezTo>
                      <a:pt x="818" y="57"/>
                      <a:pt x="820" y="55"/>
                      <a:pt x="821" y="54"/>
                    </a:cubicBezTo>
                    <a:cubicBezTo>
                      <a:pt x="821" y="52"/>
                      <a:pt x="821" y="49"/>
                      <a:pt x="821" y="47"/>
                    </a:cubicBezTo>
                    <a:cubicBezTo>
                      <a:pt x="821" y="44"/>
                      <a:pt x="820" y="42"/>
                      <a:pt x="818" y="42"/>
                    </a:cubicBezTo>
                    <a:close/>
                    <a:moveTo>
                      <a:pt x="665" y="693"/>
                    </a:moveTo>
                    <a:cubicBezTo>
                      <a:pt x="665" y="693"/>
                      <a:pt x="665" y="693"/>
                      <a:pt x="665" y="693"/>
                    </a:cubicBezTo>
                    <a:moveTo>
                      <a:pt x="388" y="688"/>
                    </a:moveTo>
                    <a:cubicBezTo>
                      <a:pt x="388" y="688"/>
                      <a:pt x="387" y="688"/>
                      <a:pt x="386" y="688"/>
                    </a:cubicBezTo>
                    <a:cubicBezTo>
                      <a:pt x="385" y="688"/>
                      <a:pt x="385" y="689"/>
                      <a:pt x="384" y="689"/>
                    </a:cubicBezTo>
                    <a:cubicBezTo>
                      <a:pt x="384" y="689"/>
                      <a:pt x="384" y="689"/>
                      <a:pt x="384" y="689"/>
                    </a:cubicBezTo>
                    <a:cubicBezTo>
                      <a:pt x="389" y="691"/>
                      <a:pt x="389" y="691"/>
                      <a:pt x="389" y="691"/>
                    </a:cubicBezTo>
                    <a:cubicBezTo>
                      <a:pt x="389" y="691"/>
                      <a:pt x="389" y="690"/>
                      <a:pt x="390" y="690"/>
                    </a:cubicBezTo>
                    <a:cubicBezTo>
                      <a:pt x="390" y="690"/>
                      <a:pt x="390" y="689"/>
                      <a:pt x="390" y="688"/>
                    </a:cubicBezTo>
                    <a:cubicBezTo>
                      <a:pt x="389" y="688"/>
                      <a:pt x="389" y="688"/>
                      <a:pt x="388" y="688"/>
                    </a:cubicBezTo>
                    <a:close/>
                    <a:moveTo>
                      <a:pt x="509" y="187"/>
                    </a:moveTo>
                    <a:cubicBezTo>
                      <a:pt x="509" y="186"/>
                      <a:pt x="510" y="186"/>
                      <a:pt x="511" y="186"/>
                    </a:cubicBezTo>
                    <a:cubicBezTo>
                      <a:pt x="509" y="183"/>
                      <a:pt x="506" y="184"/>
                      <a:pt x="502" y="184"/>
                    </a:cubicBezTo>
                    <a:cubicBezTo>
                      <a:pt x="504" y="188"/>
                      <a:pt x="504" y="188"/>
                      <a:pt x="509" y="187"/>
                    </a:cubicBezTo>
                    <a:close/>
                    <a:moveTo>
                      <a:pt x="579" y="344"/>
                    </a:moveTo>
                    <a:cubicBezTo>
                      <a:pt x="579" y="344"/>
                      <a:pt x="578" y="344"/>
                      <a:pt x="577" y="344"/>
                    </a:cubicBezTo>
                    <a:cubicBezTo>
                      <a:pt x="576" y="345"/>
                      <a:pt x="576" y="345"/>
                      <a:pt x="576" y="345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9" y="346"/>
                      <a:pt x="579" y="345"/>
                      <a:pt x="579" y="344"/>
                    </a:cubicBezTo>
                    <a:close/>
                    <a:moveTo>
                      <a:pt x="587" y="353"/>
                    </a:moveTo>
                    <a:cubicBezTo>
                      <a:pt x="587" y="352"/>
                      <a:pt x="585" y="352"/>
                      <a:pt x="585" y="352"/>
                    </a:cubicBezTo>
                    <a:cubicBezTo>
                      <a:pt x="584" y="352"/>
                      <a:pt x="583" y="353"/>
                      <a:pt x="583" y="354"/>
                    </a:cubicBezTo>
                    <a:cubicBezTo>
                      <a:pt x="583" y="355"/>
                      <a:pt x="584" y="356"/>
                      <a:pt x="584" y="357"/>
                    </a:cubicBezTo>
                    <a:cubicBezTo>
                      <a:pt x="585" y="356"/>
                      <a:pt x="586" y="356"/>
                      <a:pt x="586" y="356"/>
                    </a:cubicBezTo>
                    <a:cubicBezTo>
                      <a:pt x="587" y="354"/>
                      <a:pt x="587" y="354"/>
                      <a:pt x="587" y="353"/>
                    </a:cubicBezTo>
                    <a:close/>
                    <a:moveTo>
                      <a:pt x="573" y="351"/>
                    </a:moveTo>
                    <a:cubicBezTo>
                      <a:pt x="572" y="351"/>
                      <a:pt x="571" y="352"/>
                      <a:pt x="571" y="352"/>
                    </a:cubicBezTo>
                    <a:cubicBezTo>
                      <a:pt x="569" y="353"/>
                      <a:pt x="566" y="353"/>
                      <a:pt x="565" y="355"/>
                    </a:cubicBezTo>
                    <a:cubicBezTo>
                      <a:pt x="565" y="356"/>
                      <a:pt x="565" y="357"/>
                      <a:pt x="565" y="357"/>
                    </a:cubicBezTo>
                    <a:cubicBezTo>
                      <a:pt x="566" y="358"/>
                      <a:pt x="566" y="358"/>
                      <a:pt x="566" y="358"/>
                    </a:cubicBezTo>
                    <a:cubicBezTo>
                      <a:pt x="566" y="358"/>
                      <a:pt x="568" y="359"/>
                      <a:pt x="569" y="358"/>
                    </a:cubicBezTo>
                    <a:cubicBezTo>
                      <a:pt x="571" y="357"/>
                      <a:pt x="572" y="355"/>
                      <a:pt x="574" y="354"/>
                    </a:cubicBezTo>
                    <a:cubicBezTo>
                      <a:pt x="575" y="353"/>
                      <a:pt x="575" y="352"/>
                      <a:pt x="574" y="351"/>
                    </a:cubicBezTo>
                    <a:cubicBezTo>
                      <a:pt x="574" y="350"/>
                      <a:pt x="574" y="350"/>
                      <a:pt x="573" y="351"/>
                    </a:cubicBezTo>
                    <a:close/>
                    <a:moveTo>
                      <a:pt x="547" y="454"/>
                    </a:moveTo>
                    <a:cubicBezTo>
                      <a:pt x="546" y="454"/>
                      <a:pt x="546" y="455"/>
                      <a:pt x="546" y="456"/>
                    </a:cubicBezTo>
                    <a:cubicBezTo>
                      <a:pt x="546" y="458"/>
                      <a:pt x="548" y="458"/>
                      <a:pt x="549" y="459"/>
                    </a:cubicBezTo>
                    <a:cubicBezTo>
                      <a:pt x="550" y="459"/>
                      <a:pt x="551" y="458"/>
                      <a:pt x="551" y="458"/>
                    </a:cubicBezTo>
                    <a:cubicBezTo>
                      <a:pt x="551" y="457"/>
                      <a:pt x="551" y="457"/>
                      <a:pt x="551" y="456"/>
                    </a:cubicBezTo>
                    <a:cubicBezTo>
                      <a:pt x="551" y="455"/>
                      <a:pt x="549" y="454"/>
                      <a:pt x="547" y="454"/>
                    </a:cubicBezTo>
                    <a:close/>
                    <a:moveTo>
                      <a:pt x="637" y="496"/>
                    </a:moveTo>
                    <a:cubicBezTo>
                      <a:pt x="636" y="496"/>
                      <a:pt x="635" y="496"/>
                      <a:pt x="634" y="497"/>
                    </a:cubicBezTo>
                    <a:cubicBezTo>
                      <a:pt x="634" y="498"/>
                      <a:pt x="633" y="498"/>
                      <a:pt x="633" y="499"/>
                    </a:cubicBezTo>
                    <a:cubicBezTo>
                      <a:pt x="633" y="501"/>
                      <a:pt x="634" y="501"/>
                      <a:pt x="634" y="502"/>
                    </a:cubicBezTo>
                    <a:cubicBezTo>
                      <a:pt x="634" y="503"/>
                      <a:pt x="636" y="503"/>
                      <a:pt x="636" y="503"/>
                    </a:cubicBezTo>
                    <a:cubicBezTo>
                      <a:pt x="637" y="502"/>
                      <a:pt x="637" y="501"/>
                      <a:pt x="638" y="501"/>
                    </a:cubicBezTo>
                    <a:cubicBezTo>
                      <a:pt x="637" y="499"/>
                      <a:pt x="637" y="498"/>
                      <a:pt x="637" y="497"/>
                    </a:cubicBezTo>
                    <a:lnTo>
                      <a:pt x="637" y="496"/>
                    </a:lnTo>
                    <a:close/>
                    <a:moveTo>
                      <a:pt x="571" y="385"/>
                    </a:moveTo>
                    <a:cubicBezTo>
                      <a:pt x="570" y="388"/>
                      <a:pt x="572" y="391"/>
                      <a:pt x="576" y="391"/>
                    </a:cubicBezTo>
                    <a:cubicBezTo>
                      <a:pt x="582" y="391"/>
                      <a:pt x="587" y="389"/>
                      <a:pt x="589" y="382"/>
                    </a:cubicBezTo>
                    <a:cubicBezTo>
                      <a:pt x="590" y="381"/>
                      <a:pt x="591" y="379"/>
                      <a:pt x="591" y="377"/>
                    </a:cubicBezTo>
                    <a:cubicBezTo>
                      <a:pt x="592" y="376"/>
                      <a:pt x="590" y="374"/>
                      <a:pt x="589" y="372"/>
                    </a:cubicBezTo>
                    <a:cubicBezTo>
                      <a:pt x="586" y="371"/>
                      <a:pt x="583" y="371"/>
                      <a:pt x="580" y="372"/>
                    </a:cubicBezTo>
                    <a:cubicBezTo>
                      <a:pt x="576" y="375"/>
                      <a:pt x="573" y="379"/>
                      <a:pt x="571" y="384"/>
                    </a:cubicBezTo>
                    <a:lnTo>
                      <a:pt x="571" y="385"/>
                    </a:lnTo>
                    <a:close/>
                    <a:moveTo>
                      <a:pt x="565" y="370"/>
                    </a:moveTo>
                    <a:cubicBezTo>
                      <a:pt x="565" y="369"/>
                      <a:pt x="565" y="369"/>
                      <a:pt x="565" y="369"/>
                    </a:cubicBezTo>
                    <a:cubicBezTo>
                      <a:pt x="564" y="370"/>
                      <a:pt x="564" y="370"/>
                      <a:pt x="564" y="370"/>
                    </a:cubicBezTo>
                    <a:lnTo>
                      <a:pt x="565" y="370"/>
                    </a:lnTo>
                    <a:close/>
                    <a:moveTo>
                      <a:pt x="604" y="513"/>
                    </a:moveTo>
                    <a:cubicBezTo>
                      <a:pt x="603" y="513"/>
                      <a:pt x="602" y="515"/>
                      <a:pt x="601" y="516"/>
                    </a:cubicBezTo>
                    <a:cubicBezTo>
                      <a:pt x="601" y="516"/>
                      <a:pt x="601" y="516"/>
                      <a:pt x="601" y="516"/>
                    </a:cubicBezTo>
                    <a:cubicBezTo>
                      <a:pt x="602" y="517"/>
                      <a:pt x="603" y="517"/>
                      <a:pt x="604" y="518"/>
                    </a:cubicBezTo>
                    <a:cubicBezTo>
                      <a:pt x="604" y="517"/>
                      <a:pt x="605" y="517"/>
                      <a:pt x="606" y="516"/>
                    </a:cubicBezTo>
                    <a:cubicBezTo>
                      <a:pt x="606" y="516"/>
                      <a:pt x="606" y="515"/>
                      <a:pt x="606" y="514"/>
                    </a:cubicBezTo>
                    <a:cubicBezTo>
                      <a:pt x="606" y="513"/>
                      <a:pt x="604" y="512"/>
                      <a:pt x="604" y="513"/>
                    </a:cubicBezTo>
                    <a:close/>
                    <a:moveTo>
                      <a:pt x="505" y="465"/>
                    </a:moveTo>
                    <a:cubicBezTo>
                      <a:pt x="505" y="465"/>
                      <a:pt x="505" y="464"/>
                      <a:pt x="505" y="463"/>
                    </a:cubicBezTo>
                    <a:cubicBezTo>
                      <a:pt x="505" y="463"/>
                      <a:pt x="504" y="462"/>
                      <a:pt x="504" y="462"/>
                    </a:cubicBezTo>
                    <a:cubicBezTo>
                      <a:pt x="502" y="461"/>
                      <a:pt x="501" y="461"/>
                      <a:pt x="501" y="461"/>
                    </a:cubicBezTo>
                    <a:cubicBezTo>
                      <a:pt x="499" y="461"/>
                      <a:pt x="497" y="461"/>
                      <a:pt x="496" y="462"/>
                    </a:cubicBezTo>
                    <a:cubicBezTo>
                      <a:pt x="494" y="462"/>
                      <a:pt x="494" y="462"/>
                      <a:pt x="492" y="463"/>
                    </a:cubicBezTo>
                    <a:cubicBezTo>
                      <a:pt x="491" y="464"/>
                      <a:pt x="489" y="465"/>
                      <a:pt x="488" y="468"/>
                    </a:cubicBezTo>
                    <a:cubicBezTo>
                      <a:pt x="487" y="468"/>
                      <a:pt x="486" y="470"/>
                      <a:pt x="487" y="470"/>
                    </a:cubicBezTo>
                    <a:cubicBezTo>
                      <a:pt x="488" y="472"/>
                      <a:pt x="488" y="473"/>
                      <a:pt x="489" y="473"/>
                    </a:cubicBezTo>
                    <a:cubicBezTo>
                      <a:pt x="491" y="473"/>
                      <a:pt x="493" y="473"/>
                      <a:pt x="494" y="473"/>
                    </a:cubicBezTo>
                    <a:cubicBezTo>
                      <a:pt x="499" y="472"/>
                      <a:pt x="502" y="469"/>
                      <a:pt x="505" y="465"/>
                    </a:cubicBezTo>
                    <a:close/>
                    <a:moveTo>
                      <a:pt x="524" y="179"/>
                    </a:moveTo>
                    <a:cubicBezTo>
                      <a:pt x="522" y="178"/>
                      <a:pt x="521" y="181"/>
                      <a:pt x="521" y="182"/>
                    </a:cubicBezTo>
                    <a:cubicBezTo>
                      <a:pt x="521" y="182"/>
                      <a:pt x="521" y="183"/>
                      <a:pt x="522" y="183"/>
                    </a:cubicBezTo>
                    <a:cubicBezTo>
                      <a:pt x="524" y="183"/>
                      <a:pt x="525" y="181"/>
                      <a:pt x="524" y="180"/>
                    </a:cubicBezTo>
                    <a:lnTo>
                      <a:pt x="524" y="179"/>
                    </a:lnTo>
                    <a:close/>
                    <a:moveTo>
                      <a:pt x="463" y="614"/>
                    </a:moveTo>
                    <a:cubicBezTo>
                      <a:pt x="463" y="615"/>
                      <a:pt x="462" y="616"/>
                      <a:pt x="461" y="617"/>
                    </a:cubicBezTo>
                    <a:cubicBezTo>
                      <a:pt x="461" y="617"/>
                      <a:pt x="461" y="619"/>
                      <a:pt x="462" y="619"/>
                    </a:cubicBezTo>
                    <a:cubicBezTo>
                      <a:pt x="463" y="619"/>
                      <a:pt x="466" y="619"/>
                      <a:pt x="466" y="620"/>
                    </a:cubicBezTo>
                    <a:cubicBezTo>
                      <a:pt x="468" y="620"/>
                      <a:pt x="468" y="620"/>
                      <a:pt x="468" y="620"/>
                    </a:cubicBezTo>
                    <a:cubicBezTo>
                      <a:pt x="469" y="620"/>
                      <a:pt x="470" y="619"/>
                      <a:pt x="470" y="619"/>
                    </a:cubicBezTo>
                    <a:cubicBezTo>
                      <a:pt x="471" y="619"/>
                      <a:pt x="471" y="617"/>
                      <a:pt x="470" y="616"/>
                    </a:cubicBezTo>
                    <a:cubicBezTo>
                      <a:pt x="468" y="614"/>
                      <a:pt x="466" y="613"/>
                      <a:pt x="463" y="614"/>
                    </a:cubicBezTo>
                    <a:close/>
                    <a:moveTo>
                      <a:pt x="604" y="668"/>
                    </a:moveTo>
                    <a:cubicBezTo>
                      <a:pt x="604" y="668"/>
                      <a:pt x="603" y="668"/>
                      <a:pt x="602" y="669"/>
                    </a:cubicBezTo>
                    <a:cubicBezTo>
                      <a:pt x="601" y="669"/>
                      <a:pt x="601" y="670"/>
                      <a:pt x="602" y="672"/>
                    </a:cubicBezTo>
                    <a:cubicBezTo>
                      <a:pt x="603" y="672"/>
                      <a:pt x="604" y="672"/>
                      <a:pt x="604" y="673"/>
                    </a:cubicBezTo>
                    <a:cubicBezTo>
                      <a:pt x="606" y="675"/>
                      <a:pt x="608" y="677"/>
                      <a:pt x="611" y="679"/>
                    </a:cubicBezTo>
                    <a:cubicBezTo>
                      <a:pt x="614" y="679"/>
                      <a:pt x="612" y="680"/>
                      <a:pt x="615" y="681"/>
                    </a:cubicBezTo>
                    <a:cubicBezTo>
                      <a:pt x="615" y="681"/>
                      <a:pt x="615" y="681"/>
                      <a:pt x="616" y="681"/>
                    </a:cubicBezTo>
                    <a:cubicBezTo>
                      <a:pt x="616" y="681"/>
                      <a:pt x="617" y="680"/>
                      <a:pt x="617" y="679"/>
                    </a:cubicBezTo>
                    <a:cubicBezTo>
                      <a:pt x="617" y="679"/>
                      <a:pt x="617" y="679"/>
                      <a:pt x="617" y="679"/>
                    </a:cubicBezTo>
                    <a:cubicBezTo>
                      <a:pt x="613" y="672"/>
                      <a:pt x="611" y="669"/>
                      <a:pt x="604" y="668"/>
                    </a:cubicBezTo>
                    <a:close/>
                    <a:moveTo>
                      <a:pt x="493" y="576"/>
                    </a:moveTo>
                    <a:cubicBezTo>
                      <a:pt x="495" y="575"/>
                      <a:pt x="497" y="574"/>
                      <a:pt x="499" y="571"/>
                    </a:cubicBezTo>
                    <a:cubicBezTo>
                      <a:pt x="499" y="571"/>
                      <a:pt x="499" y="570"/>
                      <a:pt x="499" y="569"/>
                    </a:cubicBezTo>
                    <a:cubicBezTo>
                      <a:pt x="498" y="568"/>
                      <a:pt x="496" y="567"/>
                      <a:pt x="495" y="567"/>
                    </a:cubicBezTo>
                    <a:cubicBezTo>
                      <a:pt x="494" y="568"/>
                      <a:pt x="492" y="569"/>
                      <a:pt x="491" y="569"/>
                    </a:cubicBezTo>
                    <a:cubicBezTo>
                      <a:pt x="489" y="569"/>
                      <a:pt x="489" y="571"/>
                      <a:pt x="489" y="572"/>
                    </a:cubicBezTo>
                    <a:cubicBezTo>
                      <a:pt x="489" y="573"/>
                      <a:pt x="489" y="574"/>
                      <a:pt x="489" y="574"/>
                    </a:cubicBezTo>
                    <a:cubicBezTo>
                      <a:pt x="489" y="575"/>
                      <a:pt x="491" y="576"/>
                      <a:pt x="493" y="576"/>
                    </a:cubicBezTo>
                    <a:close/>
                    <a:moveTo>
                      <a:pt x="600" y="385"/>
                    </a:moveTo>
                    <a:cubicBezTo>
                      <a:pt x="600" y="384"/>
                      <a:pt x="601" y="383"/>
                      <a:pt x="602" y="383"/>
                    </a:cubicBezTo>
                    <a:cubicBezTo>
                      <a:pt x="601" y="382"/>
                      <a:pt x="602" y="381"/>
                      <a:pt x="601" y="381"/>
                    </a:cubicBezTo>
                    <a:cubicBezTo>
                      <a:pt x="599" y="379"/>
                      <a:pt x="598" y="378"/>
                      <a:pt x="596" y="379"/>
                    </a:cubicBezTo>
                    <a:cubicBezTo>
                      <a:pt x="595" y="379"/>
                      <a:pt x="594" y="380"/>
                      <a:pt x="594" y="380"/>
                    </a:cubicBezTo>
                    <a:cubicBezTo>
                      <a:pt x="593" y="382"/>
                      <a:pt x="594" y="382"/>
                      <a:pt x="594" y="383"/>
                    </a:cubicBezTo>
                    <a:cubicBezTo>
                      <a:pt x="596" y="385"/>
                      <a:pt x="598" y="385"/>
                      <a:pt x="600" y="385"/>
                    </a:cubicBezTo>
                    <a:close/>
                    <a:moveTo>
                      <a:pt x="536" y="456"/>
                    </a:moveTo>
                    <a:cubicBezTo>
                      <a:pt x="534" y="457"/>
                      <a:pt x="535" y="459"/>
                      <a:pt x="536" y="461"/>
                    </a:cubicBezTo>
                    <a:cubicBezTo>
                      <a:pt x="536" y="462"/>
                      <a:pt x="537" y="463"/>
                      <a:pt x="538" y="463"/>
                    </a:cubicBezTo>
                    <a:cubicBezTo>
                      <a:pt x="539" y="463"/>
                      <a:pt x="540" y="464"/>
                      <a:pt x="541" y="463"/>
                    </a:cubicBezTo>
                    <a:cubicBezTo>
                      <a:pt x="541" y="463"/>
                      <a:pt x="542" y="461"/>
                      <a:pt x="543" y="461"/>
                    </a:cubicBezTo>
                    <a:cubicBezTo>
                      <a:pt x="543" y="459"/>
                      <a:pt x="542" y="458"/>
                      <a:pt x="541" y="457"/>
                    </a:cubicBezTo>
                    <a:cubicBezTo>
                      <a:pt x="539" y="456"/>
                      <a:pt x="538" y="455"/>
                      <a:pt x="536" y="456"/>
                    </a:cubicBezTo>
                    <a:close/>
                    <a:moveTo>
                      <a:pt x="508" y="405"/>
                    </a:moveTo>
                    <a:cubicBezTo>
                      <a:pt x="508" y="405"/>
                      <a:pt x="507" y="406"/>
                      <a:pt x="507" y="407"/>
                    </a:cubicBezTo>
                    <a:cubicBezTo>
                      <a:pt x="506" y="407"/>
                      <a:pt x="506" y="408"/>
                      <a:pt x="507" y="409"/>
                    </a:cubicBezTo>
                    <a:cubicBezTo>
                      <a:pt x="508" y="410"/>
                      <a:pt x="509" y="411"/>
                      <a:pt x="510" y="412"/>
                    </a:cubicBezTo>
                    <a:cubicBezTo>
                      <a:pt x="510" y="412"/>
                      <a:pt x="511" y="412"/>
                      <a:pt x="511" y="412"/>
                    </a:cubicBezTo>
                    <a:cubicBezTo>
                      <a:pt x="512" y="412"/>
                      <a:pt x="512" y="411"/>
                      <a:pt x="512" y="410"/>
                    </a:cubicBezTo>
                    <a:cubicBezTo>
                      <a:pt x="511" y="408"/>
                      <a:pt x="511" y="406"/>
                      <a:pt x="508" y="405"/>
                    </a:cubicBezTo>
                    <a:close/>
                    <a:moveTo>
                      <a:pt x="518" y="472"/>
                    </a:moveTo>
                    <a:cubicBezTo>
                      <a:pt x="514" y="475"/>
                      <a:pt x="512" y="479"/>
                      <a:pt x="514" y="483"/>
                    </a:cubicBezTo>
                    <a:cubicBezTo>
                      <a:pt x="514" y="484"/>
                      <a:pt x="515" y="484"/>
                      <a:pt x="516" y="485"/>
                    </a:cubicBezTo>
                    <a:cubicBezTo>
                      <a:pt x="516" y="485"/>
                      <a:pt x="518" y="485"/>
                      <a:pt x="518" y="484"/>
                    </a:cubicBezTo>
                    <a:cubicBezTo>
                      <a:pt x="519" y="483"/>
                      <a:pt x="521" y="480"/>
                      <a:pt x="522" y="478"/>
                    </a:cubicBezTo>
                    <a:cubicBezTo>
                      <a:pt x="522" y="478"/>
                      <a:pt x="522" y="478"/>
                      <a:pt x="523" y="477"/>
                    </a:cubicBezTo>
                    <a:cubicBezTo>
                      <a:pt x="523" y="475"/>
                      <a:pt x="523" y="473"/>
                      <a:pt x="521" y="473"/>
                    </a:cubicBezTo>
                    <a:cubicBezTo>
                      <a:pt x="521" y="472"/>
                      <a:pt x="519" y="471"/>
                      <a:pt x="518" y="472"/>
                    </a:cubicBezTo>
                    <a:close/>
                    <a:moveTo>
                      <a:pt x="411" y="117"/>
                    </a:moveTo>
                    <a:cubicBezTo>
                      <a:pt x="411" y="117"/>
                      <a:pt x="411" y="118"/>
                      <a:pt x="412" y="118"/>
                    </a:cubicBezTo>
                    <a:cubicBezTo>
                      <a:pt x="413" y="120"/>
                      <a:pt x="413" y="120"/>
                      <a:pt x="415" y="120"/>
                    </a:cubicBezTo>
                    <a:cubicBezTo>
                      <a:pt x="416" y="120"/>
                      <a:pt x="417" y="119"/>
                      <a:pt x="417" y="118"/>
                    </a:cubicBezTo>
                    <a:cubicBezTo>
                      <a:pt x="416" y="118"/>
                      <a:pt x="416" y="116"/>
                      <a:pt x="416" y="116"/>
                    </a:cubicBezTo>
                    <a:cubicBezTo>
                      <a:pt x="415" y="115"/>
                      <a:pt x="414" y="115"/>
                      <a:pt x="413" y="115"/>
                    </a:cubicBezTo>
                    <a:cubicBezTo>
                      <a:pt x="412" y="115"/>
                      <a:pt x="411" y="116"/>
                      <a:pt x="411" y="117"/>
                    </a:cubicBezTo>
                    <a:close/>
                    <a:moveTo>
                      <a:pt x="421" y="292"/>
                    </a:moveTo>
                    <a:cubicBezTo>
                      <a:pt x="421" y="291"/>
                      <a:pt x="421" y="291"/>
                      <a:pt x="421" y="291"/>
                    </a:cubicBezTo>
                    <a:cubicBezTo>
                      <a:pt x="421" y="291"/>
                      <a:pt x="421" y="291"/>
                      <a:pt x="421" y="291"/>
                    </a:cubicBezTo>
                    <a:cubicBezTo>
                      <a:pt x="421" y="291"/>
                      <a:pt x="421" y="291"/>
                      <a:pt x="421" y="291"/>
                    </a:cubicBezTo>
                    <a:cubicBezTo>
                      <a:pt x="421" y="292"/>
                      <a:pt x="421" y="292"/>
                      <a:pt x="421" y="292"/>
                    </a:cubicBezTo>
                    <a:close/>
                    <a:moveTo>
                      <a:pt x="408" y="323"/>
                    </a:moveTo>
                    <a:cubicBezTo>
                      <a:pt x="407" y="324"/>
                      <a:pt x="406" y="324"/>
                      <a:pt x="405" y="325"/>
                    </a:cubicBezTo>
                    <a:cubicBezTo>
                      <a:pt x="403" y="326"/>
                      <a:pt x="403" y="328"/>
                      <a:pt x="403" y="329"/>
                    </a:cubicBezTo>
                    <a:cubicBezTo>
                      <a:pt x="403" y="330"/>
                      <a:pt x="404" y="331"/>
                      <a:pt x="405" y="330"/>
                    </a:cubicBezTo>
                    <a:cubicBezTo>
                      <a:pt x="408" y="329"/>
                      <a:pt x="409" y="327"/>
                      <a:pt x="410" y="324"/>
                    </a:cubicBezTo>
                    <a:cubicBezTo>
                      <a:pt x="410" y="324"/>
                      <a:pt x="410" y="324"/>
                      <a:pt x="409" y="324"/>
                    </a:cubicBezTo>
                    <a:cubicBezTo>
                      <a:pt x="409" y="323"/>
                      <a:pt x="408" y="323"/>
                      <a:pt x="408" y="323"/>
                    </a:cubicBezTo>
                    <a:close/>
                    <a:moveTo>
                      <a:pt x="504" y="118"/>
                    </a:moveTo>
                    <a:cubicBezTo>
                      <a:pt x="506" y="120"/>
                      <a:pt x="507" y="122"/>
                      <a:pt x="510" y="123"/>
                    </a:cubicBezTo>
                    <a:cubicBezTo>
                      <a:pt x="512" y="123"/>
                      <a:pt x="514" y="120"/>
                      <a:pt x="514" y="119"/>
                    </a:cubicBezTo>
                    <a:cubicBezTo>
                      <a:pt x="514" y="115"/>
                      <a:pt x="511" y="113"/>
                      <a:pt x="508" y="113"/>
                    </a:cubicBezTo>
                    <a:cubicBezTo>
                      <a:pt x="506" y="113"/>
                      <a:pt x="504" y="116"/>
                      <a:pt x="504" y="118"/>
                    </a:cubicBezTo>
                    <a:close/>
                    <a:moveTo>
                      <a:pt x="344" y="205"/>
                    </a:moveTo>
                    <a:cubicBezTo>
                      <a:pt x="344" y="205"/>
                      <a:pt x="344" y="205"/>
                      <a:pt x="344" y="205"/>
                    </a:cubicBezTo>
                    <a:moveTo>
                      <a:pt x="406" y="315"/>
                    </a:moveTo>
                    <a:cubicBezTo>
                      <a:pt x="406" y="314"/>
                      <a:pt x="406" y="314"/>
                      <a:pt x="406" y="314"/>
                    </a:cubicBezTo>
                    <a:cubicBezTo>
                      <a:pt x="406" y="314"/>
                      <a:pt x="406" y="313"/>
                      <a:pt x="406" y="312"/>
                    </a:cubicBezTo>
                    <a:cubicBezTo>
                      <a:pt x="406" y="313"/>
                      <a:pt x="405" y="314"/>
                      <a:pt x="405" y="314"/>
                    </a:cubicBezTo>
                    <a:cubicBezTo>
                      <a:pt x="404" y="315"/>
                      <a:pt x="405" y="315"/>
                      <a:pt x="406" y="315"/>
                    </a:cubicBezTo>
                    <a:close/>
                    <a:moveTo>
                      <a:pt x="406" y="312"/>
                    </a:moveTo>
                    <a:cubicBezTo>
                      <a:pt x="406" y="312"/>
                      <a:pt x="406" y="312"/>
                      <a:pt x="406" y="312"/>
                    </a:cubicBezTo>
                    <a:cubicBezTo>
                      <a:pt x="406" y="312"/>
                      <a:pt x="406" y="312"/>
                      <a:pt x="406" y="312"/>
                    </a:cubicBezTo>
                    <a:cubicBezTo>
                      <a:pt x="406" y="312"/>
                      <a:pt x="406" y="312"/>
                      <a:pt x="406" y="312"/>
                    </a:cubicBezTo>
                    <a:cubicBezTo>
                      <a:pt x="406" y="312"/>
                      <a:pt x="406" y="312"/>
                      <a:pt x="406" y="312"/>
                    </a:cubicBezTo>
                    <a:close/>
                    <a:moveTo>
                      <a:pt x="264" y="225"/>
                    </a:moveTo>
                    <a:cubicBezTo>
                      <a:pt x="264" y="228"/>
                      <a:pt x="264" y="231"/>
                      <a:pt x="264" y="234"/>
                    </a:cubicBezTo>
                    <a:cubicBezTo>
                      <a:pt x="264" y="235"/>
                      <a:pt x="265" y="236"/>
                      <a:pt x="266" y="236"/>
                    </a:cubicBezTo>
                    <a:cubicBezTo>
                      <a:pt x="270" y="236"/>
                      <a:pt x="274" y="234"/>
                      <a:pt x="277" y="232"/>
                    </a:cubicBezTo>
                    <a:cubicBezTo>
                      <a:pt x="277" y="232"/>
                      <a:pt x="277" y="232"/>
                      <a:pt x="277" y="232"/>
                    </a:cubicBezTo>
                    <a:cubicBezTo>
                      <a:pt x="278" y="232"/>
                      <a:pt x="278" y="232"/>
                      <a:pt x="278" y="232"/>
                    </a:cubicBezTo>
                    <a:cubicBezTo>
                      <a:pt x="277" y="232"/>
                      <a:pt x="277" y="232"/>
                      <a:pt x="277" y="232"/>
                    </a:cubicBezTo>
                    <a:cubicBezTo>
                      <a:pt x="277" y="232"/>
                      <a:pt x="277" y="232"/>
                      <a:pt x="277" y="232"/>
                    </a:cubicBezTo>
                    <a:cubicBezTo>
                      <a:pt x="279" y="234"/>
                      <a:pt x="280" y="235"/>
                      <a:pt x="282" y="235"/>
                    </a:cubicBezTo>
                    <a:cubicBezTo>
                      <a:pt x="284" y="235"/>
                      <a:pt x="286" y="235"/>
                      <a:pt x="287" y="234"/>
                    </a:cubicBezTo>
                    <a:cubicBezTo>
                      <a:pt x="288" y="232"/>
                      <a:pt x="290" y="231"/>
                      <a:pt x="290" y="230"/>
                    </a:cubicBezTo>
                    <a:cubicBezTo>
                      <a:pt x="292" y="228"/>
                      <a:pt x="293" y="226"/>
                      <a:pt x="295" y="225"/>
                    </a:cubicBezTo>
                    <a:cubicBezTo>
                      <a:pt x="297" y="222"/>
                      <a:pt x="299" y="220"/>
                      <a:pt x="302" y="220"/>
                    </a:cubicBezTo>
                    <a:cubicBezTo>
                      <a:pt x="305" y="220"/>
                      <a:pt x="306" y="218"/>
                      <a:pt x="307" y="217"/>
                    </a:cubicBezTo>
                    <a:cubicBezTo>
                      <a:pt x="310" y="216"/>
                      <a:pt x="310" y="213"/>
                      <a:pt x="312" y="212"/>
                    </a:cubicBezTo>
                    <a:cubicBezTo>
                      <a:pt x="313" y="211"/>
                      <a:pt x="315" y="211"/>
                      <a:pt x="316" y="211"/>
                    </a:cubicBezTo>
                    <a:cubicBezTo>
                      <a:pt x="320" y="210"/>
                      <a:pt x="324" y="208"/>
                      <a:pt x="328" y="208"/>
                    </a:cubicBezTo>
                    <a:cubicBezTo>
                      <a:pt x="330" y="207"/>
                      <a:pt x="331" y="207"/>
                      <a:pt x="333" y="207"/>
                    </a:cubicBezTo>
                    <a:cubicBezTo>
                      <a:pt x="333" y="207"/>
                      <a:pt x="333" y="207"/>
                      <a:pt x="333" y="207"/>
                    </a:cubicBezTo>
                    <a:cubicBezTo>
                      <a:pt x="335" y="206"/>
                      <a:pt x="337" y="205"/>
                      <a:pt x="339" y="205"/>
                    </a:cubicBezTo>
                    <a:cubicBezTo>
                      <a:pt x="341" y="204"/>
                      <a:pt x="343" y="205"/>
                      <a:pt x="344" y="205"/>
                    </a:cubicBezTo>
                    <a:cubicBezTo>
                      <a:pt x="346" y="203"/>
                      <a:pt x="348" y="203"/>
                      <a:pt x="351" y="202"/>
                    </a:cubicBezTo>
                    <a:cubicBezTo>
                      <a:pt x="352" y="196"/>
                      <a:pt x="351" y="191"/>
                      <a:pt x="350" y="184"/>
                    </a:cubicBezTo>
                    <a:cubicBezTo>
                      <a:pt x="350" y="181"/>
                      <a:pt x="349" y="178"/>
                      <a:pt x="347" y="176"/>
                    </a:cubicBezTo>
                    <a:cubicBezTo>
                      <a:pt x="345" y="175"/>
                      <a:pt x="343" y="175"/>
                      <a:pt x="341" y="175"/>
                    </a:cubicBezTo>
                    <a:cubicBezTo>
                      <a:pt x="338" y="175"/>
                      <a:pt x="335" y="174"/>
                      <a:pt x="333" y="172"/>
                    </a:cubicBezTo>
                    <a:cubicBezTo>
                      <a:pt x="332" y="170"/>
                      <a:pt x="330" y="170"/>
                      <a:pt x="329" y="168"/>
                    </a:cubicBezTo>
                    <a:cubicBezTo>
                      <a:pt x="326" y="164"/>
                      <a:pt x="322" y="163"/>
                      <a:pt x="318" y="163"/>
                    </a:cubicBezTo>
                    <a:cubicBezTo>
                      <a:pt x="315" y="164"/>
                      <a:pt x="311" y="163"/>
                      <a:pt x="307" y="163"/>
                    </a:cubicBezTo>
                    <a:cubicBezTo>
                      <a:pt x="306" y="164"/>
                      <a:pt x="304" y="164"/>
                      <a:pt x="302" y="164"/>
                    </a:cubicBezTo>
                    <a:cubicBezTo>
                      <a:pt x="300" y="165"/>
                      <a:pt x="300" y="166"/>
                      <a:pt x="299" y="168"/>
                    </a:cubicBezTo>
                    <a:cubicBezTo>
                      <a:pt x="298" y="170"/>
                      <a:pt x="298" y="172"/>
                      <a:pt x="298" y="174"/>
                    </a:cubicBezTo>
                    <a:cubicBezTo>
                      <a:pt x="297" y="177"/>
                      <a:pt x="297" y="178"/>
                      <a:pt x="295" y="180"/>
                    </a:cubicBezTo>
                    <a:cubicBezTo>
                      <a:pt x="291" y="183"/>
                      <a:pt x="287" y="186"/>
                      <a:pt x="284" y="188"/>
                    </a:cubicBezTo>
                    <a:cubicBezTo>
                      <a:pt x="282" y="190"/>
                      <a:pt x="281" y="192"/>
                      <a:pt x="281" y="194"/>
                    </a:cubicBezTo>
                    <a:cubicBezTo>
                      <a:pt x="281" y="195"/>
                      <a:pt x="280" y="196"/>
                      <a:pt x="280" y="196"/>
                    </a:cubicBezTo>
                    <a:cubicBezTo>
                      <a:pt x="273" y="200"/>
                      <a:pt x="268" y="205"/>
                      <a:pt x="262" y="209"/>
                    </a:cubicBezTo>
                    <a:cubicBezTo>
                      <a:pt x="262" y="211"/>
                      <a:pt x="260" y="211"/>
                      <a:pt x="260" y="213"/>
                    </a:cubicBezTo>
                    <a:cubicBezTo>
                      <a:pt x="259" y="214"/>
                      <a:pt x="261" y="216"/>
                      <a:pt x="262" y="217"/>
                    </a:cubicBezTo>
                    <a:cubicBezTo>
                      <a:pt x="263" y="220"/>
                      <a:pt x="264" y="222"/>
                      <a:pt x="264" y="225"/>
                    </a:cubicBezTo>
                    <a:close/>
                    <a:moveTo>
                      <a:pt x="387" y="330"/>
                    </a:moveTo>
                    <a:cubicBezTo>
                      <a:pt x="387" y="331"/>
                      <a:pt x="388" y="331"/>
                      <a:pt x="388" y="331"/>
                    </a:cubicBezTo>
                    <a:cubicBezTo>
                      <a:pt x="388" y="332"/>
                      <a:pt x="389" y="331"/>
                      <a:pt x="389" y="330"/>
                    </a:cubicBezTo>
                    <a:cubicBezTo>
                      <a:pt x="389" y="329"/>
                      <a:pt x="389" y="329"/>
                      <a:pt x="388" y="329"/>
                    </a:cubicBezTo>
                    <a:cubicBezTo>
                      <a:pt x="387" y="329"/>
                      <a:pt x="386" y="329"/>
                      <a:pt x="387" y="330"/>
                    </a:cubicBezTo>
                    <a:close/>
                    <a:moveTo>
                      <a:pt x="344" y="205"/>
                    </a:moveTo>
                    <a:cubicBezTo>
                      <a:pt x="343" y="206"/>
                      <a:pt x="341" y="206"/>
                      <a:pt x="339" y="206"/>
                    </a:cubicBezTo>
                    <a:cubicBezTo>
                      <a:pt x="337" y="207"/>
                      <a:pt x="335" y="207"/>
                      <a:pt x="333" y="207"/>
                    </a:cubicBezTo>
                    <a:cubicBezTo>
                      <a:pt x="332" y="208"/>
                      <a:pt x="332" y="208"/>
                      <a:pt x="331" y="208"/>
                    </a:cubicBezTo>
                    <a:cubicBezTo>
                      <a:pt x="326" y="211"/>
                      <a:pt x="321" y="213"/>
                      <a:pt x="316" y="216"/>
                    </a:cubicBezTo>
                    <a:cubicBezTo>
                      <a:pt x="313" y="216"/>
                      <a:pt x="311" y="218"/>
                      <a:pt x="310" y="221"/>
                    </a:cubicBezTo>
                    <a:cubicBezTo>
                      <a:pt x="310" y="222"/>
                      <a:pt x="310" y="223"/>
                      <a:pt x="308" y="223"/>
                    </a:cubicBezTo>
                    <a:cubicBezTo>
                      <a:pt x="307" y="224"/>
                      <a:pt x="305" y="225"/>
                      <a:pt x="303" y="226"/>
                    </a:cubicBezTo>
                    <a:cubicBezTo>
                      <a:pt x="302" y="228"/>
                      <a:pt x="299" y="230"/>
                      <a:pt x="299" y="233"/>
                    </a:cubicBezTo>
                    <a:cubicBezTo>
                      <a:pt x="299" y="234"/>
                      <a:pt x="300" y="236"/>
                      <a:pt x="300" y="238"/>
                    </a:cubicBezTo>
                    <a:cubicBezTo>
                      <a:pt x="301" y="238"/>
                      <a:pt x="301" y="239"/>
                      <a:pt x="301" y="239"/>
                    </a:cubicBezTo>
                    <a:cubicBezTo>
                      <a:pt x="302" y="241"/>
                      <a:pt x="302" y="241"/>
                      <a:pt x="304" y="241"/>
                    </a:cubicBezTo>
                    <a:cubicBezTo>
                      <a:pt x="307" y="242"/>
                      <a:pt x="311" y="242"/>
                      <a:pt x="315" y="243"/>
                    </a:cubicBezTo>
                    <a:cubicBezTo>
                      <a:pt x="315" y="243"/>
                      <a:pt x="315" y="243"/>
                      <a:pt x="315" y="244"/>
                    </a:cubicBezTo>
                    <a:cubicBezTo>
                      <a:pt x="315" y="244"/>
                      <a:pt x="315" y="245"/>
                      <a:pt x="314" y="245"/>
                    </a:cubicBezTo>
                    <a:cubicBezTo>
                      <a:pt x="310" y="245"/>
                      <a:pt x="306" y="246"/>
                      <a:pt x="302" y="246"/>
                    </a:cubicBezTo>
                    <a:cubicBezTo>
                      <a:pt x="300" y="246"/>
                      <a:pt x="298" y="246"/>
                      <a:pt x="296" y="248"/>
                    </a:cubicBezTo>
                    <a:cubicBezTo>
                      <a:pt x="295" y="249"/>
                      <a:pt x="295" y="250"/>
                      <a:pt x="295" y="251"/>
                    </a:cubicBezTo>
                    <a:cubicBezTo>
                      <a:pt x="295" y="252"/>
                      <a:pt x="295" y="254"/>
                      <a:pt x="295" y="256"/>
                    </a:cubicBezTo>
                    <a:cubicBezTo>
                      <a:pt x="295" y="259"/>
                      <a:pt x="295" y="261"/>
                      <a:pt x="301" y="262"/>
                    </a:cubicBezTo>
                    <a:cubicBezTo>
                      <a:pt x="307" y="264"/>
                      <a:pt x="313" y="265"/>
                      <a:pt x="320" y="265"/>
                    </a:cubicBezTo>
                    <a:cubicBezTo>
                      <a:pt x="321" y="265"/>
                      <a:pt x="322" y="265"/>
                      <a:pt x="323" y="266"/>
                    </a:cubicBezTo>
                    <a:cubicBezTo>
                      <a:pt x="327" y="269"/>
                      <a:pt x="332" y="272"/>
                      <a:pt x="335" y="277"/>
                    </a:cubicBezTo>
                    <a:cubicBezTo>
                      <a:pt x="335" y="278"/>
                      <a:pt x="335" y="279"/>
                      <a:pt x="335" y="279"/>
                    </a:cubicBezTo>
                    <a:cubicBezTo>
                      <a:pt x="334" y="279"/>
                      <a:pt x="334" y="279"/>
                      <a:pt x="333" y="279"/>
                    </a:cubicBezTo>
                    <a:cubicBezTo>
                      <a:pt x="327" y="279"/>
                      <a:pt x="322" y="276"/>
                      <a:pt x="317" y="274"/>
                    </a:cubicBezTo>
                    <a:cubicBezTo>
                      <a:pt x="315" y="273"/>
                      <a:pt x="313" y="271"/>
                      <a:pt x="311" y="271"/>
                    </a:cubicBezTo>
                    <a:cubicBezTo>
                      <a:pt x="305" y="271"/>
                      <a:pt x="300" y="271"/>
                      <a:pt x="295" y="271"/>
                    </a:cubicBezTo>
                    <a:cubicBezTo>
                      <a:pt x="292" y="271"/>
                      <a:pt x="291" y="273"/>
                      <a:pt x="290" y="275"/>
                    </a:cubicBezTo>
                    <a:cubicBezTo>
                      <a:pt x="289" y="278"/>
                      <a:pt x="288" y="281"/>
                      <a:pt x="289" y="284"/>
                    </a:cubicBezTo>
                    <a:cubicBezTo>
                      <a:pt x="289" y="289"/>
                      <a:pt x="292" y="294"/>
                      <a:pt x="297" y="295"/>
                    </a:cubicBezTo>
                    <a:cubicBezTo>
                      <a:pt x="300" y="296"/>
                      <a:pt x="302" y="296"/>
                      <a:pt x="305" y="297"/>
                    </a:cubicBezTo>
                    <a:cubicBezTo>
                      <a:pt x="305" y="298"/>
                      <a:pt x="306" y="299"/>
                      <a:pt x="306" y="300"/>
                    </a:cubicBezTo>
                    <a:cubicBezTo>
                      <a:pt x="305" y="302"/>
                      <a:pt x="305" y="304"/>
                      <a:pt x="304" y="305"/>
                    </a:cubicBezTo>
                    <a:cubicBezTo>
                      <a:pt x="303" y="306"/>
                      <a:pt x="302" y="308"/>
                      <a:pt x="303" y="309"/>
                    </a:cubicBezTo>
                    <a:cubicBezTo>
                      <a:pt x="303" y="311"/>
                      <a:pt x="304" y="313"/>
                      <a:pt x="305" y="315"/>
                    </a:cubicBezTo>
                    <a:cubicBezTo>
                      <a:pt x="305" y="316"/>
                      <a:pt x="305" y="317"/>
                      <a:pt x="306" y="317"/>
                    </a:cubicBezTo>
                    <a:cubicBezTo>
                      <a:pt x="307" y="317"/>
                      <a:pt x="308" y="317"/>
                      <a:pt x="310" y="317"/>
                    </a:cubicBezTo>
                    <a:cubicBezTo>
                      <a:pt x="315" y="317"/>
                      <a:pt x="320" y="317"/>
                      <a:pt x="325" y="318"/>
                    </a:cubicBezTo>
                    <a:cubicBezTo>
                      <a:pt x="329" y="319"/>
                      <a:pt x="331" y="319"/>
                      <a:pt x="334" y="317"/>
                    </a:cubicBezTo>
                    <a:cubicBezTo>
                      <a:pt x="336" y="317"/>
                      <a:pt x="338" y="316"/>
                      <a:pt x="339" y="315"/>
                    </a:cubicBezTo>
                    <a:cubicBezTo>
                      <a:pt x="342" y="314"/>
                      <a:pt x="344" y="313"/>
                      <a:pt x="347" y="313"/>
                    </a:cubicBezTo>
                    <a:cubicBezTo>
                      <a:pt x="350" y="314"/>
                      <a:pt x="353" y="313"/>
                      <a:pt x="355" y="311"/>
                    </a:cubicBezTo>
                    <a:cubicBezTo>
                      <a:pt x="357" y="310"/>
                      <a:pt x="358" y="309"/>
                      <a:pt x="360" y="309"/>
                    </a:cubicBezTo>
                    <a:cubicBezTo>
                      <a:pt x="360" y="309"/>
                      <a:pt x="361" y="309"/>
                      <a:pt x="361" y="309"/>
                    </a:cubicBezTo>
                    <a:cubicBezTo>
                      <a:pt x="362" y="310"/>
                      <a:pt x="362" y="310"/>
                      <a:pt x="362" y="311"/>
                    </a:cubicBezTo>
                    <a:cubicBezTo>
                      <a:pt x="363" y="312"/>
                      <a:pt x="364" y="314"/>
                      <a:pt x="366" y="314"/>
                    </a:cubicBezTo>
                    <a:cubicBezTo>
                      <a:pt x="368" y="316"/>
                      <a:pt x="367" y="319"/>
                      <a:pt x="369" y="320"/>
                    </a:cubicBezTo>
                    <a:cubicBezTo>
                      <a:pt x="370" y="321"/>
                      <a:pt x="370" y="321"/>
                      <a:pt x="370" y="321"/>
                    </a:cubicBezTo>
                    <a:cubicBezTo>
                      <a:pt x="373" y="322"/>
                      <a:pt x="377" y="324"/>
                      <a:pt x="380" y="324"/>
                    </a:cubicBezTo>
                    <a:cubicBezTo>
                      <a:pt x="384" y="325"/>
                      <a:pt x="388" y="325"/>
                      <a:pt x="392" y="324"/>
                    </a:cubicBezTo>
                    <a:cubicBezTo>
                      <a:pt x="394" y="324"/>
                      <a:pt x="395" y="322"/>
                      <a:pt x="396" y="320"/>
                    </a:cubicBezTo>
                    <a:cubicBezTo>
                      <a:pt x="397" y="317"/>
                      <a:pt x="398" y="313"/>
                      <a:pt x="395" y="310"/>
                    </a:cubicBezTo>
                    <a:cubicBezTo>
                      <a:pt x="394" y="310"/>
                      <a:pt x="394" y="310"/>
                      <a:pt x="394" y="310"/>
                    </a:cubicBezTo>
                    <a:cubicBezTo>
                      <a:pt x="393" y="311"/>
                      <a:pt x="393" y="312"/>
                      <a:pt x="392" y="312"/>
                    </a:cubicBezTo>
                    <a:cubicBezTo>
                      <a:pt x="391" y="312"/>
                      <a:pt x="391" y="312"/>
                      <a:pt x="390" y="312"/>
                    </a:cubicBezTo>
                    <a:cubicBezTo>
                      <a:pt x="390" y="311"/>
                      <a:pt x="390" y="311"/>
                      <a:pt x="391" y="310"/>
                    </a:cubicBezTo>
                    <a:cubicBezTo>
                      <a:pt x="393" y="310"/>
                      <a:pt x="393" y="310"/>
                      <a:pt x="394" y="310"/>
                    </a:cubicBezTo>
                    <a:cubicBezTo>
                      <a:pt x="394" y="310"/>
                      <a:pt x="394" y="310"/>
                      <a:pt x="395" y="310"/>
                    </a:cubicBezTo>
                    <a:cubicBezTo>
                      <a:pt x="395" y="310"/>
                      <a:pt x="395" y="310"/>
                      <a:pt x="395" y="310"/>
                    </a:cubicBezTo>
                    <a:cubicBezTo>
                      <a:pt x="395" y="309"/>
                      <a:pt x="396" y="308"/>
                      <a:pt x="397" y="307"/>
                    </a:cubicBezTo>
                    <a:cubicBezTo>
                      <a:pt x="398" y="306"/>
                      <a:pt x="399" y="306"/>
                      <a:pt x="400" y="307"/>
                    </a:cubicBezTo>
                    <a:cubicBezTo>
                      <a:pt x="401" y="309"/>
                      <a:pt x="404" y="309"/>
                      <a:pt x="406" y="312"/>
                    </a:cubicBezTo>
                    <a:cubicBezTo>
                      <a:pt x="409" y="312"/>
                      <a:pt x="411" y="309"/>
                      <a:pt x="412" y="306"/>
                    </a:cubicBezTo>
                    <a:cubicBezTo>
                      <a:pt x="413" y="304"/>
                      <a:pt x="413" y="301"/>
                      <a:pt x="412" y="300"/>
                    </a:cubicBezTo>
                    <a:cubicBezTo>
                      <a:pt x="411" y="299"/>
                      <a:pt x="410" y="297"/>
                      <a:pt x="409" y="296"/>
                    </a:cubicBezTo>
                    <a:cubicBezTo>
                      <a:pt x="407" y="294"/>
                      <a:pt x="406" y="293"/>
                      <a:pt x="406" y="290"/>
                    </a:cubicBezTo>
                    <a:cubicBezTo>
                      <a:pt x="406" y="287"/>
                      <a:pt x="404" y="286"/>
                      <a:pt x="402" y="284"/>
                    </a:cubicBezTo>
                    <a:cubicBezTo>
                      <a:pt x="399" y="282"/>
                      <a:pt x="399" y="279"/>
                      <a:pt x="398" y="276"/>
                    </a:cubicBezTo>
                    <a:cubicBezTo>
                      <a:pt x="397" y="274"/>
                      <a:pt x="398" y="272"/>
                      <a:pt x="399" y="271"/>
                    </a:cubicBezTo>
                    <a:cubicBezTo>
                      <a:pt x="403" y="267"/>
                      <a:pt x="404" y="263"/>
                      <a:pt x="404" y="258"/>
                    </a:cubicBezTo>
                    <a:cubicBezTo>
                      <a:pt x="403" y="256"/>
                      <a:pt x="404" y="254"/>
                      <a:pt x="405" y="253"/>
                    </a:cubicBezTo>
                    <a:cubicBezTo>
                      <a:pt x="407" y="247"/>
                      <a:pt x="409" y="242"/>
                      <a:pt x="411" y="236"/>
                    </a:cubicBezTo>
                    <a:cubicBezTo>
                      <a:pt x="412" y="235"/>
                      <a:pt x="413" y="234"/>
                      <a:pt x="415" y="232"/>
                    </a:cubicBezTo>
                    <a:cubicBezTo>
                      <a:pt x="419" y="230"/>
                      <a:pt x="423" y="226"/>
                      <a:pt x="427" y="223"/>
                    </a:cubicBezTo>
                    <a:cubicBezTo>
                      <a:pt x="428" y="221"/>
                      <a:pt x="429" y="220"/>
                      <a:pt x="429" y="218"/>
                    </a:cubicBezTo>
                    <a:cubicBezTo>
                      <a:pt x="429" y="214"/>
                      <a:pt x="428" y="212"/>
                      <a:pt x="424" y="211"/>
                    </a:cubicBezTo>
                    <a:cubicBezTo>
                      <a:pt x="422" y="211"/>
                      <a:pt x="419" y="210"/>
                      <a:pt x="417" y="209"/>
                    </a:cubicBezTo>
                    <a:cubicBezTo>
                      <a:pt x="414" y="208"/>
                      <a:pt x="412" y="211"/>
                      <a:pt x="410" y="212"/>
                    </a:cubicBezTo>
                    <a:cubicBezTo>
                      <a:pt x="408" y="213"/>
                      <a:pt x="409" y="216"/>
                      <a:pt x="410" y="218"/>
                    </a:cubicBezTo>
                    <a:cubicBezTo>
                      <a:pt x="410" y="220"/>
                      <a:pt x="410" y="222"/>
                      <a:pt x="410" y="225"/>
                    </a:cubicBezTo>
                    <a:cubicBezTo>
                      <a:pt x="411" y="225"/>
                      <a:pt x="411" y="225"/>
                      <a:pt x="411" y="225"/>
                    </a:cubicBezTo>
                    <a:cubicBezTo>
                      <a:pt x="411" y="226"/>
                      <a:pt x="411" y="226"/>
                      <a:pt x="411" y="226"/>
                    </a:cubicBezTo>
                    <a:cubicBezTo>
                      <a:pt x="411" y="226"/>
                      <a:pt x="411" y="226"/>
                      <a:pt x="411" y="226"/>
                    </a:cubicBezTo>
                    <a:cubicBezTo>
                      <a:pt x="411" y="225"/>
                      <a:pt x="410" y="225"/>
                      <a:pt x="410" y="225"/>
                    </a:cubicBezTo>
                    <a:cubicBezTo>
                      <a:pt x="410" y="224"/>
                      <a:pt x="410" y="223"/>
                      <a:pt x="409" y="223"/>
                    </a:cubicBezTo>
                    <a:cubicBezTo>
                      <a:pt x="408" y="221"/>
                      <a:pt x="408" y="220"/>
                      <a:pt x="406" y="219"/>
                    </a:cubicBezTo>
                    <a:cubicBezTo>
                      <a:pt x="404" y="219"/>
                      <a:pt x="403" y="218"/>
                      <a:pt x="402" y="218"/>
                    </a:cubicBezTo>
                    <a:cubicBezTo>
                      <a:pt x="399" y="216"/>
                      <a:pt x="397" y="218"/>
                      <a:pt x="395" y="220"/>
                    </a:cubicBezTo>
                    <a:cubicBezTo>
                      <a:pt x="395" y="221"/>
                      <a:pt x="393" y="223"/>
                      <a:pt x="393" y="225"/>
                    </a:cubicBezTo>
                    <a:cubicBezTo>
                      <a:pt x="391" y="230"/>
                      <a:pt x="390" y="235"/>
                      <a:pt x="388" y="239"/>
                    </a:cubicBezTo>
                    <a:cubicBezTo>
                      <a:pt x="385" y="244"/>
                      <a:pt x="385" y="249"/>
                      <a:pt x="383" y="253"/>
                    </a:cubicBezTo>
                    <a:cubicBezTo>
                      <a:pt x="383" y="254"/>
                      <a:pt x="383" y="254"/>
                      <a:pt x="383" y="254"/>
                    </a:cubicBezTo>
                    <a:cubicBezTo>
                      <a:pt x="383" y="255"/>
                      <a:pt x="383" y="255"/>
                      <a:pt x="383" y="255"/>
                    </a:cubicBezTo>
                    <a:cubicBezTo>
                      <a:pt x="382" y="256"/>
                      <a:pt x="380" y="256"/>
                      <a:pt x="380" y="256"/>
                    </a:cubicBezTo>
                    <a:cubicBezTo>
                      <a:pt x="378" y="256"/>
                      <a:pt x="378" y="254"/>
                      <a:pt x="378" y="254"/>
                    </a:cubicBezTo>
                    <a:cubicBezTo>
                      <a:pt x="379" y="250"/>
                      <a:pt x="380" y="246"/>
                      <a:pt x="381" y="241"/>
                    </a:cubicBezTo>
                    <a:cubicBezTo>
                      <a:pt x="384" y="236"/>
                      <a:pt x="384" y="231"/>
                      <a:pt x="382" y="225"/>
                    </a:cubicBezTo>
                    <a:cubicBezTo>
                      <a:pt x="382" y="224"/>
                      <a:pt x="381" y="223"/>
                      <a:pt x="380" y="222"/>
                    </a:cubicBezTo>
                    <a:cubicBezTo>
                      <a:pt x="379" y="221"/>
                      <a:pt x="377" y="222"/>
                      <a:pt x="376" y="223"/>
                    </a:cubicBezTo>
                    <a:cubicBezTo>
                      <a:pt x="376" y="226"/>
                      <a:pt x="375" y="228"/>
                      <a:pt x="375" y="231"/>
                    </a:cubicBezTo>
                    <a:cubicBezTo>
                      <a:pt x="375" y="232"/>
                      <a:pt x="374" y="233"/>
                      <a:pt x="373" y="233"/>
                    </a:cubicBezTo>
                    <a:cubicBezTo>
                      <a:pt x="370" y="231"/>
                      <a:pt x="366" y="231"/>
                      <a:pt x="363" y="231"/>
                    </a:cubicBezTo>
                    <a:cubicBezTo>
                      <a:pt x="361" y="231"/>
                      <a:pt x="361" y="231"/>
                      <a:pt x="361" y="231"/>
                    </a:cubicBezTo>
                    <a:cubicBezTo>
                      <a:pt x="362" y="231"/>
                      <a:pt x="362" y="231"/>
                      <a:pt x="363" y="231"/>
                    </a:cubicBezTo>
                    <a:cubicBezTo>
                      <a:pt x="364" y="229"/>
                      <a:pt x="365" y="228"/>
                      <a:pt x="368" y="228"/>
                    </a:cubicBezTo>
                    <a:cubicBezTo>
                      <a:pt x="368" y="227"/>
                      <a:pt x="369" y="225"/>
                      <a:pt x="368" y="223"/>
                    </a:cubicBezTo>
                    <a:cubicBezTo>
                      <a:pt x="367" y="221"/>
                      <a:pt x="365" y="218"/>
                      <a:pt x="363" y="216"/>
                    </a:cubicBezTo>
                    <a:cubicBezTo>
                      <a:pt x="360" y="214"/>
                      <a:pt x="358" y="214"/>
                      <a:pt x="355" y="216"/>
                    </a:cubicBezTo>
                    <a:cubicBezTo>
                      <a:pt x="354" y="217"/>
                      <a:pt x="353" y="218"/>
                      <a:pt x="352" y="219"/>
                    </a:cubicBezTo>
                    <a:cubicBezTo>
                      <a:pt x="351" y="220"/>
                      <a:pt x="350" y="220"/>
                      <a:pt x="349" y="220"/>
                    </a:cubicBezTo>
                    <a:cubicBezTo>
                      <a:pt x="348" y="220"/>
                      <a:pt x="348" y="219"/>
                      <a:pt x="350" y="217"/>
                    </a:cubicBezTo>
                    <a:cubicBezTo>
                      <a:pt x="351" y="215"/>
                      <a:pt x="353" y="212"/>
                      <a:pt x="355" y="210"/>
                    </a:cubicBezTo>
                    <a:cubicBezTo>
                      <a:pt x="355" y="208"/>
                      <a:pt x="355" y="206"/>
                      <a:pt x="353" y="203"/>
                    </a:cubicBezTo>
                    <a:cubicBezTo>
                      <a:pt x="353" y="203"/>
                      <a:pt x="352" y="203"/>
                      <a:pt x="351" y="203"/>
                    </a:cubicBezTo>
                    <a:cubicBezTo>
                      <a:pt x="351" y="202"/>
                      <a:pt x="351" y="202"/>
                      <a:pt x="351" y="202"/>
                    </a:cubicBezTo>
                    <a:cubicBezTo>
                      <a:pt x="351" y="202"/>
                      <a:pt x="351" y="202"/>
                      <a:pt x="351" y="202"/>
                    </a:cubicBezTo>
                    <a:cubicBezTo>
                      <a:pt x="351" y="203"/>
                      <a:pt x="351" y="203"/>
                      <a:pt x="351" y="203"/>
                    </a:cubicBezTo>
                    <a:cubicBezTo>
                      <a:pt x="349" y="204"/>
                      <a:pt x="346" y="204"/>
                      <a:pt x="344" y="205"/>
                    </a:cubicBezTo>
                    <a:close/>
                    <a:moveTo>
                      <a:pt x="450" y="80"/>
                    </a:moveTo>
                    <a:cubicBezTo>
                      <a:pt x="453" y="81"/>
                      <a:pt x="456" y="82"/>
                      <a:pt x="457" y="85"/>
                    </a:cubicBezTo>
                    <a:cubicBezTo>
                      <a:pt x="461" y="85"/>
                      <a:pt x="461" y="87"/>
                      <a:pt x="463" y="89"/>
                    </a:cubicBezTo>
                    <a:cubicBezTo>
                      <a:pt x="468" y="92"/>
                      <a:pt x="474" y="89"/>
                      <a:pt x="475" y="84"/>
                    </a:cubicBezTo>
                    <a:cubicBezTo>
                      <a:pt x="475" y="82"/>
                      <a:pt x="476" y="81"/>
                      <a:pt x="476" y="80"/>
                    </a:cubicBezTo>
                    <a:cubicBezTo>
                      <a:pt x="476" y="79"/>
                      <a:pt x="476" y="79"/>
                      <a:pt x="476" y="78"/>
                    </a:cubicBezTo>
                    <a:cubicBezTo>
                      <a:pt x="476" y="75"/>
                      <a:pt x="473" y="72"/>
                      <a:pt x="470" y="73"/>
                    </a:cubicBezTo>
                    <a:cubicBezTo>
                      <a:pt x="467" y="74"/>
                      <a:pt x="463" y="74"/>
                      <a:pt x="460" y="74"/>
                    </a:cubicBezTo>
                    <a:cubicBezTo>
                      <a:pt x="458" y="74"/>
                      <a:pt x="455" y="75"/>
                      <a:pt x="452" y="75"/>
                    </a:cubicBezTo>
                    <a:cubicBezTo>
                      <a:pt x="451" y="75"/>
                      <a:pt x="451" y="76"/>
                      <a:pt x="449" y="77"/>
                    </a:cubicBezTo>
                    <a:cubicBezTo>
                      <a:pt x="449" y="77"/>
                      <a:pt x="448" y="77"/>
                      <a:pt x="448" y="78"/>
                    </a:cubicBezTo>
                    <a:cubicBezTo>
                      <a:pt x="448" y="79"/>
                      <a:pt x="449" y="80"/>
                      <a:pt x="450" y="80"/>
                    </a:cubicBezTo>
                    <a:close/>
                    <a:moveTo>
                      <a:pt x="433" y="95"/>
                    </a:moveTo>
                    <a:cubicBezTo>
                      <a:pt x="433" y="95"/>
                      <a:pt x="433" y="95"/>
                      <a:pt x="433" y="95"/>
                    </a:cubicBezTo>
                    <a:cubicBezTo>
                      <a:pt x="433" y="96"/>
                      <a:pt x="433" y="97"/>
                      <a:pt x="432" y="99"/>
                    </a:cubicBezTo>
                    <a:cubicBezTo>
                      <a:pt x="431" y="101"/>
                      <a:pt x="431" y="102"/>
                      <a:pt x="433" y="105"/>
                    </a:cubicBezTo>
                    <a:cubicBezTo>
                      <a:pt x="433" y="106"/>
                      <a:pt x="435" y="107"/>
                      <a:pt x="436" y="109"/>
                    </a:cubicBezTo>
                    <a:cubicBezTo>
                      <a:pt x="437" y="110"/>
                      <a:pt x="438" y="111"/>
                      <a:pt x="440" y="111"/>
                    </a:cubicBezTo>
                    <a:cubicBezTo>
                      <a:pt x="441" y="111"/>
                      <a:pt x="443" y="112"/>
                      <a:pt x="444" y="112"/>
                    </a:cubicBezTo>
                    <a:cubicBezTo>
                      <a:pt x="447" y="112"/>
                      <a:pt x="450" y="110"/>
                      <a:pt x="451" y="108"/>
                    </a:cubicBezTo>
                    <a:cubicBezTo>
                      <a:pt x="453" y="107"/>
                      <a:pt x="454" y="105"/>
                      <a:pt x="455" y="102"/>
                    </a:cubicBezTo>
                    <a:cubicBezTo>
                      <a:pt x="455" y="101"/>
                      <a:pt x="456" y="100"/>
                      <a:pt x="458" y="100"/>
                    </a:cubicBezTo>
                    <a:cubicBezTo>
                      <a:pt x="459" y="98"/>
                      <a:pt x="461" y="97"/>
                      <a:pt x="462" y="97"/>
                    </a:cubicBezTo>
                    <a:cubicBezTo>
                      <a:pt x="463" y="96"/>
                      <a:pt x="463" y="95"/>
                      <a:pt x="462" y="95"/>
                    </a:cubicBezTo>
                    <a:cubicBezTo>
                      <a:pt x="462" y="94"/>
                      <a:pt x="461" y="93"/>
                      <a:pt x="461" y="93"/>
                    </a:cubicBezTo>
                    <a:cubicBezTo>
                      <a:pt x="456" y="91"/>
                      <a:pt x="451" y="90"/>
                      <a:pt x="446" y="90"/>
                    </a:cubicBezTo>
                    <a:cubicBezTo>
                      <a:pt x="443" y="90"/>
                      <a:pt x="439" y="90"/>
                      <a:pt x="436" y="92"/>
                    </a:cubicBezTo>
                    <a:cubicBezTo>
                      <a:pt x="436" y="92"/>
                      <a:pt x="436" y="92"/>
                      <a:pt x="436" y="92"/>
                    </a:cubicBezTo>
                    <a:cubicBezTo>
                      <a:pt x="436" y="90"/>
                      <a:pt x="436" y="88"/>
                      <a:pt x="435" y="86"/>
                    </a:cubicBezTo>
                    <a:cubicBezTo>
                      <a:pt x="435" y="85"/>
                      <a:pt x="433" y="84"/>
                      <a:pt x="431" y="84"/>
                    </a:cubicBezTo>
                    <a:cubicBezTo>
                      <a:pt x="430" y="85"/>
                      <a:pt x="429" y="85"/>
                      <a:pt x="428" y="87"/>
                    </a:cubicBezTo>
                    <a:cubicBezTo>
                      <a:pt x="428" y="89"/>
                      <a:pt x="428" y="90"/>
                      <a:pt x="429" y="92"/>
                    </a:cubicBezTo>
                    <a:cubicBezTo>
                      <a:pt x="430" y="94"/>
                      <a:pt x="432" y="95"/>
                      <a:pt x="433" y="95"/>
                    </a:cubicBezTo>
                    <a:close/>
                    <a:moveTo>
                      <a:pt x="451" y="181"/>
                    </a:moveTo>
                    <a:cubicBezTo>
                      <a:pt x="453" y="182"/>
                      <a:pt x="455" y="181"/>
                      <a:pt x="456" y="179"/>
                    </a:cubicBezTo>
                    <a:cubicBezTo>
                      <a:pt x="457" y="178"/>
                      <a:pt x="457" y="176"/>
                      <a:pt x="456" y="174"/>
                    </a:cubicBezTo>
                    <a:cubicBezTo>
                      <a:pt x="456" y="173"/>
                      <a:pt x="455" y="173"/>
                      <a:pt x="454" y="173"/>
                    </a:cubicBezTo>
                    <a:cubicBezTo>
                      <a:pt x="451" y="174"/>
                      <a:pt x="449" y="176"/>
                      <a:pt x="448" y="178"/>
                    </a:cubicBezTo>
                    <a:cubicBezTo>
                      <a:pt x="448" y="179"/>
                      <a:pt x="450" y="181"/>
                      <a:pt x="451" y="181"/>
                    </a:cubicBezTo>
                    <a:close/>
                    <a:moveTo>
                      <a:pt x="481" y="130"/>
                    </a:moveTo>
                    <a:cubicBezTo>
                      <a:pt x="481" y="130"/>
                      <a:pt x="483" y="130"/>
                      <a:pt x="483" y="129"/>
                    </a:cubicBezTo>
                    <a:cubicBezTo>
                      <a:pt x="486" y="125"/>
                      <a:pt x="486" y="121"/>
                      <a:pt x="486" y="117"/>
                    </a:cubicBezTo>
                    <a:cubicBezTo>
                      <a:pt x="486" y="116"/>
                      <a:pt x="486" y="115"/>
                      <a:pt x="486" y="114"/>
                    </a:cubicBezTo>
                    <a:cubicBezTo>
                      <a:pt x="486" y="113"/>
                      <a:pt x="486" y="113"/>
                      <a:pt x="485" y="113"/>
                    </a:cubicBezTo>
                    <a:cubicBezTo>
                      <a:pt x="484" y="113"/>
                      <a:pt x="483" y="113"/>
                      <a:pt x="483" y="113"/>
                    </a:cubicBezTo>
                    <a:cubicBezTo>
                      <a:pt x="481" y="116"/>
                      <a:pt x="480" y="119"/>
                      <a:pt x="479" y="123"/>
                    </a:cubicBezTo>
                    <a:cubicBezTo>
                      <a:pt x="478" y="124"/>
                      <a:pt x="478" y="125"/>
                      <a:pt x="478" y="127"/>
                    </a:cubicBezTo>
                    <a:cubicBezTo>
                      <a:pt x="479" y="128"/>
                      <a:pt x="480" y="129"/>
                      <a:pt x="481" y="130"/>
                    </a:cubicBezTo>
                    <a:close/>
                    <a:moveTo>
                      <a:pt x="423" y="159"/>
                    </a:moveTo>
                    <a:cubicBezTo>
                      <a:pt x="420" y="158"/>
                      <a:pt x="416" y="158"/>
                      <a:pt x="413" y="157"/>
                    </a:cubicBezTo>
                    <a:cubicBezTo>
                      <a:pt x="412" y="155"/>
                      <a:pt x="412" y="155"/>
                      <a:pt x="412" y="155"/>
                    </a:cubicBezTo>
                    <a:cubicBezTo>
                      <a:pt x="414" y="153"/>
                      <a:pt x="412" y="149"/>
                      <a:pt x="413" y="146"/>
                    </a:cubicBezTo>
                    <a:cubicBezTo>
                      <a:pt x="413" y="143"/>
                      <a:pt x="413" y="140"/>
                      <a:pt x="412" y="138"/>
                    </a:cubicBezTo>
                    <a:cubicBezTo>
                      <a:pt x="411" y="135"/>
                      <a:pt x="410" y="134"/>
                      <a:pt x="408" y="133"/>
                    </a:cubicBezTo>
                    <a:cubicBezTo>
                      <a:pt x="405" y="133"/>
                      <a:pt x="405" y="133"/>
                      <a:pt x="405" y="130"/>
                    </a:cubicBezTo>
                    <a:cubicBezTo>
                      <a:pt x="405" y="127"/>
                      <a:pt x="404" y="125"/>
                      <a:pt x="401" y="125"/>
                    </a:cubicBezTo>
                    <a:cubicBezTo>
                      <a:pt x="399" y="124"/>
                      <a:pt x="396" y="124"/>
                      <a:pt x="395" y="125"/>
                    </a:cubicBezTo>
                    <a:cubicBezTo>
                      <a:pt x="392" y="128"/>
                      <a:pt x="388" y="129"/>
                      <a:pt x="385" y="131"/>
                    </a:cubicBezTo>
                    <a:cubicBezTo>
                      <a:pt x="383" y="132"/>
                      <a:pt x="383" y="133"/>
                      <a:pt x="382" y="134"/>
                    </a:cubicBezTo>
                    <a:cubicBezTo>
                      <a:pt x="382" y="137"/>
                      <a:pt x="380" y="138"/>
                      <a:pt x="378" y="139"/>
                    </a:cubicBezTo>
                    <a:cubicBezTo>
                      <a:pt x="376" y="140"/>
                      <a:pt x="375" y="141"/>
                      <a:pt x="374" y="143"/>
                    </a:cubicBezTo>
                    <a:cubicBezTo>
                      <a:pt x="373" y="143"/>
                      <a:pt x="373" y="144"/>
                      <a:pt x="374" y="145"/>
                    </a:cubicBezTo>
                    <a:cubicBezTo>
                      <a:pt x="375" y="145"/>
                      <a:pt x="376" y="146"/>
                      <a:pt x="378" y="147"/>
                    </a:cubicBezTo>
                    <a:cubicBezTo>
                      <a:pt x="378" y="148"/>
                      <a:pt x="379" y="148"/>
                      <a:pt x="378" y="149"/>
                    </a:cubicBezTo>
                    <a:cubicBezTo>
                      <a:pt x="378" y="149"/>
                      <a:pt x="378" y="149"/>
                      <a:pt x="377" y="149"/>
                    </a:cubicBezTo>
                    <a:cubicBezTo>
                      <a:pt x="375" y="149"/>
                      <a:pt x="372" y="148"/>
                      <a:pt x="369" y="148"/>
                    </a:cubicBezTo>
                    <a:cubicBezTo>
                      <a:pt x="367" y="148"/>
                      <a:pt x="365" y="150"/>
                      <a:pt x="364" y="153"/>
                    </a:cubicBezTo>
                    <a:cubicBezTo>
                      <a:pt x="363" y="155"/>
                      <a:pt x="364" y="157"/>
                      <a:pt x="365" y="158"/>
                    </a:cubicBezTo>
                    <a:cubicBezTo>
                      <a:pt x="367" y="159"/>
                      <a:pt x="368" y="160"/>
                      <a:pt x="370" y="161"/>
                    </a:cubicBezTo>
                    <a:cubicBezTo>
                      <a:pt x="374" y="164"/>
                      <a:pt x="378" y="167"/>
                      <a:pt x="383" y="165"/>
                    </a:cubicBezTo>
                    <a:cubicBezTo>
                      <a:pt x="383" y="164"/>
                      <a:pt x="384" y="164"/>
                      <a:pt x="385" y="165"/>
                    </a:cubicBezTo>
                    <a:cubicBezTo>
                      <a:pt x="388" y="166"/>
                      <a:pt x="390" y="166"/>
                      <a:pt x="393" y="166"/>
                    </a:cubicBezTo>
                    <a:cubicBezTo>
                      <a:pt x="394" y="167"/>
                      <a:pt x="394" y="167"/>
                      <a:pt x="394" y="167"/>
                    </a:cubicBezTo>
                    <a:cubicBezTo>
                      <a:pt x="393" y="168"/>
                      <a:pt x="393" y="168"/>
                      <a:pt x="393" y="168"/>
                    </a:cubicBezTo>
                    <a:cubicBezTo>
                      <a:pt x="388" y="168"/>
                      <a:pt x="383" y="169"/>
                      <a:pt x="378" y="170"/>
                    </a:cubicBezTo>
                    <a:cubicBezTo>
                      <a:pt x="378" y="170"/>
                      <a:pt x="376" y="172"/>
                      <a:pt x="376" y="173"/>
                    </a:cubicBezTo>
                    <a:cubicBezTo>
                      <a:pt x="375" y="177"/>
                      <a:pt x="377" y="179"/>
                      <a:pt x="380" y="181"/>
                    </a:cubicBezTo>
                    <a:cubicBezTo>
                      <a:pt x="381" y="181"/>
                      <a:pt x="383" y="182"/>
                      <a:pt x="384" y="182"/>
                    </a:cubicBezTo>
                    <a:cubicBezTo>
                      <a:pt x="386" y="183"/>
                      <a:pt x="388" y="182"/>
                      <a:pt x="390" y="183"/>
                    </a:cubicBezTo>
                    <a:cubicBezTo>
                      <a:pt x="395" y="183"/>
                      <a:pt x="399" y="182"/>
                      <a:pt x="403" y="180"/>
                    </a:cubicBezTo>
                    <a:cubicBezTo>
                      <a:pt x="404" y="179"/>
                      <a:pt x="406" y="178"/>
                      <a:pt x="407" y="178"/>
                    </a:cubicBezTo>
                    <a:cubicBezTo>
                      <a:pt x="411" y="178"/>
                      <a:pt x="413" y="178"/>
                      <a:pt x="417" y="176"/>
                    </a:cubicBezTo>
                    <a:cubicBezTo>
                      <a:pt x="418" y="176"/>
                      <a:pt x="418" y="176"/>
                      <a:pt x="419" y="177"/>
                    </a:cubicBezTo>
                    <a:cubicBezTo>
                      <a:pt x="422" y="178"/>
                      <a:pt x="424" y="178"/>
                      <a:pt x="426" y="180"/>
                    </a:cubicBezTo>
                    <a:cubicBezTo>
                      <a:pt x="428" y="181"/>
                      <a:pt x="430" y="181"/>
                      <a:pt x="432" y="181"/>
                    </a:cubicBezTo>
                    <a:cubicBezTo>
                      <a:pt x="433" y="180"/>
                      <a:pt x="435" y="180"/>
                      <a:pt x="436" y="180"/>
                    </a:cubicBezTo>
                    <a:cubicBezTo>
                      <a:pt x="439" y="179"/>
                      <a:pt x="441" y="178"/>
                      <a:pt x="443" y="176"/>
                    </a:cubicBezTo>
                    <a:cubicBezTo>
                      <a:pt x="446" y="173"/>
                      <a:pt x="449" y="169"/>
                      <a:pt x="453" y="166"/>
                    </a:cubicBezTo>
                    <a:cubicBezTo>
                      <a:pt x="454" y="165"/>
                      <a:pt x="455" y="163"/>
                      <a:pt x="456" y="162"/>
                    </a:cubicBezTo>
                    <a:cubicBezTo>
                      <a:pt x="457" y="159"/>
                      <a:pt x="456" y="155"/>
                      <a:pt x="453" y="153"/>
                    </a:cubicBezTo>
                    <a:cubicBezTo>
                      <a:pt x="452" y="153"/>
                      <a:pt x="451" y="153"/>
                      <a:pt x="451" y="153"/>
                    </a:cubicBezTo>
                    <a:cubicBezTo>
                      <a:pt x="448" y="153"/>
                      <a:pt x="448" y="154"/>
                      <a:pt x="447" y="155"/>
                    </a:cubicBezTo>
                    <a:cubicBezTo>
                      <a:pt x="446" y="156"/>
                      <a:pt x="446" y="157"/>
                      <a:pt x="445" y="156"/>
                    </a:cubicBezTo>
                    <a:cubicBezTo>
                      <a:pt x="443" y="155"/>
                      <a:pt x="441" y="154"/>
                      <a:pt x="442" y="151"/>
                    </a:cubicBezTo>
                    <a:cubicBezTo>
                      <a:pt x="441" y="149"/>
                      <a:pt x="439" y="148"/>
                      <a:pt x="441" y="146"/>
                    </a:cubicBezTo>
                    <a:cubicBezTo>
                      <a:pt x="442" y="145"/>
                      <a:pt x="443" y="143"/>
                      <a:pt x="443" y="142"/>
                    </a:cubicBezTo>
                    <a:cubicBezTo>
                      <a:pt x="443" y="138"/>
                      <a:pt x="443" y="135"/>
                      <a:pt x="445" y="132"/>
                    </a:cubicBezTo>
                    <a:cubicBezTo>
                      <a:pt x="446" y="131"/>
                      <a:pt x="445" y="130"/>
                      <a:pt x="444" y="129"/>
                    </a:cubicBezTo>
                    <a:cubicBezTo>
                      <a:pt x="443" y="128"/>
                      <a:pt x="441" y="128"/>
                      <a:pt x="440" y="129"/>
                    </a:cubicBezTo>
                    <a:cubicBezTo>
                      <a:pt x="436" y="131"/>
                      <a:pt x="433" y="133"/>
                      <a:pt x="431" y="135"/>
                    </a:cubicBezTo>
                    <a:cubicBezTo>
                      <a:pt x="429" y="137"/>
                      <a:pt x="428" y="138"/>
                      <a:pt x="428" y="140"/>
                    </a:cubicBezTo>
                    <a:cubicBezTo>
                      <a:pt x="429" y="142"/>
                      <a:pt x="429" y="143"/>
                      <a:pt x="429" y="144"/>
                    </a:cubicBezTo>
                    <a:cubicBezTo>
                      <a:pt x="430" y="146"/>
                      <a:pt x="429" y="148"/>
                      <a:pt x="427" y="148"/>
                    </a:cubicBezTo>
                    <a:cubicBezTo>
                      <a:pt x="426" y="149"/>
                      <a:pt x="426" y="149"/>
                      <a:pt x="426" y="149"/>
                    </a:cubicBezTo>
                    <a:cubicBezTo>
                      <a:pt x="424" y="150"/>
                      <a:pt x="424" y="152"/>
                      <a:pt x="425" y="154"/>
                    </a:cubicBezTo>
                    <a:cubicBezTo>
                      <a:pt x="425" y="155"/>
                      <a:pt x="426" y="155"/>
                      <a:pt x="426" y="156"/>
                    </a:cubicBezTo>
                    <a:cubicBezTo>
                      <a:pt x="426" y="158"/>
                      <a:pt x="424" y="160"/>
                      <a:pt x="423" y="159"/>
                    </a:cubicBezTo>
                    <a:close/>
                    <a:moveTo>
                      <a:pt x="344" y="122"/>
                    </a:moveTo>
                    <a:cubicBezTo>
                      <a:pt x="348" y="123"/>
                      <a:pt x="350" y="123"/>
                      <a:pt x="353" y="125"/>
                    </a:cubicBezTo>
                    <a:cubicBezTo>
                      <a:pt x="354" y="125"/>
                      <a:pt x="355" y="127"/>
                      <a:pt x="356" y="128"/>
                    </a:cubicBezTo>
                    <a:cubicBezTo>
                      <a:pt x="358" y="130"/>
                      <a:pt x="360" y="130"/>
                      <a:pt x="362" y="129"/>
                    </a:cubicBezTo>
                    <a:cubicBezTo>
                      <a:pt x="363" y="128"/>
                      <a:pt x="365" y="126"/>
                      <a:pt x="367" y="125"/>
                    </a:cubicBezTo>
                    <a:cubicBezTo>
                      <a:pt x="368" y="124"/>
                      <a:pt x="368" y="125"/>
                      <a:pt x="369" y="125"/>
                    </a:cubicBezTo>
                    <a:cubicBezTo>
                      <a:pt x="370" y="125"/>
                      <a:pt x="371" y="125"/>
                      <a:pt x="372" y="124"/>
                    </a:cubicBezTo>
                    <a:cubicBezTo>
                      <a:pt x="374" y="122"/>
                      <a:pt x="375" y="119"/>
                      <a:pt x="377" y="117"/>
                    </a:cubicBezTo>
                    <a:cubicBezTo>
                      <a:pt x="379" y="115"/>
                      <a:pt x="381" y="113"/>
                      <a:pt x="383" y="110"/>
                    </a:cubicBezTo>
                    <a:cubicBezTo>
                      <a:pt x="384" y="110"/>
                      <a:pt x="385" y="110"/>
                      <a:pt x="385" y="110"/>
                    </a:cubicBezTo>
                    <a:cubicBezTo>
                      <a:pt x="386" y="110"/>
                      <a:pt x="386" y="111"/>
                      <a:pt x="385" y="113"/>
                    </a:cubicBezTo>
                    <a:cubicBezTo>
                      <a:pt x="384" y="115"/>
                      <a:pt x="382" y="118"/>
                      <a:pt x="380" y="120"/>
                    </a:cubicBezTo>
                    <a:cubicBezTo>
                      <a:pt x="380" y="122"/>
                      <a:pt x="380" y="123"/>
                      <a:pt x="380" y="125"/>
                    </a:cubicBezTo>
                    <a:cubicBezTo>
                      <a:pt x="381" y="126"/>
                      <a:pt x="383" y="127"/>
                      <a:pt x="385" y="126"/>
                    </a:cubicBezTo>
                    <a:cubicBezTo>
                      <a:pt x="385" y="125"/>
                      <a:pt x="387" y="125"/>
                      <a:pt x="387" y="124"/>
                    </a:cubicBezTo>
                    <a:cubicBezTo>
                      <a:pt x="388" y="121"/>
                      <a:pt x="390" y="120"/>
                      <a:pt x="393" y="120"/>
                    </a:cubicBezTo>
                    <a:cubicBezTo>
                      <a:pt x="395" y="120"/>
                      <a:pt x="395" y="119"/>
                      <a:pt x="397" y="119"/>
                    </a:cubicBezTo>
                    <a:cubicBezTo>
                      <a:pt x="398" y="118"/>
                      <a:pt x="399" y="118"/>
                      <a:pt x="399" y="117"/>
                    </a:cubicBezTo>
                    <a:cubicBezTo>
                      <a:pt x="401" y="113"/>
                      <a:pt x="406" y="110"/>
                      <a:pt x="406" y="105"/>
                    </a:cubicBezTo>
                    <a:cubicBezTo>
                      <a:pt x="406" y="105"/>
                      <a:pt x="408" y="104"/>
                      <a:pt x="409" y="103"/>
                    </a:cubicBezTo>
                    <a:cubicBezTo>
                      <a:pt x="410" y="102"/>
                      <a:pt x="411" y="102"/>
                      <a:pt x="412" y="102"/>
                    </a:cubicBezTo>
                    <a:cubicBezTo>
                      <a:pt x="413" y="101"/>
                      <a:pt x="413" y="100"/>
                      <a:pt x="413" y="99"/>
                    </a:cubicBezTo>
                    <a:cubicBezTo>
                      <a:pt x="413" y="97"/>
                      <a:pt x="413" y="96"/>
                      <a:pt x="413" y="95"/>
                    </a:cubicBezTo>
                    <a:cubicBezTo>
                      <a:pt x="413" y="92"/>
                      <a:pt x="412" y="90"/>
                      <a:pt x="411" y="91"/>
                    </a:cubicBezTo>
                    <a:cubicBezTo>
                      <a:pt x="411" y="91"/>
                      <a:pt x="409" y="92"/>
                      <a:pt x="408" y="92"/>
                    </a:cubicBezTo>
                    <a:cubicBezTo>
                      <a:pt x="407" y="94"/>
                      <a:pt x="406" y="95"/>
                      <a:pt x="405" y="94"/>
                    </a:cubicBezTo>
                    <a:cubicBezTo>
                      <a:pt x="401" y="91"/>
                      <a:pt x="398" y="92"/>
                      <a:pt x="395" y="91"/>
                    </a:cubicBezTo>
                    <a:cubicBezTo>
                      <a:pt x="393" y="90"/>
                      <a:pt x="390" y="91"/>
                      <a:pt x="388" y="92"/>
                    </a:cubicBezTo>
                    <a:cubicBezTo>
                      <a:pt x="380" y="97"/>
                      <a:pt x="373" y="102"/>
                      <a:pt x="363" y="105"/>
                    </a:cubicBezTo>
                    <a:cubicBezTo>
                      <a:pt x="361" y="106"/>
                      <a:pt x="359" y="107"/>
                      <a:pt x="357" y="107"/>
                    </a:cubicBezTo>
                    <a:cubicBezTo>
                      <a:pt x="353" y="108"/>
                      <a:pt x="350" y="110"/>
                      <a:pt x="347" y="113"/>
                    </a:cubicBezTo>
                    <a:cubicBezTo>
                      <a:pt x="344" y="114"/>
                      <a:pt x="343" y="117"/>
                      <a:pt x="343" y="120"/>
                    </a:cubicBezTo>
                    <a:cubicBezTo>
                      <a:pt x="343" y="120"/>
                      <a:pt x="344" y="121"/>
                      <a:pt x="344" y="122"/>
                    </a:cubicBezTo>
                    <a:close/>
                    <a:moveTo>
                      <a:pt x="476" y="241"/>
                    </a:moveTo>
                    <a:cubicBezTo>
                      <a:pt x="476" y="242"/>
                      <a:pt x="475" y="242"/>
                      <a:pt x="475" y="243"/>
                    </a:cubicBezTo>
                    <a:cubicBezTo>
                      <a:pt x="475" y="244"/>
                      <a:pt x="475" y="244"/>
                      <a:pt x="476" y="244"/>
                    </a:cubicBezTo>
                    <a:cubicBezTo>
                      <a:pt x="476" y="245"/>
                      <a:pt x="478" y="244"/>
                      <a:pt x="477" y="243"/>
                    </a:cubicBezTo>
                    <a:cubicBezTo>
                      <a:pt x="477" y="242"/>
                      <a:pt x="476" y="242"/>
                      <a:pt x="476" y="241"/>
                    </a:cubicBezTo>
                    <a:close/>
                    <a:moveTo>
                      <a:pt x="403" y="211"/>
                    </a:moveTo>
                    <a:cubicBezTo>
                      <a:pt x="404" y="211"/>
                      <a:pt x="404" y="211"/>
                      <a:pt x="404" y="211"/>
                    </a:cubicBezTo>
                    <a:cubicBezTo>
                      <a:pt x="404" y="210"/>
                      <a:pt x="404" y="210"/>
                      <a:pt x="404" y="210"/>
                    </a:cubicBezTo>
                    <a:cubicBezTo>
                      <a:pt x="403" y="210"/>
                      <a:pt x="403" y="211"/>
                      <a:pt x="403" y="211"/>
                    </a:cubicBezTo>
                    <a:close/>
                    <a:moveTo>
                      <a:pt x="377" y="130"/>
                    </a:moveTo>
                    <a:cubicBezTo>
                      <a:pt x="377" y="130"/>
                      <a:pt x="377" y="130"/>
                      <a:pt x="376" y="130"/>
                    </a:cubicBezTo>
                    <a:cubicBezTo>
                      <a:pt x="375" y="130"/>
                      <a:pt x="375" y="129"/>
                      <a:pt x="374" y="129"/>
                    </a:cubicBezTo>
                    <a:cubicBezTo>
                      <a:pt x="368" y="130"/>
                      <a:pt x="363" y="133"/>
                      <a:pt x="358" y="137"/>
                    </a:cubicBezTo>
                    <a:cubicBezTo>
                      <a:pt x="357" y="138"/>
                      <a:pt x="358" y="140"/>
                      <a:pt x="359" y="141"/>
                    </a:cubicBezTo>
                    <a:cubicBezTo>
                      <a:pt x="360" y="142"/>
                      <a:pt x="362" y="143"/>
                      <a:pt x="363" y="142"/>
                    </a:cubicBezTo>
                    <a:cubicBezTo>
                      <a:pt x="368" y="138"/>
                      <a:pt x="372" y="135"/>
                      <a:pt x="376" y="132"/>
                    </a:cubicBezTo>
                    <a:cubicBezTo>
                      <a:pt x="377" y="131"/>
                      <a:pt x="377" y="131"/>
                      <a:pt x="377" y="130"/>
                    </a:cubicBezTo>
                    <a:close/>
                    <a:moveTo>
                      <a:pt x="554" y="185"/>
                    </a:moveTo>
                    <a:cubicBezTo>
                      <a:pt x="555" y="184"/>
                      <a:pt x="556" y="183"/>
                      <a:pt x="557" y="182"/>
                    </a:cubicBezTo>
                    <a:cubicBezTo>
                      <a:pt x="557" y="182"/>
                      <a:pt x="557" y="182"/>
                      <a:pt x="557" y="182"/>
                    </a:cubicBezTo>
                    <a:cubicBezTo>
                      <a:pt x="556" y="181"/>
                      <a:pt x="556" y="181"/>
                      <a:pt x="556" y="181"/>
                    </a:cubicBezTo>
                    <a:cubicBezTo>
                      <a:pt x="557" y="181"/>
                      <a:pt x="557" y="181"/>
                      <a:pt x="557" y="181"/>
                    </a:cubicBezTo>
                    <a:cubicBezTo>
                      <a:pt x="557" y="182"/>
                      <a:pt x="557" y="182"/>
                      <a:pt x="557" y="182"/>
                    </a:cubicBezTo>
                    <a:cubicBezTo>
                      <a:pt x="559" y="182"/>
                      <a:pt x="561" y="183"/>
                      <a:pt x="564" y="182"/>
                    </a:cubicBezTo>
                    <a:cubicBezTo>
                      <a:pt x="565" y="182"/>
                      <a:pt x="566" y="180"/>
                      <a:pt x="565" y="179"/>
                    </a:cubicBezTo>
                    <a:cubicBezTo>
                      <a:pt x="565" y="178"/>
                      <a:pt x="564" y="178"/>
                      <a:pt x="564" y="178"/>
                    </a:cubicBezTo>
                    <a:cubicBezTo>
                      <a:pt x="561" y="176"/>
                      <a:pt x="561" y="173"/>
                      <a:pt x="561" y="170"/>
                    </a:cubicBezTo>
                    <a:cubicBezTo>
                      <a:pt x="562" y="168"/>
                      <a:pt x="559" y="166"/>
                      <a:pt x="557" y="165"/>
                    </a:cubicBezTo>
                    <a:cubicBezTo>
                      <a:pt x="556" y="165"/>
                      <a:pt x="554" y="165"/>
                      <a:pt x="551" y="165"/>
                    </a:cubicBezTo>
                    <a:cubicBezTo>
                      <a:pt x="550" y="165"/>
                      <a:pt x="549" y="165"/>
                      <a:pt x="548" y="163"/>
                    </a:cubicBezTo>
                    <a:cubicBezTo>
                      <a:pt x="548" y="161"/>
                      <a:pt x="547" y="160"/>
                      <a:pt x="547" y="158"/>
                    </a:cubicBezTo>
                    <a:cubicBezTo>
                      <a:pt x="546" y="158"/>
                      <a:pt x="546" y="156"/>
                      <a:pt x="546" y="155"/>
                    </a:cubicBezTo>
                    <a:cubicBezTo>
                      <a:pt x="542" y="153"/>
                      <a:pt x="540" y="150"/>
                      <a:pt x="536" y="148"/>
                    </a:cubicBezTo>
                    <a:cubicBezTo>
                      <a:pt x="534" y="147"/>
                      <a:pt x="531" y="148"/>
                      <a:pt x="528" y="150"/>
                    </a:cubicBezTo>
                    <a:cubicBezTo>
                      <a:pt x="526" y="151"/>
                      <a:pt x="525" y="153"/>
                      <a:pt x="526" y="155"/>
                    </a:cubicBezTo>
                    <a:cubicBezTo>
                      <a:pt x="527" y="159"/>
                      <a:pt x="528" y="163"/>
                      <a:pt x="529" y="168"/>
                    </a:cubicBezTo>
                    <a:cubicBezTo>
                      <a:pt x="529" y="168"/>
                      <a:pt x="529" y="169"/>
                      <a:pt x="530" y="170"/>
                    </a:cubicBezTo>
                    <a:cubicBezTo>
                      <a:pt x="533" y="170"/>
                      <a:pt x="536" y="172"/>
                      <a:pt x="539" y="173"/>
                    </a:cubicBezTo>
                    <a:cubicBezTo>
                      <a:pt x="542" y="174"/>
                      <a:pt x="542" y="175"/>
                      <a:pt x="542" y="177"/>
                    </a:cubicBezTo>
                    <a:cubicBezTo>
                      <a:pt x="542" y="179"/>
                      <a:pt x="542" y="182"/>
                      <a:pt x="542" y="184"/>
                    </a:cubicBezTo>
                    <a:cubicBezTo>
                      <a:pt x="542" y="187"/>
                      <a:pt x="541" y="189"/>
                      <a:pt x="539" y="191"/>
                    </a:cubicBezTo>
                    <a:cubicBezTo>
                      <a:pt x="537" y="192"/>
                      <a:pt x="536" y="194"/>
                      <a:pt x="534" y="196"/>
                    </a:cubicBezTo>
                    <a:cubicBezTo>
                      <a:pt x="531" y="201"/>
                      <a:pt x="531" y="206"/>
                      <a:pt x="531" y="211"/>
                    </a:cubicBezTo>
                    <a:cubicBezTo>
                      <a:pt x="531" y="215"/>
                      <a:pt x="536" y="214"/>
                      <a:pt x="538" y="217"/>
                    </a:cubicBezTo>
                    <a:cubicBezTo>
                      <a:pt x="538" y="217"/>
                      <a:pt x="538" y="218"/>
                      <a:pt x="539" y="218"/>
                    </a:cubicBezTo>
                    <a:cubicBezTo>
                      <a:pt x="541" y="220"/>
                      <a:pt x="544" y="221"/>
                      <a:pt x="547" y="218"/>
                    </a:cubicBezTo>
                    <a:cubicBezTo>
                      <a:pt x="548" y="218"/>
                      <a:pt x="548" y="218"/>
                      <a:pt x="549" y="218"/>
                    </a:cubicBezTo>
                    <a:cubicBezTo>
                      <a:pt x="550" y="218"/>
                      <a:pt x="550" y="218"/>
                      <a:pt x="550" y="219"/>
                    </a:cubicBezTo>
                    <a:cubicBezTo>
                      <a:pt x="550" y="220"/>
                      <a:pt x="549" y="221"/>
                      <a:pt x="549" y="223"/>
                    </a:cubicBezTo>
                    <a:cubicBezTo>
                      <a:pt x="550" y="224"/>
                      <a:pt x="551" y="225"/>
                      <a:pt x="553" y="226"/>
                    </a:cubicBezTo>
                    <a:cubicBezTo>
                      <a:pt x="556" y="226"/>
                      <a:pt x="560" y="228"/>
                      <a:pt x="564" y="228"/>
                    </a:cubicBezTo>
                    <a:cubicBezTo>
                      <a:pt x="571" y="228"/>
                      <a:pt x="578" y="231"/>
                      <a:pt x="585" y="231"/>
                    </a:cubicBezTo>
                    <a:cubicBezTo>
                      <a:pt x="587" y="231"/>
                      <a:pt x="588" y="232"/>
                      <a:pt x="589" y="233"/>
                    </a:cubicBezTo>
                    <a:cubicBezTo>
                      <a:pt x="592" y="234"/>
                      <a:pt x="595" y="236"/>
                      <a:pt x="598" y="235"/>
                    </a:cubicBezTo>
                    <a:cubicBezTo>
                      <a:pt x="600" y="234"/>
                      <a:pt x="602" y="235"/>
                      <a:pt x="605" y="234"/>
                    </a:cubicBezTo>
                    <a:cubicBezTo>
                      <a:pt x="606" y="234"/>
                      <a:pt x="607" y="234"/>
                      <a:pt x="608" y="234"/>
                    </a:cubicBezTo>
                    <a:cubicBezTo>
                      <a:pt x="610" y="231"/>
                      <a:pt x="612" y="230"/>
                      <a:pt x="614" y="228"/>
                    </a:cubicBezTo>
                    <a:cubicBezTo>
                      <a:pt x="616" y="228"/>
                      <a:pt x="617" y="226"/>
                      <a:pt x="616" y="225"/>
                    </a:cubicBezTo>
                    <a:cubicBezTo>
                      <a:pt x="616" y="223"/>
                      <a:pt x="617" y="222"/>
                      <a:pt x="617" y="221"/>
                    </a:cubicBezTo>
                    <a:cubicBezTo>
                      <a:pt x="620" y="216"/>
                      <a:pt x="619" y="212"/>
                      <a:pt x="615" y="209"/>
                    </a:cubicBezTo>
                    <a:cubicBezTo>
                      <a:pt x="614" y="208"/>
                      <a:pt x="614" y="207"/>
                      <a:pt x="613" y="206"/>
                    </a:cubicBezTo>
                    <a:cubicBezTo>
                      <a:pt x="612" y="203"/>
                      <a:pt x="609" y="202"/>
                      <a:pt x="607" y="202"/>
                    </a:cubicBezTo>
                    <a:cubicBezTo>
                      <a:pt x="604" y="203"/>
                      <a:pt x="600" y="203"/>
                      <a:pt x="597" y="201"/>
                    </a:cubicBezTo>
                    <a:cubicBezTo>
                      <a:pt x="597" y="200"/>
                      <a:pt x="595" y="200"/>
                      <a:pt x="594" y="201"/>
                    </a:cubicBezTo>
                    <a:cubicBezTo>
                      <a:pt x="589" y="201"/>
                      <a:pt x="584" y="201"/>
                      <a:pt x="579" y="202"/>
                    </a:cubicBezTo>
                    <a:cubicBezTo>
                      <a:pt x="576" y="203"/>
                      <a:pt x="574" y="203"/>
                      <a:pt x="571" y="200"/>
                    </a:cubicBezTo>
                    <a:cubicBezTo>
                      <a:pt x="571" y="198"/>
                      <a:pt x="569" y="198"/>
                      <a:pt x="567" y="198"/>
                    </a:cubicBezTo>
                    <a:cubicBezTo>
                      <a:pt x="563" y="196"/>
                      <a:pt x="559" y="194"/>
                      <a:pt x="558" y="189"/>
                    </a:cubicBezTo>
                    <a:cubicBezTo>
                      <a:pt x="557" y="187"/>
                      <a:pt x="556" y="186"/>
                      <a:pt x="554" y="186"/>
                    </a:cubicBezTo>
                    <a:cubicBezTo>
                      <a:pt x="553" y="186"/>
                      <a:pt x="553" y="185"/>
                      <a:pt x="554" y="185"/>
                    </a:cubicBezTo>
                    <a:close/>
                    <a:moveTo>
                      <a:pt x="550" y="347"/>
                    </a:moveTo>
                    <a:cubicBezTo>
                      <a:pt x="550" y="347"/>
                      <a:pt x="550" y="347"/>
                      <a:pt x="550" y="347"/>
                    </a:cubicBezTo>
                    <a:cubicBezTo>
                      <a:pt x="550" y="347"/>
                      <a:pt x="550" y="347"/>
                      <a:pt x="550" y="347"/>
                    </a:cubicBezTo>
                    <a:cubicBezTo>
                      <a:pt x="550" y="347"/>
                      <a:pt x="550" y="347"/>
                      <a:pt x="550" y="347"/>
                    </a:cubicBezTo>
                    <a:close/>
                    <a:moveTo>
                      <a:pt x="541" y="301"/>
                    </a:moveTo>
                    <a:cubicBezTo>
                      <a:pt x="541" y="302"/>
                      <a:pt x="541" y="302"/>
                      <a:pt x="541" y="302"/>
                    </a:cubicBezTo>
                    <a:cubicBezTo>
                      <a:pt x="541" y="302"/>
                      <a:pt x="541" y="302"/>
                      <a:pt x="541" y="302"/>
                    </a:cubicBezTo>
                    <a:lnTo>
                      <a:pt x="541" y="301"/>
                    </a:lnTo>
                    <a:close/>
                    <a:moveTo>
                      <a:pt x="582" y="287"/>
                    </a:moveTo>
                    <a:cubicBezTo>
                      <a:pt x="582" y="286"/>
                      <a:pt x="583" y="286"/>
                      <a:pt x="583" y="286"/>
                    </a:cubicBezTo>
                    <a:cubicBezTo>
                      <a:pt x="583" y="286"/>
                      <a:pt x="582" y="286"/>
                      <a:pt x="582" y="287"/>
                    </a:cubicBezTo>
                    <a:cubicBezTo>
                      <a:pt x="582" y="287"/>
                      <a:pt x="582" y="288"/>
                      <a:pt x="582" y="287"/>
                    </a:cubicBezTo>
                    <a:close/>
                    <a:moveTo>
                      <a:pt x="653" y="343"/>
                    </a:moveTo>
                    <a:cubicBezTo>
                      <a:pt x="654" y="343"/>
                      <a:pt x="654" y="343"/>
                      <a:pt x="654" y="344"/>
                    </a:cubicBezTo>
                    <a:cubicBezTo>
                      <a:pt x="654" y="345"/>
                      <a:pt x="654" y="346"/>
                      <a:pt x="653" y="347"/>
                    </a:cubicBezTo>
                    <a:cubicBezTo>
                      <a:pt x="653" y="347"/>
                      <a:pt x="653" y="347"/>
                      <a:pt x="653" y="347"/>
                    </a:cubicBezTo>
                    <a:cubicBezTo>
                      <a:pt x="652" y="347"/>
                      <a:pt x="652" y="347"/>
                      <a:pt x="652" y="347"/>
                    </a:cubicBezTo>
                    <a:cubicBezTo>
                      <a:pt x="653" y="347"/>
                      <a:pt x="653" y="347"/>
                      <a:pt x="653" y="347"/>
                    </a:cubicBezTo>
                    <a:cubicBezTo>
                      <a:pt x="653" y="347"/>
                      <a:pt x="653" y="347"/>
                      <a:pt x="653" y="347"/>
                    </a:cubicBezTo>
                    <a:cubicBezTo>
                      <a:pt x="653" y="345"/>
                      <a:pt x="652" y="344"/>
                      <a:pt x="652" y="344"/>
                    </a:cubicBezTo>
                    <a:lnTo>
                      <a:pt x="653" y="343"/>
                    </a:lnTo>
                    <a:close/>
                    <a:moveTo>
                      <a:pt x="600" y="443"/>
                    </a:moveTo>
                    <a:cubicBezTo>
                      <a:pt x="599" y="443"/>
                      <a:pt x="599" y="442"/>
                      <a:pt x="598" y="442"/>
                    </a:cubicBezTo>
                    <a:cubicBezTo>
                      <a:pt x="598" y="441"/>
                      <a:pt x="598" y="441"/>
                      <a:pt x="598" y="441"/>
                    </a:cubicBezTo>
                    <a:cubicBezTo>
                      <a:pt x="599" y="439"/>
                      <a:pt x="600" y="437"/>
                      <a:pt x="601" y="435"/>
                    </a:cubicBezTo>
                    <a:cubicBezTo>
                      <a:pt x="602" y="434"/>
                      <a:pt x="602" y="434"/>
                      <a:pt x="603" y="434"/>
                    </a:cubicBezTo>
                    <a:cubicBezTo>
                      <a:pt x="603" y="435"/>
                      <a:pt x="604" y="435"/>
                      <a:pt x="604" y="435"/>
                    </a:cubicBezTo>
                    <a:cubicBezTo>
                      <a:pt x="604" y="436"/>
                      <a:pt x="604" y="437"/>
                      <a:pt x="604" y="438"/>
                    </a:cubicBezTo>
                    <a:cubicBezTo>
                      <a:pt x="604" y="440"/>
                      <a:pt x="603" y="442"/>
                      <a:pt x="600" y="443"/>
                    </a:cubicBezTo>
                    <a:close/>
                    <a:moveTo>
                      <a:pt x="542" y="332"/>
                    </a:moveTo>
                    <a:cubicBezTo>
                      <a:pt x="546" y="333"/>
                      <a:pt x="550" y="337"/>
                      <a:pt x="555" y="336"/>
                    </a:cubicBezTo>
                    <a:cubicBezTo>
                      <a:pt x="555" y="336"/>
                      <a:pt x="556" y="336"/>
                      <a:pt x="556" y="337"/>
                    </a:cubicBezTo>
                    <a:cubicBezTo>
                      <a:pt x="556" y="337"/>
                      <a:pt x="557" y="337"/>
                      <a:pt x="558" y="337"/>
                    </a:cubicBezTo>
                    <a:cubicBezTo>
                      <a:pt x="559" y="339"/>
                      <a:pt x="561" y="341"/>
                      <a:pt x="563" y="342"/>
                    </a:cubicBezTo>
                    <a:cubicBezTo>
                      <a:pt x="564" y="342"/>
                      <a:pt x="565" y="342"/>
                      <a:pt x="566" y="342"/>
                    </a:cubicBezTo>
                    <a:cubicBezTo>
                      <a:pt x="567" y="342"/>
                      <a:pt x="567" y="341"/>
                      <a:pt x="568" y="340"/>
                    </a:cubicBezTo>
                    <a:cubicBezTo>
                      <a:pt x="567" y="339"/>
                      <a:pt x="566" y="339"/>
                      <a:pt x="566" y="337"/>
                    </a:cubicBezTo>
                    <a:cubicBezTo>
                      <a:pt x="566" y="337"/>
                      <a:pt x="566" y="337"/>
                      <a:pt x="566" y="337"/>
                    </a:cubicBezTo>
                    <a:cubicBezTo>
                      <a:pt x="564" y="337"/>
                      <a:pt x="563" y="337"/>
                      <a:pt x="562" y="335"/>
                    </a:cubicBezTo>
                    <a:cubicBezTo>
                      <a:pt x="561" y="335"/>
                      <a:pt x="561" y="335"/>
                      <a:pt x="561" y="335"/>
                    </a:cubicBezTo>
                    <a:cubicBezTo>
                      <a:pt x="561" y="335"/>
                      <a:pt x="561" y="335"/>
                      <a:pt x="561" y="335"/>
                    </a:cubicBezTo>
                    <a:cubicBezTo>
                      <a:pt x="561" y="335"/>
                      <a:pt x="561" y="335"/>
                      <a:pt x="561" y="335"/>
                    </a:cubicBezTo>
                    <a:cubicBezTo>
                      <a:pt x="562" y="335"/>
                      <a:pt x="562" y="335"/>
                      <a:pt x="562" y="335"/>
                    </a:cubicBezTo>
                    <a:cubicBezTo>
                      <a:pt x="564" y="335"/>
                      <a:pt x="565" y="336"/>
                      <a:pt x="566" y="337"/>
                    </a:cubicBezTo>
                    <a:cubicBezTo>
                      <a:pt x="566" y="337"/>
                      <a:pt x="566" y="337"/>
                      <a:pt x="566" y="337"/>
                    </a:cubicBezTo>
                    <a:cubicBezTo>
                      <a:pt x="567" y="338"/>
                      <a:pt x="568" y="339"/>
                      <a:pt x="569" y="340"/>
                    </a:cubicBezTo>
                    <a:cubicBezTo>
                      <a:pt x="569" y="340"/>
                      <a:pt x="569" y="340"/>
                      <a:pt x="568" y="340"/>
                    </a:cubicBezTo>
                    <a:cubicBezTo>
                      <a:pt x="570" y="340"/>
                      <a:pt x="571" y="339"/>
                      <a:pt x="574" y="339"/>
                    </a:cubicBezTo>
                    <a:cubicBezTo>
                      <a:pt x="576" y="339"/>
                      <a:pt x="578" y="337"/>
                      <a:pt x="578" y="333"/>
                    </a:cubicBezTo>
                    <a:cubicBezTo>
                      <a:pt x="578" y="332"/>
                      <a:pt x="578" y="330"/>
                      <a:pt x="577" y="329"/>
                    </a:cubicBezTo>
                    <a:cubicBezTo>
                      <a:pt x="577" y="329"/>
                      <a:pt x="577" y="329"/>
                      <a:pt x="577" y="329"/>
                    </a:cubicBezTo>
                    <a:cubicBezTo>
                      <a:pt x="577" y="329"/>
                      <a:pt x="577" y="329"/>
                      <a:pt x="577" y="328"/>
                    </a:cubicBezTo>
                    <a:cubicBezTo>
                      <a:pt x="576" y="327"/>
                      <a:pt x="576" y="327"/>
                      <a:pt x="578" y="324"/>
                    </a:cubicBezTo>
                    <a:cubicBezTo>
                      <a:pt x="578" y="324"/>
                      <a:pt x="578" y="324"/>
                      <a:pt x="578" y="324"/>
                    </a:cubicBezTo>
                    <a:cubicBezTo>
                      <a:pt x="577" y="323"/>
                      <a:pt x="578" y="323"/>
                      <a:pt x="578" y="324"/>
                    </a:cubicBezTo>
                    <a:cubicBezTo>
                      <a:pt x="578" y="324"/>
                      <a:pt x="578" y="324"/>
                      <a:pt x="578" y="324"/>
                    </a:cubicBezTo>
                    <a:cubicBezTo>
                      <a:pt x="578" y="324"/>
                      <a:pt x="578" y="324"/>
                      <a:pt x="578" y="324"/>
                    </a:cubicBezTo>
                    <a:cubicBezTo>
                      <a:pt x="577" y="326"/>
                      <a:pt x="577" y="327"/>
                      <a:pt x="577" y="328"/>
                    </a:cubicBezTo>
                    <a:cubicBezTo>
                      <a:pt x="577" y="329"/>
                      <a:pt x="577" y="329"/>
                      <a:pt x="577" y="329"/>
                    </a:cubicBezTo>
                    <a:cubicBezTo>
                      <a:pt x="577" y="329"/>
                      <a:pt x="577" y="329"/>
                      <a:pt x="577" y="329"/>
                    </a:cubicBezTo>
                    <a:cubicBezTo>
                      <a:pt x="580" y="330"/>
                      <a:pt x="582" y="331"/>
                      <a:pt x="584" y="332"/>
                    </a:cubicBezTo>
                    <a:cubicBezTo>
                      <a:pt x="585" y="332"/>
                      <a:pt x="585" y="333"/>
                      <a:pt x="585" y="334"/>
                    </a:cubicBezTo>
                    <a:cubicBezTo>
                      <a:pt x="586" y="334"/>
                      <a:pt x="585" y="334"/>
                      <a:pt x="585" y="335"/>
                    </a:cubicBezTo>
                    <a:cubicBezTo>
                      <a:pt x="584" y="337"/>
                      <a:pt x="584" y="339"/>
                      <a:pt x="584" y="340"/>
                    </a:cubicBezTo>
                    <a:cubicBezTo>
                      <a:pt x="584" y="342"/>
                      <a:pt x="586" y="344"/>
                      <a:pt x="586" y="345"/>
                    </a:cubicBezTo>
                    <a:cubicBezTo>
                      <a:pt x="587" y="349"/>
                      <a:pt x="589" y="352"/>
                      <a:pt x="592" y="355"/>
                    </a:cubicBezTo>
                    <a:cubicBezTo>
                      <a:pt x="592" y="356"/>
                      <a:pt x="592" y="357"/>
                      <a:pt x="590" y="358"/>
                    </a:cubicBezTo>
                    <a:cubicBezTo>
                      <a:pt x="589" y="358"/>
                      <a:pt x="588" y="358"/>
                      <a:pt x="587" y="359"/>
                    </a:cubicBezTo>
                    <a:cubicBezTo>
                      <a:pt x="587" y="359"/>
                      <a:pt x="586" y="361"/>
                      <a:pt x="586" y="362"/>
                    </a:cubicBezTo>
                    <a:cubicBezTo>
                      <a:pt x="586" y="362"/>
                      <a:pt x="587" y="364"/>
                      <a:pt x="587" y="364"/>
                    </a:cubicBezTo>
                    <a:cubicBezTo>
                      <a:pt x="589" y="364"/>
                      <a:pt x="593" y="362"/>
                      <a:pt x="596" y="364"/>
                    </a:cubicBezTo>
                    <a:cubicBezTo>
                      <a:pt x="596" y="364"/>
                      <a:pt x="597" y="364"/>
                      <a:pt x="597" y="364"/>
                    </a:cubicBezTo>
                    <a:cubicBezTo>
                      <a:pt x="597" y="365"/>
                      <a:pt x="597" y="366"/>
                      <a:pt x="596" y="366"/>
                    </a:cubicBezTo>
                    <a:cubicBezTo>
                      <a:pt x="595" y="367"/>
                      <a:pt x="594" y="367"/>
                      <a:pt x="593" y="367"/>
                    </a:cubicBezTo>
                    <a:cubicBezTo>
                      <a:pt x="592" y="368"/>
                      <a:pt x="592" y="370"/>
                      <a:pt x="593" y="370"/>
                    </a:cubicBezTo>
                    <a:cubicBezTo>
                      <a:pt x="594" y="371"/>
                      <a:pt x="594" y="372"/>
                      <a:pt x="595" y="372"/>
                    </a:cubicBezTo>
                    <a:cubicBezTo>
                      <a:pt x="595" y="372"/>
                      <a:pt x="597" y="371"/>
                      <a:pt x="597" y="371"/>
                    </a:cubicBezTo>
                    <a:cubicBezTo>
                      <a:pt x="600" y="370"/>
                      <a:pt x="602" y="371"/>
                      <a:pt x="603" y="375"/>
                    </a:cubicBezTo>
                    <a:cubicBezTo>
                      <a:pt x="603" y="375"/>
                      <a:pt x="604" y="376"/>
                      <a:pt x="604" y="376"/>
                    </a:cubicBezTo>
                    <a:cubicBezTo>
                      <a:pt x="608" y="377"/>
                      <a:pt x="608" y="380"/>
                      <a:pt x="607" y="384"/>
                    </a:cubicBezTo>
                    <a:cubicBezTo>
                      <a:pt x="607" y="387"/>
                      <a:pt x="607" y="391"/>
                      <a:pt x="607" y="395"/>
                    </a:cubicBezTo>
                    <a:cubicBezTo>
                      <a:pt x="607" y="397"/>
                      <a:pt x="606" y="398"/>
                      <a:pt x="604" y="398"/>
                    </a:cubicBezTo>
                    <a:cubicBezTo>
                      <a:pt x="602" y="399"/>
                      <a:pt x="599" y="400"/>
                      <a:pt x="599" y="402"/>
                    </a:cubicBezTo>
                    <a:cubicBezTo>
                      <a:pt x="597" y="405"/>
                      <a:pt x="593" y="407"/>
                      <a:pt x="590" y="410"/>
                    </a:cubicBezTo>
                    <a:cubicBezTo>
                      <a:pt x="584" y="414"/>
                      <a:pt x="582" y="415"/>
                      <a:pt x="586" y="423"/>
                    </a:cubicBezTo>
                    <a:cubicBezTo>
                      <a:pt x="586" y="424"/>
                      <a:pt x="585" y="425"/>
                      <a:pt x="585" y="425"/>
                    </a:cubicBezTo>
                    <a:cubicBezTo>
                      <a:pt x="581" y="425"/>
                      <a:pt x="577" y="426"/>
                      <a:pt x="574" y="428"/>
                    </a:cubicBezTo>
                    <a:cubicBezTo>
                      <a:pt x="570" y="429"/>
                      <a:pt x="566" y="429"/>
                      <a:pt x="563" y="427"/>
                    </a:cubicBezTo>
                    <a:cubicBezTo>
                      <a:pt x="561" y="425"/>
                      <a:pt x="559" y="425"/>
                      <a:pt x="557" y="424"/>
                    </a:cubicBezTo>
                    <a:cubicBezTo>
                      <a:pt x="556" y="423"/>
                      <a:pt x="555" y="424"/>
                      <a:pt x="555" y="424"/>
                    </a:cubicBezTo>
                    <a:cubicBezTo>
                      <a:pt x="553" y="427"/>
                      <a:pt x="551" y="428"/>
                      <a:pt x="549" y="430"/>
                    </a:cubicBezTo>
                    <a:cubicBezTo>
                      <a:pt x="547" y="431"/>
                      <a:pt x="546" y="433"/>
                      <a:pt x="546" y="434"/>
                    </a:cubicBezTo>
                    <a:cubicBezTo>
                      <a:pt x="545" y="436"/>
                      <a:pt x="545" y="439"/>
                      <a:pt x="546" y="440"/>
                    </a:cubicBezTo>
                    <a:cubicBezTo>
                      <a:pt x="550" y="445"/>
                      <a:pt x="554" y="447"/>
                      <a:pt x="560" y="444"/>
                    </a:cubicBezTo>
                    <a:cubicBezTo>
                      <a:pt x="561" y="443"/>
                      <a:pt x="563" y="443"/>
                      <a:pt x="564" y="443"/>
                    </a:cubicBezTo>
                    <a:cubicBezTo>
                      <a:pt x="565" y="443"/>
                      <a:pt x="566" y="443"/>
                      <a:pt x="566" y="443"/>
                    </a:cubicBezTo>
                    <a:cubicBezTo>
                      <a:pt x="570" y="445"/>
                      <a:pt x="574" y="443"/>
                      <a:pt x="579" y="444"/>
                    </a:cubicBezTo>
                    <a:cubicBezTo>
                      <a:pt x="581" y="445"/>
                      <a:pt x="582" y="445"/>
                      <a:pt x="583" y="448"/>
                    </a:cubicBezTo>
                    <a:cubicBezTo>
                      <a:pt x="584" y="450"/>
                      <a:pt x="586" y="454"/>
                      <a:pt x="588" y="458"/>
                    </a:cubicBezTo>
                    <a:cubicBezTo>
                      <a:pt x="589" y="459"/>
                      <a:pt x="591" y="461"/>
                      <a:pt x="589" y="463"/>
                    </a:cubicBezTo>
                    <a:cubicBezTo>
                      <a:pt x="589" y="465"/>
                      <a:pt x="589" y="466"/>
                      <a:pt x="590" y="468"/>
                    </a:cubicBezTo>
                    <a:cubicBezTo>
                      <a:pt x="592" y="470"/>
                      <a:pt x="594" y="473"/>
                      <a:pt x="598" y="475"/>
                    </a:cubicBezTo>
                    <a:cubicBezTo>
                      <a:pt x="598" y="475"/>
                      <a:pt x="598" y="475"/>
                      <a:pt x="598" y="475"/>
                    </a:cubicBezTo>
                    <a:cubicBezTo>
                      <a:pt x="598" y="475"/>
                      <a:pt x="598" y="475"/>
                      <a:pt x="598" y="475"/>
                    </a:cubicBezTo>
                    <a:cubicBezTo>
                      <a:pt x="598" y="475"/>
                      <a:pt x="598" y="475"/>
                      <a:pt x="598" y="475"/>
                    </a:cubicBezTo>
                    <a:cubicBezTo>
                      <a:pt x="601" y="475"/>
                      <a:pt x="602" y="478"/>
                      <a:pt x="604" y="480"/>
                    </a:cubicBezTo>
                    <a:cubicBezTo>
                      <a:pt x="607" y="483"/>
                      <a:pt x="611" y="486"/>
                      <a:pt x="615" y="487"/>
                    </a:cubicBezTo>
                    <a:cubicBezTo>
                      <a:pt x="617" y="488"/>
                      <a:pt x="619" y="490"/>
                      <a:pt x="621" y="491"/>
                    </a:cubicBezTo>
                    <a:cubicBezTo>
                      <a:pt x="623" y="491"/>
                      <a:pt x="625" y="492"/>
                      <a:pt x="627" y="493"/>
                    </a:cubicBezTo>
                    <a:cubicBezTo>
                      <a:pt x="628" y="493"/>
                      <a:pt x="629" y="492"/>
                      <a:pt x="629" y="492"/>
                    </a:cubicBezTo>
                    <a:cubicBezTo>
                      <a:pt x="630" y="490"/>
                      <a:pt x="631" y="488"/>
                      <a:pt x="629" y="486"/>
                    </a:cubicBezTo>
                    <a:cubicBezTo>
                      <a:pt x="627" y="480"/>
                      <a:pt x="624" y="474"/>
                      <a:pt x="619" y="470"/>
                    </a:cubicBezTo>
                    <a:cubicBezTo>
                      <a:pt x="617" y="468"/>
                      <a:pt x="617" y="466"/>
                      <a:pt x="617" y="464"/>
                    </a:cubicBezTo>
                    <a:cubicBezTo>
                      <a:pt x="617" y="464"/>
                      <a:pt x="617" y="464"/>
                      <a:pt x="617" y="463"/>
                    </a:cubicBezTo>
                    <a:cubicBezTo>
                      <a:pt x="617" y="463"/>
                      <a:pt x="617" y="463"/>
                      <a:pt x="617" y="463"/>
                    </a:cubicBezTo>
                    <a:cubicBezTo>
                      <a:pt x="616" y="463"/>
                      <a:pt x="616" y="463"/>
                      <a:pt x="616" y="463"/>
                    </a:cubicBezTo>
                    <a:cubicBezTo>
                      <a:pt x="616" y="463"/>
                      <a:pt x="616" y="463"/>
                      <a:pt x="616" y="463"/>
                    </a:cubicBezTo>
                    <a:cubicBezTo>
                      <a:pt x="617" y="463"/>
                      <a:pt x="617" y="463"/>
                      <a:pt x="617" y="463"/>
                    </a:cubicBezTo>
                    <a:cubicBezTo>
                      <a:pt x="617" y="463"/>
                      <a:pt x="617" y="463"/>
                      <a:pt x="617" y="463"/>
                    </a:cubicBezTo>
                    <a:cubicBezTo>
                      <a:pt x="617" y="463"/>
                      <a:pt x="617" y="463"/>
                      <a:pt x="617" y="464"/>
                    </a:cubicBezTo>
                    <a:cubicBezTo>
                      <a:pt x="620" y="465"/>
                      <a:pt x="624" y="467"/>
                      <a:pt x="626" y="470"/>
                    </a:cubicBezTo>
                    <a:cubicBezTo>
                      <a:pt x="628" y="472"/>
                      <a:pt x="630" y="474"/>
                      <a:pt x="633" y="475"/>
                    </a:cubicBezTo>
                    <a:cubicBezTo>
                      <a:pt x="635" y="476"/>
                      <a:pt x="637" y="478"/>
                      <a:pt x="637" y="480"/>
                    </a:cubicBezTo>
                    <a:cubicBezTo>
                      <a:pt x="639" y="482"/>
                      <a:pt x="639" y="484"/>
                      <a:pt x="641" y="486"/>
                    </a:cubicBezTo>
                    <a:cubicBezTo>
                      <a:pt x="641" y="486"/>
                      <a:pt x="642" y="487"/>
                      <a:pt x="643" y="487"/>
                    </a:cubicBezTo>
                    <a:cubicBezTo>
                      <a:pt x="644" y="487"/>
                      <a:pt x="644" y="486"/>
                      <a:pt x="644" y="485"/>
                    </a:cubicBezTo>
                    <a:cubicBezTo>
                      <a:pt x="642" y="482"/>
                      <a:pt x="642" y="480"/>
                      <a:pt x="644" y="477"/>
                    </a:cubicBezTo>
                    <a:cubicBezTo>
                      <a:pt x="645" y="475"/>
                      <a:pt x="647" y="473"/>
                      <a:pt x="648" y="471"/>
                    </a:cubicBezTo>
                    <a:cubicBezTo>
                      <a:pt x="650" y="470"/>
                      <a:pt x="650" y="468"/>
                      <a:pt x="649" y="466"/>
                    </a:cubicBezTo>
                    <a:cubicBezTo>
                      <a:pt x="649" y="465"/>
                      <a:pt x="649" y="464"/>
                      <a:pt x="649" y="463"/>
                    </a:cubicBezTo>
                    <a:cubicBezTo>
                      <a:pt x="647" y="459"/>
                      <a:pt x="647" y="455"/>
                      <a:pt x="647" y="451"/>
                    </a:cubicBezTo>
                    <a:cubicBezTo>
                      <a:pt x="647" y="448"/>
                      <a:pt x="646" y="447"/>
                      <a:pt x="644" y="445"/>
                    </a:cubicBezTo>
                    <a:cubicBezTo>
                      <a:pt x="642" y="444"/>
                      <a:pt x="639" y="442"/>
                      <a:pt x="638" y="440"/>
                    </a:cubicBezTo>
                    <a:cubicBezTo>
                      <a:pt x="637" y="439"/>
                      <a:pt x="636" y="438"/>
                      <a:pt x="636" y="436"/>
                    </a:cubicBezTo>
                    <a:cubicBezTo>
                      <a:pt x="637" y="433"/>
                      <a:pt x="636" y="430"/>
                      <a:pt x="633" y="427"/>
                    </a:cubicBezTo>
                    <a:cubicBezTo>
                      <a:pt x="633" y="426"/>
                      <a:pt x="633" y="425"/>
                      <a:pt x="633" y="425"/>
                    </a:cubicBezTo>
                    <a:cubicBezTo>
                      <a:pt x="633" y="425"/>
                      <a:pt x="633" y="425"/>
                      <a:pt x="632" y="425"/>
                    </a:cubicBezTo>
                    <a:cubicBezTo>
                      <a:pt x="632" y="424"/>
                      <a:pt x="632" y="424"/>
                      <a:pt x="632" y="424"/>
                    </a:cubicBezTo>
                    <a:cubicBezTo>
                      <a:pt x="633" y="425"/>
                      <a:pt x="633" y="425"/>
                      <a:pt x="633" y="425"/>
                    </a:cubicBezTo>
                    <a:cubicBezTo>
                      <a:pt x="633" y="425"/>
                      <a:pt x="633" y="425"/>
                      <a:pt x="633" y="425"/>
                    </a:cubicBezTo>
                    <a:cubicBezTo>
                      <a:pt x="634" y="425"/>
                      <a:pt x="634" y="425"/>
                      <a:pt x="635" y="425"/>
                    </a:cubicBezTo>
                    <a:cubicBezTo>
                      <a:pt x="638" y="425"/>
                      <a:pt x="639" y="425"/>
                      <a:pt x="639" y="421"/>
                    </a:cubicBezTo>
                    <a:cubicBezTo>
                      <a:pt x="639" y="420"/>
                      <a:pt x="640" y="419"/>
                      <a:pt x="641" y="418"/>
                    </a:cubicBezTo>
                    <a:cubicBezTo>
                      <a:pt x="641" y="417"/>
                      <a:pt x="643" y="417"/>
                      <a:pt x="644" y="418"/>
                    </a:cubicBezTo>
                    <a:cubicBezTo>
                      <a:pt x="645" y="420"/>
                      <a:pt x="647" y="422"/>
                      <a:pt x="648" y="425"/>
                    </a:cubicBezTo>
                    <a:cubicBezTo>
                      <a:pt x="650" y="428"/>
                      <a:pt x="652" y="430"/>
                      <a:pt x="652" y="434"/>
                    </a:cubicBezTo>
                    <a:cubicBezTo>
                      <a:pt x="652" y="435"/>
                      <a:pt x="653" y="437"/>
                      <a:pt x="653" y="438"/>
                    </a:cubicBezTo>
                    <a:cubicBezTo>
                      <a:pt x="653" y="439"/>
                      <a:pt x="654" y="440"/>
                      <a:pt x="654" y="440"/>
                    </a:cubicBezTo>
                    <a:cubicBezTo>
                      <a:pt x="657" y="443"/>
                      <a:pt x="659" y="444"/>
                      <a:pt x="662" y="445"/>
                    </a:cubicBezTo>
                    <a:cubicBezTo>
                      <a:pt x="662" y="445"/>
                      <a:pt x="663" y="445"/>
                      <a:pt x="664" y="444"/>
                    </a:cubicBezTo>
                    <a:cubicBezTo>
                      <a:pt x="664" y="442"/>
                      <a:pt x="664" y="440"/>
                      <a:pt x="665" y="438"/>
                    </a:cubicBezTo>
                    <a:cubicBezTo>
                      <a:pt x="666" y="436"/>
                      <a:pt x="667" y="435"/>
                      <a:pt x="668" y="435"/>
                    </a:cubicBezTo>
                    <a:cubicBezTo>
                      <a:pt x="670" y="434"/>
                      <a:pt x="670" y="434"/>
                      <a:pt x="672" y="433"/>
                    </a:cubicBezTo>
                    <a:cubicBezTo>
                      <a:pt x="677" y="432"/>
                      <a:pt x="679" y="426"/>
                      <a:pt x="684" y="423"/>
                    </a:cubicBezTo>
                    <a:cubicBezTo>
                      <a:pt x="685" y="422"/>
                      <a:pt x="686" y="420"/>
                      <a:pt x="687" y="419"/>
                    </a:cubicBezTo>
                    <a:cubicBezTo>
                      <a:pt x="687" y="418"/>
                      <a:pt x="687" y="417"/>
                      <a:pt x="687" y="416"/>
                    </a:cubicBezTo>
                    <a:cubicBezTo>
                      <a:pt x="687" y="413"/>
                      <a:pt x="685" y="411"/>
                      <a:pt x="682" y="410"/>
                    </a:cubicBezTo>
                    <a:cubicBezTo>
                      <a:pt x="680" y="410"/>
                      <a:pt x="679" y="410"/>
                      <a:pt x="678" y="409"/>
                    </a:cubicBezTo>
                    <a:cubicBezTo>
                      <a:pt x="678" y="409"/>
                      <a:pt x="678" y="409"/>
                      <a:pt x="678" y="409"/>
                    </a:cubicBezTo>
                    <a:cubicBezTo>
                      <a:pt x="678" y="408"/>
                      <a:pt x="678" y="408"/>
                      <a:pt x="678" y="408"/>
                    </a:cubicBezTo>
                    <a:cubicBezTo>
                      <a:pt x="678" y="408"/>
                      <a:pt x="678" y="408"/>
                      <a:pt x="678" y="409"/>
                    </a:cubicBezTo>
                    <a:cubicBezTo>
                      <a:pt x="677" y="407"/>
                      <a:pt x="677" y="407"/>
                      <a:pt x="678" y="406"/>
                    </a:cubicBezTo>
                    <a:cubicBezTo>
                      <a:pt x="678" y="407"/>
                      <a:pt x="678" y="407"/>
                      <a:pt x="678" y="407"/>
                    </a:cubicBezTo>
                    <a:cubicBezTo>
                      <a:pt x="678" y="406"/>
                      <a:pt x="678" y="406"/>
                      <a:pt x="678" y="406"/>
                    </a:cubicBezTo>
                    <a:cubicBezTo>
                      <a:pt x="678" y="406"/>
                      <a:pt x="678" y="406"/>
                      <a:pt x="678" y="406"/>
                    </a:cubicBezTo>
                    <a:cubicBezTo>
                      <a:pt x="677" y="406"/>
                      <a:pt x="677" y="405"/>
                      <a:pt x="677" y="405"/>
                    </a:cubicBezTo>
                    <a:cubicBezTo>
                      <a:pt x="676" y="405"/>
                      <a:pt x="675" y="405"/>
                      <a:pt x="675" y="405"/>
                    </a:cubicBezTo>
                    <a:cubicBezTo>
                      <a:pt x="674" y="405"/>
                      <a:pt x="673" y="405"/>
                      <a:pt x="672" y="405"/>
                    </a:cubicBezTo>
                    <a:cubicBezTo>
                      <a:pt x="671" y="404"/>
                      <a:pt x="670" y="402"/>
                      <a:pt x="670" y="401"/>
                    </a:cubicBezTo>
                    <a:cubicBezTo>
                      <a:pt x="672" y="397"/>
                      <a:pt x="672" y="397"/>
                      <a:pt x="670" y="396"/>
                    </a:cubicBezTo>
                    <a:cubicBezTo>
                      <a:pt x="667" y="395"/>
                      <a:pt x="666" y="394"/>
                      <a:pt x="666" y="391"/>
                    </a:cubicBezTo>
                    <a:cubicBezTo>
                      <a:pt x="664" y="390"/>
                      <a:pt x="662" y="390"/>
                      <a:pt x="660" y="389"/>
                    </a:cubicBezTo>
                    <a:cubicBezTo>
                      <a:pt x="658" y="387"/>
                      <a:pt x="657" y="386"/>
                      <a:pt x="656" y="385"/>
                    </a:cubicBezTo>
                    <a:cubicBezTo>
                      <a:pt x="655" y="381"/>
                      <a:pt x="653" y="379"/>
                      <a:pt x="649" y="377"/>
                    </a:cubicBezTo>
                    <a:cubicBezTo>
                      <a:pt x="648" y="377"/>
                      <a:pt x="647" y="376"/>
                      <a:pt x="648" y="375"/>
                    </a:cubicBezTo>
                    <a:cubicBezTo>
                      <a:pt x="651" y="372"/>
                      <a:pt x="653" y="370"/>
                      <a:pt x="652" y="366"/>
                    </a:cubicBezTo>
                    <a:cubicBezTo>
                      <a:pt x="652" y="365"/>
                      <a:pt x="653" y="365"/>
                      <a:pt x="654" y="365"/>
                    </a:cubicBezTo>
                    <a:cubicBezTo>
                      <a:pt x="655" y="366"/>
                      <a:pt x="657" y="367"/>
                      <a:pt x="659" y="367"/>
                    </a:cubicBezTo>
                    <a:cubicBezTo>
                      <a:pt x="660" y="367"/>
                      <a:pt x="662" y="367"/>
                      <a:pt x="662" y="366"/>
                    </a:cubicBezTo>
                    <a:cubicBezTo>
                      <a:pt x="662" y="364"/>
                      <a:pt x="662" y="364"/>
                      <a:pt x="662" y="362"/>
                    </a:cubicBezTo>
                    <a:cubicBezTo>
                      <a:pt x="662" y="362"/>
                      <a:pt x="662" y="362"/>
                      <a:pt x="662" y="362"/>
                    </a:cubicBezTo>
                    <a:cubicBezTo>
                      <a:pt x="660" y="359"/>
                      <a:pt x="659" y="358"/>
                      <a:pt x="661" y="356"/>
                    </a:cubicBezTo>
                    <a:cubicBezTo>
                      <a:pt x="662" y="354"/>
                      <a:pt x="662" y="352"/>
                      <a:pt x="662" y="349"/>
                    </a:cubicBezTo>
                    <a:cubicBezTo>
                      <a:pt x="661" y="346"/>
                      <a:pt x="659" y="343"/>
                      <a:pt x="658" y="340"/>
                    </a:cubicBezTo>
                    <a:cubicBezTo>
                      <a:pt x="657" y="334"/>
                      <a:pt x="654" y="331"/>
                      <a:pt x="649" y="330"/>
                    </a:cubicBezTo>
                    <a:cubicBezTo>
                      <a:pt x="647" y="329"/>
                      <a:pt x="644" y="328"/>
                      <a:pt x="644" y="326"/>
                    </a:cubicBezTo>
                    <a:cubicBezTo>
                      <a:pt x="644" y="325"/>
                      <a:pt x="643" y="324"/>
                      <a:pt x="642" y="324"/>
                    </a:cubicBezTo>
                    <a:cubicBezTo>
                      <a:pt x="642" y="324"/>
                      <a:pt x="642" y="324"/>
                      <a:pt x="642" y="324"/>
                    </a:cubicBezTo>
                    <a:cubicBezTo>
                      <a:pt x="642" y="324"/>
                      <a:pt x="642" y="324"/>
                      <a:pt x="642" y="324"/>
                    </a:cubicBezTo>
                    <a:cubicBezTo>
                      <a:pt x="642" y="324"/>
                      <a:pt x="642" y="324"/>
                      <a:pt x="642" y="324"/>
                    </a:cubicBezTo>
                    <a:cubicBezTo>
                      <a:pt x="642" y="324"/>
                      <a:pt x="642" y="324"/>
                      <a:pt x="642" y="324"/>
                    </a:cubicBezTo>
                    <a:cubicBezTo>
                      <a:pt x="643" y="321"/>
                      <a:pt x="643" y="319"/>
                      <a:pt x="642" y="316"/>
                    </a:cubicBezTo>
                    <a:cubicBezTo>
                      <a:pt x="641" y="314"/>
                      <a:pt x="639" y="313"/>
                      <a:pt x="638" y="312"/>
                    </a:cubicBezTo>
                    <a:cubicBezTo>
                      <a:pt x="637" y="309"/>
                      <a:pt x="634" y="309"/>
                      <a:pt x="632" y="310"/>
                    </a:cubicBezTo>
                    <a:cubicBezTo>
                      <a:pt x="630" y="312"/>
                      <a:pt x="629" y="312"/>
                      <a:pt x="629" y="309"/>
                    </a:cubicBezTo>
                    <a:cubicBezTo>
                      <a:pt x="627" y="306"/>
                      <a:pt x="625" y="307"/>
                      <a:pt x="623" y="307"/>
                    </a:cubicBezTo>
                    <a:cubicBezTo>
                      <a:pt x="622" y="307"/>
                      <a:pt x="622" y="307"/>
                      <a:pt x="622" y="307"/>
                    </a:cubicBezTo>
                    <a:cubicBezTo>
                      <a:pt x="621" y="306"/>
                      <a:pt x="622" y="306"/>
                      <a:pt x="622" y="305"/>
                    </a:cubicBezTo>
                    <a:cubicBezTo>
                      <a:pt x="623" y="304"/>
                      <a:pt x="624" y="303"/>
                      <a:pt x="625" y="301"/>
                    </a:cubicBezTo>
                    <a:cubicBezTo>
                      <a:pt x="625" y="301"/>
                      <a:pt x="625" y="300"/>
                      <a:pt x="624" y="299"/>
                    </a:cubicBezTo>
                    <a:cubicBezTo>
                      <a:pt x="624" y="299"/>
                      <a:pt x="623" y="299"/>
                      <a:pt x="622" y="297"/>
                    </a:cubicBezTo>
                    <a:cubicBezTo>
                      <a:pt x="622" y="296"/>
                      <a:pt x="623" y="294"/>
                      <a:pt x="623" y="293"/>
                    </a:cubicBezTo>
                    <a:cubicBezTo>
                      <a:pt x="623" y="291"/>
                      <a:pt x="622" y="289"/>
                      <a:pt x="620" y="288"/>
                    </a:cubicBezTo>
                    <a:cubicBezTo>
                      <a:pt x="617" y="286"/>
                      <a:pt x="613" y="283"/>
                      <a:pt x="609" y="280"/>
                    </a:cubicBezTo>
                    <a:cubicBezTo>
                      <a:pt x="609" y="280"/>
                      <a:pt x="609" y="280"/>
                      <a:pt x="609" y="280"/>
                    </a:cubicBezTo>
                    <a:cubicBezTo>
                      <a:pt x="610" y="281"/>
                      <a:pt x="610" y="281"/>
                      <a:pt x="610" y="281"/>
                    </a:cubicBezTo>
                    <a:cubicBezTo>
                      <a:pt x="607" y="280"/>
                      <a:pt x="603" y="281"/>
                      <a:pt x="600" y="283"/>
                    </a:cubicBezTo>
                    <a:cubicBezTo>
                      <a:pt x="597" y="285"/>
                      <a:pt x="594" y="285"/>
                      <a:pt x="592" y="284"/>
                    </a:cubicBezTo>
                    <a:cubicBezTo>
                      <a:pt x="589" y="282"/>
                      <a:pt x="587" y="283"/>
                      <a:pt x="585" y="284"/>
                    </a:cubicBezTo>
                    <a:cubicBezTo>
                      <a:pt x="584" y="285"/>
                      <a:pt x="584" y="285"/>
                      <a:pt x="584" y="285"/>
                    </a:cubicBezTo>
                    <a:cubicBezTo>
                      <a:pt x="584" y="285"/>
                      <a:pt x="584" y="285"/>
                      <a:pt x="584" y="286"/>
                    </a:cubicBezTo>
                    <a:cubicBezTo>
                      <a:pt x="584" y="285"/>
                      <a:pt x="584" y="285"/>
                      <a:pt x="584" y="284"/>
                    </a:cubicBezTo>
                    <a:cubicBezTo>
                      <a:pt x="584" y="284"/>
                      <a:pt x="584" y="284"/>
                      <a:pt x="585" y="284"/>
                    </a:cubicBezTo>
                    <a:cubicBezTo>
                      <a:pt x="585" y="282"/>
                      <a:pt x="586" y="281"/>
                      <a:pt x="587" y="279"/>
                    </a:cubicBezTo>
                    <a:cubicBezTo>
                      <a:pt x="587" y="274"/>
                      <a:pt x="589" y="269"/>
                      <a:pt x="589" y="264"/>
                    </a:cubicBezTo>
                    <a:cubicBezTo>
                      <a:pt x="589" y="262"/>
                      <a:pt x="590" y="261"/>
                      <a:pt x="592" y="260"/>
                    </a:cubicBezTo>
                    <a:cubicBezTo>
                      <a:pt x="592" y="259"/>
                      <a:pt x="591" y="259"/>
                      <a:pt x="591" y="258"/>
                    </a:cubicBezTo>
                    <a:cubicBezTo>
                      <a:pt x="591" y="253"/>
                      <a:pt x="589" y="252"/>
                      <a:pt x="586" y="251"/>
                    </a:cubicBezTo>
                    <a:cubicBezTo>
                      <a:pt x="584" y="251"/>
                      <a:pt x="582" y="251"/>
                      <a:pt x="580" y="251"/>
                    </a:cubicBezTo>
                    <a:cubicBezTo>
                      <a:pt x="576" y="252"/>
                      <a:pt x="571" y="255"/>
                      <a:pt x="567" y="255"/>
                    </a:cubicBezTo>
                    <a:cubicBezTo>
                      <a:pt x="563" y="255"/>
                      <a:pt x="560" y="256"/>
                      <a:pt x="557" y="260"/>
                    </a:cubicBezTo>
                    <a:cubicBezTo>
                      <a:pt x="556" y="261"/>
                      <a:pt x="554" y="262"/>
                      <a:pt x="553" y="264"/>
                    </a:cubicBezTo>
                    <a:cubicBezTo>
                      <a:pt x="549" y="267"/>
                      <a:pt x="548" y="272"/>
                      <a:pt x="550" y="277"/>
                    </a:cubicBezTo>
                    <a:cubicBezTo>
                      <a:pt x="550" y="278"/>
                      <a:pt x="551" y="279"/>
                      <a:pt x="549" y="279"/>
                    </a:cubicBezTo>
                    <a:cubicBezTo>
                      <a:pt x="547" y="280"/>
                      <a:pt x="546" y="281"/>
                      <a:pt x="544" y="282"/>
                    </a:cubicBezTo>
                    <a:cubicBezTo>
                      <a:pt x="542" y="284"/>
                      <a:pt x="541" y="285"/>
                      <a:pt x="542" y="287"/>
                    </a:cubicBezTo>
                    <a:cubicBezTo>
                      <a:pt x="543" y="289"/>
                      <a:pt x="544" y="291"/>
                      <a:pt x="544" y="294"/>
                    </a:cubicBezTo>
                    <a:cubicBezTo>
                      <a:pt x="544" y="294"/>
                      <a:pt x="544" y="295"/>
                      <a:pt x="544" y="296"/>
                    </a:cubicBezTo>
                    <a:cubicBezTo>
                      <a:pt x="544" y="296"/>
                      <a:pt x="544" y="296"/>
                      <a:pt x="544" y="296"/>
                    </a:cubicBezTo>
                    <a:cubicBezTo>
                      <a:pt x="544" y="297"/>
                      <a:pt x="542" y="297"/>
                      <a:pt x="542" y="297"/>
                    </a:cubicBezTo>
                    <a:cubicBezTo>
                      <a:pt x="539" y="294"/>
                      <a:pt x="537" y="287"/>
                      <a:pt x="539" y="284"/>
                    </a:cubicBezTo>
                    <a:cubicBezTo>
                      <a:pt x="539" y="283"/>
                      <a:pt x="539" y="283"/>
                      <a:pt x="539" y="283"/>
                    </a:cubicBezTo>
                    <a:cubicBezTo>
                      <a:pt x="539" y="281"/>
                      <a:pt x="540" y="280"/>
                      <a:pt x="541" y="279"/>
                    </a:cubicBezTo>
                    <a:cubicBezTo>
                      <a:pt x="543" y="276"/>
                      <a:pt x="544" y="273"/>
                      <a:pt x="543" y="270"/>
                    </a:cubicBezTo>
                    <a:cubicBezTo>
                      <a:pt x="543" y="268"/>
                      <a:pt x="544" y="266"/>
                      <a:pt x="545" y="265"/>
                    </a:cubicBezTo>
                    <a:cubicBezTo>
                      <a:pt x="546" y="264"/>
                      <a:pt x="548" y="263"/>
                      <a:pt x="549" y="261"/>
                    </a:cubicBezTo>
                    <a:cubicBezTo>
                      <a:pt x="553" y="256"/>
                      <a:pt x="558" y="253"/>
                      <a:pt x="564" y="250"/>
                    </a:cubicBezTo>
                    <a:cubicBezTo>
                      <a:pt x="564" y="250"/>
                      <a:pt x="565" y="249"/>
                      <a:pt x="565" y="249"/>
                    </a:cubicBezTo>
                    <a:cubicBezTo>
                      <a:pt x="566" y="248"/>
                      <a:pt x="566" y="247"/>
                      <a:pt x="565" y="246"/>
                    </a:cubicBezTo>
                    <a:cubicBezTo>
                      <a:pt x="564" y="246"/>
                      <a:pt x="564" y="244"/>
                      <a:pt x="562" y="244"/>
                    </a:cubicBezTo>
                    <a:cubicBezTo>
                      <a:pt x="554" y="240"/>
                      <a:pt x="547" y="242"/>
                      <a:pt x="540" y="246"/>
                    </a:cubicBezTo>
                    <a:cubicBezTo>
                      <a:pt x="537" y="248"/>
                      <a:pt x="534" y="251"/>
                      <a:pt x="531" y="253"/>
                    </a:cubicBezTo>
                    <a:cubicBezTo>
                      <a:pt x="526" y="256"/>
                      <a:pt x="524" y="262"/>
                      <a:pt x="519" y="265"/>
                    </a:cubicBezTo>
                    <a:cubicBezTo>
                      <a:pt x="519" y="266"/>
                      <a:pt x="519" y="266"/>
                      <a:pt x="518" y="267"/>
                    </a:cubicBezTo>
                    <a:cubicBezTo>
                      <a:pt x="517" y="268"/>
                      <a:pt x="516" y="269"/>
                      <a:pt x="516" y="271"/>
                    </a:cubicBezTo>
                    <a:cubicBezTo>
                      <a:pt x="515" y="272"/>
                      <a:pt x="515" y="274"/>
                      <a:pt x="514" y="275"/>
                    </a:cubicBezTo>
                    <a:cubicBezTo>
                      <a:pt x="509" y="279"/>
                      <a:pt x="508" y="284"/>
                      <a:pt x="505" y="289"/>
                    </a:cubicBezTo>
                    <a:cubicBezTo>
                      <a:pt x="504" y="292"/>
                      <a:pt x="505" y="295"/>
                      <a:pt x="508" y="296"/>
                    </a:cubicBezTo>
                    <a:cubicBezTo>
                      <a:pt x="511" y="297"/>
                      <a:pt x="514" y="298"/>
                      <a:pt x="516" y="299"/>
                    </a:cubicBezTo>
                    <a:cubicBezTo>
                      <a:pt x="518" y="300"/>
                      <a:pt x="519" y="301"/>
                      <a:pt x="519" y="301"/>
                    </a:cubicBezTo>
                    <a:cubicBezTo>
                      <a:pt x="519" y="302"/>
                      <a:pt x="519" y="304"/>
                      <a:pt x="519" y="304"/>
                    </a:cubicBezTo>
                    <a:cubicBezTo>
                      <a:pt x="519" y="304"/>
                      <a:pt x="517" y="304"/>
                      <a:pt x="517" y="304"/>
                    </a:cubicBezTo>
                    <a:cubicBezTo>
                      <a:pt x="515" y="304"/>
                      <a:pt x="513" y="302"/>
                      <a:pt x="511" y="301"/>
                    </a:cubicBezTo>
                    <a:cubicBezTo>
                      <a:pt x="508" y="299"/>
                      <a:pt x="504" y="301"/>
                      <a:pt x="504" y="305"/>
                    </a:cubicBezTo>
                    <a:cubicBezTo>
                      <a:pt x="504" y="307"/>
                      <a:pt x="504" y="309"/>
                      <a:pt x="504" y="311"/>
                    </a:cubicBezTo>
                    <a:cubicBezTo>
                      <a:pt x="505" y="314"/>
                      <a:pt x="507" y="315"/>
                      <a:pt x="509" y="317"/>
                    </a:cubicBezTo>
                    <a:cubicBezTo>
                      <a:pt x="510" y="319"/>
                      <a:pt x="511" y="319"/>
                      <a:pt x="514" y="319"/>
                    </a:cubicBezTo>
                    <a:cubicBezTo>
                      <a:pt x="515" y="319"/>
                      <a:pt x="516" y="319"/>
                      <a:pt x="517" y="320"/>
                    </a:cubicBezTo>
                    <a:cubicBezTo>
                      <a:pt x="519" y="320"/>
                      <a:pt x="520" y="322"/>
                      <a:pt x="521" y="324"/>
                    </a:cubicBezTo>
                    <a:cubicBezTo>
                      <a:pt x="522" y="326"/>
                      <a:pt x="524" y="328"/>
                      <a:pt x="528" y="327"/>
                    </a:cubicBezTo>
                    <a:cubicBezTo>
                      <a:pt x="530" y="327"/>
                      <a:pt x="531" y="328"/>
                      <a:pt x="531" y="331"/>
                    </a:cubicBezTo>
                    <a:cubicBezTo>
                      <a:pt x="534" y="331"/>
                      <a:pt x="536" y="331"/>
                      <a:pt x="539" y="333"/>
                    </a:cubicBezTo>
                    <a:cubicBezTo>
                      <a:pt x="540" y="332"/>
                      <a:pt x="541" y="332"/>
                      <a:pt x="542" y="332"/>
                    </a:cubicBezTo>
                    <a:close/>
                    <a:moveTo>
                      <a:pt x="539" y="333"/>
                    </a:moveTo>
                    <a:cubicBezTo>
                      <a:pt x="539" y="333"/>
                      <a:pt x="539" y="333"/>
                      <a:pt x="539" y="333"/>
                    </a:cubicBezTo>
                    <a:moveTo>
                      <a:pt x="592" y="259"/>
                    </a:moveTo>
                    <a:cubicBezTo>
                      <a:pt x="592" y="259"/>
                      <a:pt x="592" y="259"/>
                      <a:pt x="592" y="259"/>
                    </a:cubicBezTo>
                    <a:cubicBezTo>
                      <a:pt x="592" y="260"/>
                      <a:pt x="592" y="260"/>
                      <a:pt x="592" y="260"/>
                    </a:cubicBezTo>
                    <a:lnTo>
                      <a:pt x="592" y="259"/>
                    </a:lnTo>
                    <a:close/>
                    <a:moveTo>
                      <a:pt x="599" y="715"/>
                    </a:moveTo>
                    <a:cubicBezTo>
                      <a:pt x="598" y="715"/>
                      <a:pt x="598" y="715"/>
                      <a:pt x="598" y="715"/>
                    </a:cubicBezTo>
                    <a:cubicBezTo>
                      <a:pt x="599" y="715"/>
                      <a:pt x="599" y="715"/>
                      <a:pt x="599" y="715"/>
                    </a:cubicBezTo>
                    <a:close/>
                    <a:moveTo>
                      <a:pt x="591" y="264"/>
                    </a:moveTo>
                    <a:cubicBezTo>
                      <a:pt x="592" y="266"/>
                      <a:pt x="592" y="269"/>
                      <a:pt x="591" y="271"/>
                    </a:cubicBezTo>
                    <a:cubicBezTo>
                      <a:pt x="590" y="276"/>
                      <a:pt x="594" y="279"/>
                      <a:pt x="599" y="279"/>
                    </a:cubicBezTo>
                    <a:cubicBezTo>
                      <a:pt x="601" y="279"/>
                      <a:pt x="603" y="279"/>
                      <a:pt x="605" y="279"/>
                    </a:cubicBezTo>
                    <a:cubicBezTo>
                      <a:pt x="607" y="278"/>
                      <a:pt x="609" y="279"/>
                      <a:pt x="609" y="280"/>
                    </a:cubicBezTo>
                    <a:cubicBezTo>
                      <a:pt x="612" y="280"/>
                      <a:pt x="615" y="281"/>
                      <a:pt x="617" y="281"/>
                    </a:cubicBezTo>
                    <a:cubicBezTo>
                      <a:pt x="618" y="281"/>
                      <a:pt x="619" y="279"/>
                      <a:pt x="619" y="279"/>
                    </a:cubicBezTo>
                    <a:cubicBezTo>
                      <a:pt x="619" y="274"/>
                      <a:pt x="619" y="270"/>
                      <a:pt x="618" y="266"/>
                    </a:cubicBezTo>
                    <a:cubicBezTo>
                      <a:pt x="617" y="261"/>
                      <a:pt x="614" y="259"/>
                      <a:pt x="609" y="258"/>
                    </a:cubicBezTo>
                    <a:cubicBezTo>
                      <a:pt x="605" y="257"/>
                      <a:pt x="602" y="256"/>
                      <a:pt x="598" y="254"/>
                    </a:cubicBezTo>
                    <a:cubicBezTo>
                      <a:pt x="597" y="253"/>
                      <a:pt x="595" y="254"/>
                      <a:pt x="594" y="255"/>
                    </a:cubicBezTo>
                    <a:cubicBezTo>
                      <a:pt x="593" y="256"/>
                      <a:pt x="592" y="258"/>
                      <a:pt x="592" y="259"/>
                    </a:cubicBezTo>
                    <a:cubicBezTo>
                      <a:pt x="592" y="261"/>
                      <a:pt x="591" y="263"/>
                      <a:pt x="591" y="264"/>
                    </a:cubicBezTo>
                    <a:close/>
                    <a:moveTo>
                      <a:pt x="450" y="322"/>
                    </a:moveTo>
                    <a:cubicBezTo>
                      <a:pt x="449" y="322"/>
                      <a:pt x="449" y="322"/>
                      <a:pt x="449" y="322"/>
                    </a:cubicBezTo>
                    <a:cubicBezTo>
                      <a:pt x="449" y="322"/>
                      <a:pt x="449" y="322"/>
                      <a:pt x="449" y="322"/>
                    </a:cubicBezTo>
                    <a:cubicBezTo>
                      <a:pt x="449" y="322"/>
                      <a:pt x="449" y="322"/>
                      <a:pt x="450" y="322"/>
                    </a:cubicBezTo>
                    <a:close/>
                    <a:moveTo>
                      <a:pt x="605" y="720"/>
                    </a:moveTo>
                    <a:cubicBezTo>
                      <a:pt x="606" y="720"/>
                      <a:pt x="608" y="720"/>
                      <a:pt x="609" y="720"/>
                    </a:cubicBezTo>
                    <a:cubicBezTo>
                      <a:pt x="610" y="713"/>
                      <a:pt x="611" y="715"/>
                      <a:pt x="605" y="712"/>
                    </a:cubicBezTo>
                    <a:cubicBezTo>
                      <a:pt x="602" y="711"/>
                      <a:pt x="599" y="710"/>
                      <a:pt x="596" y="707"/>
                    </a:cubicBezTo>
                    <a:cubicBezTo>
                      <a:pt x="596" y="707"/>
                      <a:pt x="595" y="707"/>
                      <a:pt x="595" y="708"/>
                    </a:cubicBezTo>
                    <a:cubicBezTo>
                      <a:pt x="594" y="708"/>
                      <a:pt x="594" y="709"/>
                      <a:pt x="594" y="709"/>
                    </a:cubicBezTo>
                    <a:cubicBezTo>
                      <a:pt x="596" y="711"/>
                      <a:pt x="597" y="713"/>
                      <a:pt x="599" y="715"/>
                    </a:cubicBezTo>
                    <a:cubicBezTo>
                      <a:pt x="599" y="716"/>
                      <a:pt x="601" y="716"/>
                      <a:pt x="602" y="717"/>
                    </a:cubicBezTo>
                    <a:cubicBezTo>
                      <a:pt x="604" y="717"/>
                      <a:pt x="605" y="718"/>
                      <a:pt x="605" y="720"/>
                    </a:cubicBezTo>
                    <a:close/>
                    <a:moveTo>
                      <a:pt x="605" y="720"/>
                    </a:moveTo>
                    <a:cubicBezTo>
                      <a:pt x="605" y="720"/>
                      <a:pt x="605" y="720"/>
                      <a:pt x="605" y="720"/>
                    </a:cubicBezTo>
                    <a:moveTo>
                      <a:pt x="609" y="720"/>
                    </a:moveTo>
                    <a:cubicBezTo>
                      <a:pt x="610" y="720"/>
                      <a:pt x="610" y="720"/>
                      <a:pt x="610" y="720"/>
                    </a:cubicBezTo>
                    <a:cubicBezTo>
                      <a:pt x="610" y="720"/>
                      <a:pt x="610" y="720"/>
                      <a:pt x="609" y="720"/>
                    </a:cubicBezTo>
                    <a:cubicBezTo>
                      <a:pt x="609" y="720"/>
                      <a:pt x="609" y="720"/>
                      <a:pt x="609" y="720"/>
                    </a:cubicBezTo>
                    <a:close/>
                    <a:moveTo>
                      <a:pt x="489" y="408"/>
                    </a:moveTo>
                    <a:cubicBezTo>
                      <a:pt x="489" y="409"/>
                      <a:pt x="489" y="409"/>
                      <a:pt x="488" y="409"/>
                    </a:cubicBezTo>
                    <a:cubicBezTo>
                      <a:pt x="489" y="408"/>
                      <a:pt x="489" y="408"/>
                      <a:pt x="489" y="408"/>
                    </a:cubicBezTo>
                    <a:cubicBezTo>
                      <a:pt x="488" y="410"/>
                      <a:pt x="487" y="412"/>
                      <a:pt x="486" y="415"/>
                    </a:cubicBezTo>
                    <a:cubicBezTo>
                      <a:pt x="484" y="422"/>
                      <a:pt x="480" y="428"/>
                      <a:pt x="478" y="435"/>
                    </a:cubicBezTo>
                    <a:cubicBezTo>
                      <a:pt x="478" y="437"/>
                      <a:pt x="476" y="438"/>
                      <a:pt x="476" y="438"/>
                    </a:cubicBezTo>
                    <a:cubicBezTo>
                      <a:pt x="474" y="439"/>
                      <a:pt x="473" y="440"/>
                      <a:pt x="473" y="440"/>
                    </a:cubicBezTo>
                    <a:cubicBezTo>
                      <a:pt x="472" y="442"/>
                      <a:pt x="472" y="445"/>
                      <a:pt x="474" y="445"/>
                    </a:cubicBezTo>
                    <a:cubicBezTo>
                      <a:pt x="475" y="445"/>
                      <a:pt x="476" y="446"/>
                      <a:pt x="476" y="446"/>
                    </a:cubicBezTo>
                    <a:cubicBezTo>
                      <a:pt x="478" y="447"/>
                      <a:pt x="478" y="448"/>
                      <a:pt x="478" y="450"/>
                    </a:cubicBezTo>
                    <a:cubicBezTo>
                      <a:pt x="478" y="450"/>
                      <a:pt x="478" y="451"/>
                      <a:pt x="478" y="452"/>
                    </a:cubicBezTo>
                    <a:cubicBezTo>
                      <a:pt x="478" y="455"/>
                      <a:pt x="480" y="456"/>
                      <a:pt x="483" y="455"/>
                    </a:cubicBezTo>
                    <a:cubicBezTo>
                      <a:pt x="484" y="455"/>
                      <a:pt x="486" y="455"/>
                      <a:pt x="487" y="454"/>
                    </a:cubicBezTo>
                    <a:cubicBezTo>
                      <a:pt x="491" y="450"/>
                      <a:pt x="496" y="448"/>
                      <a:pt x="499" y="443"/>
                    </a:cubicBezTo>
                    <a:cubicBezTo>
                      <a:pt x="499" y="442"/>
                      <a:pt x="501" y="442"/>
                      <a:pt x="501" y="442"/>
                    </a:cubicBezTo>
                    <a:cubicBezTo>
                      <a:pt x="504" y="443"/>
                      <a:pt x="506" y="445"/>
                      <a:pt x="506" y="448"/>
                    </a:cubicBezTo>
                    <a:cubicBezTo>
                      <a:pt x="506" y="449"/>
                      <a:pt x="506" y="450"/>
                      <a:pt x="508" y="450"/>
                    </a:cubicBezTo>
                    <a:cubicBezTo>
                      <a:pt x="510" y="451"/>
                      <a:pt x="513" y="453"/>
                      <a:pt x="516" y="453"/>
                    </a:cubicBezTo>
                    <a:cubicBezTo>
                      <a:pt x="516" y="454"/>
                      <a:pt x="518" y="453"/>
                      <a:pt x="518" y="453"/>
                    </a:cubicBezTo>
                    <a:cubicBezTo>
                      <a:pt x="520" y="452"/>
                      <a:pt x="521" y="450"/>
                      <a:pt x="522" y="449"/>
                    </a:cubicBezTo>
                    <a:cubicBezTo>
                      <a:pt x="524" y="448"/>
                      <a:pt x="523" y="445"/>
                      <a:pt x="521" y="444"/>
                    </a:cubicBezTo>
                    <a:cubicBezTo>
                      <a:pt x="520" y="444"/>
                      <a:pt x="520" y="444"/>
                      <a:pt x="520" y="444"/>
                    </a:cubicBezTo>
                    <a:cubicBezTo>
                      <a:pt x="517" y="443"/>
                      <a:pt x="516" y="442"/>
                      <a:pt x="516" y="439"/>
                    </a:cubicBezTo>
                    <a:cubicBezTo>
                      <a:pt x="516" y="436"/>
                      <a:pt x="515" y="433"/>
                      <a:pt x="513" y="430"/>
                    </a:cubicBezTo>
                    <a:cubicBezTo>
                      <a:pt x="511" y="430"/>
                      <a:pt x="510" y="428"/>
                      <a:pt x="509" y="426"/>
                    </a:cubicBezTo>
                    <a:cubicBezTo>
                      <a:pt x="508" y="422"/>
                      <a:pt x="502" y="420"/>
                      <a:pt x="501" y="416"/>
                    </a:cubicBezTo>
                    <a:cubicBezTo>
                      <a:pt x="500" y="415"/>
                      <a:pt x="499" y="415"/>
                      <a:pt x="499" y="415"/>
                    </a:cubicBezTo>
                    <a:cubicBezTo>
                      <a:pt x="496" y="415"/>
                      <a:pt x="496" y="415"/>
                      <a:pt x="498" y="412"/>
                    </a:cubicBezTo>
                    <a:cubicBezTo>
                      <a:pt x="499" y="411"/>
                      <a:pt x="500" y="410"/>
                      <a:pt x="501" y="408"/>
                    </a:cubicBezTo>
                    <a:cubicBezTo>
                      <a:pt x="501" y="408"/>
                      <a:pt x="501" y="407"/>
                      <a:pt x="501" y="406"/>
                    </a:cubicBezTo>
                    <a:cubicBezTo>
                      <a:pt x="501" y="405"/>
                      <a:pt x="500" y="405"/>
                      <a:pt x="499" y="406"/>
                    </a:cubicBezTo>
                    <a:cubicBezTo>
                      <a:pt x="498" y="407"/>
                      <a:pt x="496" y="407"/>
                      <a:pt x="495" y="407"/>
                    </a:cubicBezTo>
                    <a:cubicBezTo>
                      <a:pt x="494" y="406"/>
                      <a:pt x="492" y="407"/>
                      <a:pt x="491" y="406"/>
                    </a:cubicBezTo>
                    <a:cubicBezTo>
                      <a:pt x="490" y="407"/>
                      <a:pt x="489" y="407"/>
                      <a:pt x="489" y="408"/>
                    </a:cubicBezTo>
                    <a:close/>
                    <a:moveTo>
                      <a:pt x="514" y="324"/>
                    </a:moveTo>
                    <a:cubicBezTo>
                      <a:pt x="514" y="324"/>
                      <a:pt x="515" y="326"/>
                      <a:pt x="516" y="327"/>
                    </a:cubicBezTo>
                    <a:cubicBezTo>
                      <a:pt x="518" y="327"/>
                      <a:pt x="519" y="326"/>
                      <a:pt x="520" y="324"/>
                    </a:cubicBezTo>
                    <a:cubicBezTo>
                      <a:pt x="519" y="324"/>
                      <a:pt x="518" y="323"/>
                      <a:pt x="516" y="323"/>
                    </a:cubicBezTo>
                    <a:cubicBezTo>
                      <a:pt x="516" y="323"/>
                      <a:pt x="515" y="324"/>
                      <a:pt x="514" y="324"/>
                    </a:cubicBezTo>
                    <a:close/>
                    <a:moveTo>
                      <a:pt x="520" y="324"/>
                    </a:moveTo>
                    <a:cubicBezTo>
                      <a:pt x="521" y="324"/>
                      <a:pt x="521" y="324"/>
                      <a:pt x="521" y="324"/>
                    </a:cubicBezTo>
                    <a:cubicBezTo>
                      <a:pt x="521" y="324"/>
                      <a:pt x="521" y="324"/>
                      <a:pt x="520" y="324"/>
                    </a:cubicBezTo>
                    <a:close/>
                    <a:moveTo>
                      <a:pt x="678" y="407"/>
                    </a:moveTo>
                    <a:cubicBezTo>
                      <a:pt x="678" y="407"/>
                      <a:pt x="678" y="407"/>
                      <a:pt x="678" y="408"/>
                    </a:cubicBezTo>
                    <a:cubicBezTo>
                      <a:pt x="680" y="407"/>
                      <a:pt x="680" y="407"/>
                      <a:pt x="678" y="407"/>
                    </a:cubicBezTo>
                    <a:close/>
                    <a:moveTo>
                      <a:pt x="127" y="236"/>
                    </a:moveTo>
                    <a:cubicBezTo>
                      <a:pt x="127" y="236"/>
                      <a:pt x="127" y="236"/>
                      <a:pt x="127" y="236"/>
                    </a:cubicBezTo>
                    <a:cubicBezTo>
                      <a:pt x="126" y="236"/>
                      <a:pt x="126" y="235"/>
                      <a:pt x="126" y="235"/>
                    </a:cubicBezTo>
                    <a:cubicBezTo>
                      <a:pt x="125" y="236"/>
                      <a:pt x="125" y="236"/>
                      <a:pt x="124" y="236"/>
                    </a:cubicBezTo>
                    <a:cubicBezTo>
                      <a:pt x="125" y="236"/>
                      <a:pt x="126" y="237"/>
                      <a:pt x="126" y="237"/>
                    </a:cubicBezTo>
                    <a:lnTo>
                      <a:pt x="127" y="236"/>
                    </a:lnTo>
                    <a:close/>
                    <a:moveTo>
                      <a:pt x="124" y="236"/>
                    </a:moveTo>
                    <a:cubicBezTo>
                      <a:pt x="124" y="236"/>
                      <a:pt x="124" y="236"/>
                      <a:pt x="124" y="236"/>
                    </a:cubicBezTo>
                    <a:cubicBezTo>
                      <a:pt x="124" y="237"/>
                      <a:pt x="124" y="237"/>
                      <a:pt x="124" y="237"/>
                    </a:cubicBezTo>
                    <a:lnTo>
                      <a:pt x="124" y="236"/>
                    </a:lnTo>
                    <a:close/>
                    <a:moveTo>
                      <a:pt x="72" y="627"/>
                    </a:moveTo>
                    <a:cubicBezTo>
                      <a:pt x="72" y="626"/>
                      <a:pt x="71" y="624"/>
                      <a:pt x="71" y="622"/>
                    </a:cubicBezTo>
                    <a:cubicBezTo>
                      <a:pt x="70" y="618"/>
                      <a:pt x="67" y="615"/>
                      <a:pt x="63" y="614"/>
                    </a:cubicBezTo>
                    <a:cubicBezTo>
                      <a:pt x="60" y="614"/>
                      <a:pt x="58" y="611"/>
                      <a:pt x="56" y="609"/>
                    </a:cubicBezTo>
                    <a:cubicBezTo>
                      <a:pt x="54" y="609"/>
                      <a:pt x="53" y="607"/>
                      <a:pt x="51" y="606"/>
                    </a:cubicBezTo>
                    <a:cubicBezTo>
                      <a:pt x="50" y="606"/>
                      <a:pt x="48" y="606"/>
                      <a:pt x="48" y="605"/>
                    </a:cubicBezTo>
                    <a:cubicBezTo>
                      <a:pt x="47" y="605"/>
                      <a:pt x="45" y="607"/>
                      <a:pt x="46" y="607"/>
                    </a:cubicBezTo>
                    <a:cubicBezTo>
                      <a:pt x="46" y="609"/>
                      <a:pt x="46" y="611"/>
                      <a:pt x="46" y="614"/>
                    </a:cubicBezTo>
                    <a:cubicBezTo>
                      <a:pt x="46" y="615"/>
                      <a:pt x="47" y="617"/>
                      <a:pt x="48" y="617"/>
                    </a:cubicBezTo>
                    <a:cubicBezTo>
                      <a:pt x="49" y="619"/>
                      <a:pt x="51" y="621"/>
                      <a:pt x="53" y="623"/>
                    </a:cubicBezTo>
                    <a:cubicBezTo>
                      <a:pt x="57" y="630"/>
                      <a:pt x="63" y="636"/>
                      <a:pt x="67" y="642"/>
                    </a:cubicBezTo>
                    <a:cubicBezTo>
                      <a:pt x="68" y="643"/>
                      <a:pt x="68" y="644"/>
                      <a:pt x="70" y="644"/>
                    </a:cubicBezTo>
                    <a:cubicBezTo>
                      <a:pt x="69" y="644"/>
                      <a:pt x="69" y="644"/>
                      <a:pt x="69" y="644"/>
                    </a:cubicBezTo>
                    <a:cubicBezTo>
                      <a:pt x="69" y="644"/>
                      <a:pt x="69" y="644"/>
                      <a:pt x="69" y="644"/>
                    </a:cubicBezTo>
                    <a:cubicBezTo>
                      <a:pt x="68" y="645"/>
                      <a:pt x="68" y="645"/>
                      <a:pt x="68" y="646"/>
                    </a:cubicBezTo>
                    <a:cubicBezTo>
                      <a:pt x="69" y="646"/>
                      <a:pt x="71" y="646"/>
                      <a:pt x="71" y="647"/>
                    </a:cubicBezTo>
                    <a:cubicBezTo>
                      <a:pt x="72" y="647"/>
                      <a:pt x="72" y="647"/>
                      <a:pt x="72" y="647"/>
                    </a:cubicBezTo>
                    <a:cubicBezTo>
                      <a:pt x="71" y="647"/>
                      <a:pt x="71" y="647"/>
                      <a:pt x="71" y="647"/>
                    </a:cubicBezTo>
                    <a:cubicBezTo>
                      <a:pt x="73" y="647"/>
                      <a:pt x="73" y="647"/>
                      <a:pt x="75" y="647"/>
                    </a:cubicBezTo>
                    <a:cubicBezTo>
                      <a:pt x="77" y="647"/>
                      <a:pt x="79" y="646"/>
                      <a:pt x="79" y="644"/>
                    </a:cubicBezTo>
                    <a:cubicBezTo>
                      <a:pt x="79" y="639"/>
                      <a:pt x="78" y="635"/>
                      <a:pt x="76" y="631"/>
                    </a:cubicBezTo>
                    <a:cubicBezTo>
                      <a:pt x="74" y="630"/>
                      <a:pt x="73" y="629"/>
                      <a:pt x="72" y="627"/>
                    </a:cubicBezTo>
                    <a:close/>
                    <a:moveTo>
                      <a:pt x="596" y="475"/>
                    </a:moveTo>
                    <a:cubicBezTo>
                      <a:pt x="596" y="475"/>
                      <a:pt x="595" y="475"/>
                      <a:pt x="595" y="476"/>
                    </a:cubicBezTo>
                    <a:cubicBezTo>
                      <a:pt x="595" y="477"/>
                      <a:pt x="596" y="478"/>
                      <a:pt x="596" y="478"/>
                    </a:cubicBezTo>
                    <a:cubicBezTo>
                      <a:pt x="597" y="478"/>
                      <a:pt x="597" y="478"/>
                      <a:pt x="598" y="477"/>
                    </a:cubicBezTo>
                    <a:cubicBezTo>
                      <a:pt x="598" y="476"/>
                      <a:pt x="598" y="475"/>
                      <a:pt x="598" y="475"/>
                    </a:cubicBezTo>
                    <a:cubicBezTo>
                      <a:pt x="597" y="475"/>
                      <a:pt x="597" y="475"/>
                      <a:pt x="596" y="475"/>
                    </a:cubicBezTo>
                    <a:close/>
                    <a:moveTo>
                      <a:pt x="76" y="631"/>
                    </a:moveTo>
                    <a:cubicBezTo>
                      <a:pt x="76" y="631"/>
                      <a:pt x="76" y="631"/>
                      <a:pt x="76" y="631"/>
                    </a:cubicBezTo>
                    <a:moveTo>
                      <a:pt x="54" y="589"/>
                    </a:moveTo>
                    <a:cubicBezTo>
                      <a:pt x="55" y="589"/>
                      <a:pt x="55" y="589"/>
                      <a:pt x="56" y="589"/>
                    </a:cubicBezTo>
                    <a:cubicBezTo>
                      <a:pt x="56" y="589"/>
                      <a:pt x="56" y="588"/>
                      <a:pt x="54" y="589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2" name="Freeform 9"/>
              <p:cNvSpPr>
                <a:spLocks noEditPoints="1"/>
              </p:cNvSpPr>
              <p:nvPr/>
            </p:nvSpPr>
            <p:spPr bwMode="auto">
              <a:xfrm>
                <a:off x="620" y="766"/>
                <a:ext cx="831" cy="863"/>
              </a:xfrm>
              <a:custGeom>
                <a:avLst/>
                <a:gdLst>
                  <a:gd name="T0" fmla="*/ 325 w 405"/>
                  <a:gd name="T1" fmla="*/ 411 h 420"/>
                  <a:gd name="T2" fmla="*/ 130 w 405"/>
                  <a:gd name="T3" fmla="*/ 310 h 420"/>
                  <a:gd name="T4" fmla="*/ 336 w 405"/>
                  <a:gd name="T5" fmla="*/ 365 h 420"/>
                  <a:gd name="T6" fmla="*/ 335 w 405"/>
                  <a:gd name="T7" fmla="*/ 357 h 420"/>
                  <a:gd name="T8" fmla="*/ 334 w 405"/>
                  <a:gd name="T9" fmla="*/ 320 h 420"/>
                  <a:gd name="T10" fmla="*/ 328 w 405"/>
                  <a:gd name="T11" fmla="*/ 336 h 420"/>
                  <a:gd name="T12" fmla="*/ 399 w 405"/>
                  <a:gd name="T13" fmla="*/ 65 h 420"/>
                  <a:gd name="T14" fmla="*/ 353 w 405"/>
                  <a:gd name="T15" fmla="*/ 36 h 420"/>
                  <a:gd name="T16" fmla="*/ 332 w 405"/>
                  <a:gd name="T17" fmla="*/ 16 h 420"/>
                  <a:gd name="T18" fmla="*/ 322 w 405"/>
                  <a:gd name="T19" fmla="*/ 13 h 420"/>
                  <a:gd name="T20" fmla="*/ 328 w 405"/>
                  <a:gd name="T21" fmla="*/ 8 h 420"/>
                  <a:gd name="T22" fmla="*/ 284 w 405"/>
                  <a:gd name="T23" fmla="*/ 9 h 420"/>
                  <a:gd name="T24" fmla="*/ 205 w 405"/>
                  <a:gd name="T25" fmla="*/ 36 h 420"/>
                  <a:gd name="T26" fmla="*/ 207 w 405"/>
                  <a:gd name="T27" fmla="*/ 90 h 420"/>
                  <a:gd name="T28" fmla="*/ 209 w 405"/>
                  <a:gd name="T29" fmla="*/ 100 h 420"/>
                  <a:gd name="T30" fmla="*/ 209 w 405"/>
                  <a:gd name="T31" fmla="*/ 102 h 420"/>
                  <a:gd name="T32" fmla="*/ 185 w 405"/>
                  <a:gd name="T33" fmla="*/ 91 h 420"/>
                  <a:gd name="T34" fmla="*/ 147 w 405"/>
                  <a:gd name="T35" fmla="*/ 117 h 420"/>
                  <a:gd name="T36" fmla="*/ 186 w 405"/>
                  <a:gd name="T37" fmla="*/ 138 h 420"/>
                  <a:gd name="T38" fmla="*/ 165 w 405"/>
                  <a:gd name="T39" fmla="*/ 164 h 420"/>
                  <a:gd name="T40" fmla="*/ 129 w 405"/>
                  <a:gd name="T41" fmla="*/ 174 h 420"/>
                  <a:gd name="T42" fmla="*/ 109 w 405"/>
                  <a:gd name="T43" fmla="*/ 236 h 420"/>
                  <a:gd name="T44" fmla="*/ 122 w 405"/>
                  <a:gd name="T45" fmla="*/ 234 h 420"/>
                  <a:gd name="T46" fmla="*/ 115 w 405"/>
                  <a:gd name="T47" fmla="*/ 262 h 420"/>
                  <a:gd name="T48" fmla="*/ 148 w 405"/>
                  <a:gd name="T49" fmla="*/ 268 h 420"/>
                  <a:gd name="T50" fmla="*/ 93 w 405"/>
                  <a:gd name="T51" fmla="*/ 316 h 420"/>
                  <a:gd name="T52" fmla="*/ 54 w 405"/>
                  <a:gd name="T53" fmla="*/ 337 h 420"/>
                  <a:gd name="T54" fmla="*/ 85 w 405"/>
                  <a:gd name="T55" fmla="*/ 325 h 420"/>
                  <a:gd name="T56" fmla="*/ 127 w 405"/>
                  <a:gd name="T57" fmla="*/ 310 h 420"/>
                  <a:gd name="T58" fmla="*/ 178 w 405"/>
                  <a:gd name="T59" fmla="*/ 279 h 420"/>
                  <a:gd name="T60" fmla="*/ 207 w 405"/>
                  <a:gd name="T61" fmla="*/ 249 h 420"/>
                  <a:gd name="T62" fmla="*/ 205 w 405"/>
                  <a:gd name="T63" fmla="*/ 260 h 420"/>
                  <a:gd name="T64" fmla="*/ 221 w 405"/>
                  <a:gd name="T65" fmla="*/ 267 h 420"/>
                  <a:gd name="T66" fmla="*/ 244 w 405"/>
                  <a:gd name="T67" fmla="*/ 246 h 420"/>
                  <a:gd name="T68" fmla="*/ 271 w 405"/>
                  <a:gd name="T69" fmla="*/ 270 h 420"/>
                  <a:gd name="T70" fmla="*/ 291 w 405"/>
                  <a:gd name="T71" fmla="*/ 279 h 420"/>
                  <a:gd name="T72" fmla="*/ 311 w 405"/>
                  <a:gd name="T73" fmla="*/ 305 h 420"/>
                  <a:gd name="T74" fmla="*/ 328 w 405"/>
                  <a:gd name="T75" fmla="*/ 320 h 420"/>
                  <a:gd name="T76" fmla="*/ 318 w 405"/>
                  <a:gd name="T77" fmla="*/ 336 h 420"/>
                  <a:gd name="T78" fmla="*/ 326 w 405"/>
                  <a:gd name="T79" fmla="*/ 345 h 420"/>
                  <a:gd name="T80" fmla="*/ 341 w 405"/>
                  <a:gd name="T81" fmla="*/ 332 h 420"/>
                  <a:gd name="T82" fmla="*/ 341 w 405"/>
                  <a:gd name="T83" fmla="*/ 350 h 420"/>
                  <a:gd name="T84" fmla="*/ 330 w 405"/>
                  <a:gd name="T85" fmla="*/ 342 h 420"/>
                  <a:gd name="T86" fmla="*/ 328 w 405"/>
                  <a:gd name="T87" fmla="*/ 358 h 420"/>
                  <a:gd name="T88" fmla="*/ 327 w 405"/>
                  <a:gd name="T89" fmla="*/ 375 h 420"/>
                  <a:gd name="T90" fmla="*/ 336 w 405"/>
                  <a:gd name="T91" fmla="*/ 372 h 420"/>
                  <a:gd name="T92" fmla="*/ 341 w 405"/>
                  <a:gd name="T93" fmla="*/ 377 h 420"/>
                  <a:gd name="T94" fmla="*/ 340 w 405"/>
                  <a:gd name="T95" fmla="*/ 381 h 420"/>
                  <a:gd name="T96" fmla="*/ 243 w 405"/>
                  <a:gd name="T97" fmla="*/ 260 h 420"/>
                  <a:gd name="T98" fmla="*/ 248 w 405"/>
                  <a:gd name="T99" fmla="*/ 261 h 420"/>
                  <a:gd name="T100" fmla="*/ 187 w 405"/>
                  <a:gd name="T101" fmla="*/ 290 h 420"/>
                  <a:gd name="T102" fmla="*/ 2 w 405"/>
                  <a:gd name="T103" fmla="*/ 360 h 420"/>
                  <a:gd name="T104" fmla="*/ 19 w 405"/>
                  <a:gd name="T105" fmla="*/ 354 h 420"/>
                  <a:gd name="T106" fmla="*/ 82 w 405"/>
                  <a:gd name="T107" fmla="*/ 224 h 420"/>
                  <a:gd name="T108" fmla="*/ 84 w 405"/>
                  <a:gd name="T109" fmla="*/ 144 h 420"/>
                  <a:gd name="T110" fmla="*/ 101 w 405"/>
                  <a:gd name="T111" fmla="*/ 145 h 420"/>
                  <a:gd name="T112" fmla="*/ 94 w 405"/>
                  <a:gd name="T113" fmla="*/ 335 h 420"/>
                  <a:gd name="T114" fmla="*/ 324 w 405"/>
                  <a:gd name="T115" fmla="*/ 379 h 420"/>
                  <a:gd name="T116" fmla="*/ 255 w 405"/>
                  <a:gd name="T117" fmla="*/ 261 h 420"/>
                  <a:gd name="T118" fmla="*/ 158 w 405"/>
                  <a:gd name="T119" fmla="*/ 309 h 420"/>
                  <a:gd name="T120" fmla="*/ 179 w 405"/>
                  <a:gd name="T121" fmla="*/ 2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5" h="420">
                    <a:moveTo>
                      <a:pt x="318" y="338"/>
                    </a:moveTo>
                    <a:cubicBezTo>
                      <a:pt x="318" y="337"/>
                      <a:pt x="318" y="337"/>
                      <a:pt x="318" y="337"/>
                    </a:cubicBezTo>
                    <a:cubicBezTo>
                      <a:pt x="318" y="337"/>
                      <a:pt x="318" y="336"/>
                      <a:pt x="318" y="336"/>
                    </a:cubicBezTo>
                    <a:cubicBezTo>
                      <a:pt x="318" y="336"/>
                      <a:pt x="318" y="337"/>
                      <a:pt x="318" y="337"/>
                    </a:cubicBezTo>
                    <a:cubicBezTo>
                      <a:pt x="317" y="338"/>
                      <a:pt x="317" y="338"/>
                      <a:pt x="318" y="338"/>
                    </a:cubicBezTo>
                    <a:close/>
                    <a:moveTo>
                      <a:pt x="325" y="411"/>
                    </a:moveTo>
                    <a:cubicBezTo>
                      <a:pt x="324" y="414"/>
                      <a:pt x="323" y="417"/>
                      <a:pt x="323" y="420"/>
                    </a:cubicBezTo>
                    <a:cubicBezTo>
                      <a:pt x="323" y="417"/>
                      <a:pt x="324" y="414"/>
                      <a:pt x="325" y="411"/>
                    </a:cubicBezTo>
                    <a:close/>
                    <a:moveTo>
                      <a:pt x="243" y="261"/>
                    </a:moveTo>
                    <a:cubicBezTo>
                      <a:pt x="243" y="261"/>
                      <a:pt x="243" y="261"/>
                      <a:pt x="243" y="262"/>
                    </a:cubicBezTo>
                    <a:cubicBezTo>
                      <a:pt x="243" y="261"/>
                      <a:pt x="243" y="261"/>
                      <a:pt x="243" y="260"/>
                    </a:cubicBezTo>
                    <a:cubicBezTo>
                      <a:pt x="243" y="261"/>
                      <a:pt x="243" y="261"/>
                      <a:pt x="243" y="261"/>
                    </a:cubicBezTo>
                    <a:close/>
                    <a:moveTo>
                      <a:pt x="131" y="311"/>
                    </a:moveTo>
                    <a:cubicBezTo>
                      <a:pt x="131" y="310"/>
                      <a:pt x="131" y="310"/>
                      <a:pt x="131" y="310"/>
                    </a:cubicBezTo>
                    <a:cubicBezTo>
                      <a:pt x="131" y="310"/>
                      <a:pt x="131" y="310"/>
                      <a:pt x="131" y="310"/>
                    </a:cubicBezTo>
                    <a:cubicBezTo>
                      <a:pt x="131" y="310"/>
                      <a:pt x="131" y="310"/>
                      <a:pt x="130" y="310"/>
                    </a:cubicBezTo>
                    <a:lnTo>
                      <a:pt x="131" y="311"/>
                    </a:lnTo>
                    <a:close/>
                    <a:moveTo>
                      <a:pt x="341" y="357"/>
                    </a:moveTo>
                    <a:cubicBezTo>
                      <a:pt x="341" y="357"/>
                      <a:pt x="340" y="357"/>
                      <a:pt x="340" y="357"/>
                    </a:cubicBezTo>
                    <a:cubicBezTo>
                      <a:pt x="340" y="357"/>
                      <a:pt x="341" y="356"/>
                      <a:pt x="341" y="355"/>
                    </a:cubicBezTo>
                    <a:cubicBezTo>
                      <a:pt x="341" y="356"/>
                      <a:pt x="341" y="356"/>
                      <a:pt x="342" y="357"/>
                    </a:cubicBezTo>
                    <a:cubicBezTo>
                      <a:pt x="342" y="357"/>
                      <a:pt x="341" y="357"/>
                      <a:pt x="341" y="357"/>
                    </a:cubicBezTo>
                    <a:close/>
                    <a:moveTo>
                      <a:pt x="338" y="365"/>
                    </a:moveTo>
                    <a:cubicBezTo>
                      <a:pt x="337" y="366"/>
                      <a:pt x="336" y="366"/>
                      <a:pt x="336" y="365"/>
                    </a:cubicBezTo>
                    <a:cubicBezTo>
                      <a:pt x="335" y="364"/>
                      <a:pt x="334" y="363"/>
                      <a:pt x="334" y="362"/>
                    </a:cubicBezTo>
                    <a:cubicBezTo>
                      <a:pt x="333" y="360"/>
                      <a:pt x="334" y="358"/>
                      <a:pt x="335" y="357"/>
                    </a:cubicBezTo>
                    <a:cubicBezTo>
                      <a:pt x="335" y="357"/>
                      <a:pt x="335" y="357"/>
                      <a:pt x="335" y="357"/>
                    </a:cubicBezTo>
                    <a:cubicBezTo>
                      <a:pt x="335" y="356"/>
                      <a:pt x="335" y="356"/>
                      <a:pt x="335" y="356"/>
                    </a:cubicBezTo>
                    <a:cubicBezTo>
                      <a:pt x="335" y="355"/>
                      <a:pt x="335" y="355"/>
                      <a:pt x="336" y="354"/>
                    </a:cubicBezTo>
                    <a:cubicBezTo>
                      <a:pt x="336" y="355"/>
                      <a:pt x="336" y="355"/>
                      <a:pt x="336" y="355"/>
                    </a:cubicBezTo>
                    <a:cubicBezTo>
                      <a:pt x="336" y="355"/>
                      <a:pt x="336" y="356"/>
                      <a:pt x="335" y="356"/>
                    </a:cubicBezTo>
                    <a:cubicBezTo>
                      <a:pt x="335" y="357"/>
                      <a:pt x="335" y="357"/>
                      <a:pt x="335" y="357"/>
                    </a:cubicBezTo>
                    <a:cubicBezTo>
                      <a:pt x="335" y="357"/>
                      <a:pt x="335" y="357"/>
                      <a:pt x="335" y="357"/>
                    </a:cubicBezTo>
                    <a:cubicBezTo>
                      <a:pt x="336" y="360"/>
                      <a:pt x="337" y="362"/>
                      <a:pt x="338" y="365"/>
                    </a:cubicBezTo>
                    <a:close/>
                    <a:moveTo>
                      <a:pt x="336" y="305"/>
                    </a:moveTo>
                    <a:cubicBezTo>
                      <a:pt x="336" y="305"/>
                      <a:pt x="336" y="305"/>
                      <a:pt x="336" y="305"/>
                    </a:cubicBezTo>
                    <a:cubicBezTo>
                      <a:pt x="336" y="305"/>
                      <a:pt x="336" y="304"/>
                      <a:pt x="336" y="304"/>
                    </a:cubicBezTo>
                    <a:cubicBezTo>
                      <a:pt x="336" y="304"/>
                      <a:pt x="336" y="304"/>
                      <a:pt x="336" y="304"/>
                    </a:cubicBezTo>
                    <a:cubicBezTo>
                      <a:pt x="336" y="305"/>
                      <a:pt x="336" y="305"/>
                      <a:pt x="336" y="305"/>
                    </a:cubicBezTo>
                    <a:close/>
                    <a:moveTo>
                      <a:pt x="334" y="320"/>
                    </a:moveTo>
                    <a:cubicBezTo>
                      <a:pt x="334" y="320"/>
                      <a:pt x="334" y="320"/>
                      <a:pt x="334" y="319"/>
                    </a:cubicBezTo>
                    <a:cubicBezTo>
                      <a:pt x="334" y="319"/>
                      <a:pt x="334" y="319"/>
                      <a:pt x="334" y="318"/>
                    </a:cubicBezTo>
                    <a:cubicBezTo>
                      <a:pt x="334" y="317"/>
                      <a:pt x="334" y="317"/>
                      <a:pt x="334" y="317"/>
                    </a:cubicBezTo>
                    <a:cubicBezTo>
                      <a:pt x="334" y="317"/>
                      <a:pt x="334" y="318"/>
                      <a:pt x="334" y="319"/>
                    </a:cubicBezTo>
                    <a:cubicBezTo>
                      <a:pt x="335" y="319"/>
                      <a:pt x="335" y="320"/>
                      <a:pt x="335" y="320"/>
                    </a:cubicBezTo>
                    <a:cubicBezTo>
                      <a:pt x="335" y="320"/>
                      <a:pt x="335" y="320"/>
                      <a:pt x="336" y="320"/>
                    </a:cubicBezTo>
                    <a:cubicBezTo>
                      <a:pt x="335" y="320"/>
                      <a:pt x="335" y="320"/>
                      <a:pt x="334" y="320"/>
                    </a:cubicBezTo>
                    <a:close/>
                    <a:moveTo>
                      <a:pt x="328" y="336"/>
                    </a:move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28" y="335"/>
                      <a:pt x="328" y="335"/>
                      <a:pt x="328" y="335"/>
                    </a:cubicBezTo>
                    <a:cubicBezTo>
                      <a:pt x="328" y="335"/>
                      <a:pt x="328" y="336"/>
                      <a:pt x="328" y="336"/>
                    </a:cubicBezTo>
                    <a:close/>
                    <a:moveTo>
                      <a:pt x="341" y="300"/>
                    </a:moveTo>
                    <a:cubicBezTo>
                      <a:pt x="335" y="284"/>
                      <a:pt x="323" y="302"/>
                      <a:pt x="312" y="287"/>
                    </a:cubicBezTo>
                    <a:cubicBezTo>
                      <a:pt x="301" y="272"/>
                      <a:pt x="296" y="275"/>
                      <a:pt x="296" y="275"/>
                    </a:cubicBezTo>
                    <a:cubicBezTo>
                      <a:pt x="405" y="74"/>
                      <a:pt x="405" y="74"/>
                      <a:pt x="405" y="74"/>
                    </a:cubicBezTo>
                    <a:cubicBezTo>
                      <a:pt x="402" y="71"/>
                      <a:pt x="400" y="69"/>
                      <a:pt x="399" y="65"/>
                    </a:cubicBezTo>
                    <a:cubicBezTo>
                      <a:pt x="399" y="64"/>
                      <a:pt x="398" y="64"/>
                      <a:pt x="398" y="63"/>
                    </a:cubicBezTo>
                    <a:cubicBezTo>
                      <a:pt x="396" y="62"/>
                      <a:pt x="396" y="61"/>
                      <a:pt x="394" y="61"/>
                    </a:cubicBezTo>
                    <a:cubicBezTo>
                      <a:pt x="392" y="61"/>
                      <a:pt x="391" y="61"/>
                      <a:pt x="389" y="61"/>
                    </a:cubicBezTo>
                    <a:cubicBezTo>
                      <a:pt x="386" y="61"/>
                      <a:pt x="384" y="59"/>
                      <a:pt x="381" y="58"/>
                    </a:cubicBezTo>
                    <a:cubicBezTo>
                      <a:pt x="377" y="55"/>
                      <a:pt x="374" y="51"/>
                      <a:pt x="369" y="50"/>
                    </a:cubicBezTo>
                    <a:cubicBezTo>
                      <a:pt x="368" y="49"/>
                      <a:pt x="366" y="47"/>
                      <a:pt x="364" y="46"/>
                    </a:cubicBezTo>
                    <a:cubicBezTo>
                      <a:pt x="362" y="44"/>
                      <a:pt x="361" y="42"/>
                      <a:pt x="360" y="39"/>
                    </a:cubicBezTo>
                    <a:cubicBezTo>
                      <a:pt x="359" y="37"/>
                      <a:pt x="356" y="36"/>
                      <a:pt x="353" y="36"/>
                    </a:cubicBezTo>
                    <a:cubicBezTo>
                      <a:pt x="351" y="36"/>
                      <a:pt x="349" y="37"/>
                      <a:pt x="347" y="38"/>
                    </a:cubicBezTo>
                    <a:cubicBezTo>
                      <a:pt x="346" y="38"/>
                      <a:pt x="345" y="37"/>
                      <a:pt x="344" y="36"/>
                    </a:cubicBezTo>
                    <a:cubicBezTo>
                      <a:pt x="343" y="33"/>
                      <a:pt x="343" y="30"/>
                      <a:pt x="341" y="27"/>
                    </a:cubicBezTo>
                    <a:cubicBezTo>
                      <a:pt x="341" y="26"/>
                      <a:pt x="341" y="26"/>
                      <a:pt x="342" y="25"/>
                    </a:cubicBezTo>
                    <a:cubicBezTo>
                      <a:pt x="343" y="23"/>
                      <a:pt x="344" y="23"/>
                      <a:pt x="343" y="21"/>
                    </a:cubicBezTo>
                    <a:cubicBezTo>
                      <a:pt x="342" y="21"/>
                      <a:pt x="341" y="20"/>
                      <a:pt x="341" y="19"/>
                    </a:cubicBezTo>
                    <a:cubicBezTo>
                      <a:pt x="339" y="18"/>
                      <a:pt x="337" y="18"/>
                      <a:pt x="335" y="17"/>
                    </a:cubicBezTo>
                    <a:cubicBezTo>
                      <a:pt x="334" y="17"/>
                      <a:pt x="333" y="17"/>
                      <a:pt x="332" y="16"/>
                    </a:cubicBezTo>
                    <a:cubicBezTo>
                      <a:pt x="330" y="16"/>
                      <a:pt x="330" y="16"/>
                      <a:pt x="330" y="13"/>
                    </a:cubicBezTo>
                    <a:cubicBezTo>
                      <a:pt x="331" y="11"/>
                      <a:pt x="331" y="10"/>
                      <a:pt x="328" y="8"/>
                    </a:cubicBezTo>
                    <a:cubicBezTo>
                      <a:pt x="328" y="9"/>
                      <a:pt x="328" y="9"/>
                      <a:pt x="328" y="9"/>
                    </a:cubicBezTo>
                    <a:cubicBezTo>
                      <a:pt x="328" y="9"/>
                      <a:pt x="328" y="9"/>
                      <a:pt x="328" y="9"/>
                    </a:cubicBezTo>
                    <a:cubicBezTo>
                      <a:pt x="326" y="9"/>
                      <a:pt x="326" y="10"/>
                      <a:pt x="324" y="10"/>
                    </a:cubicBezTo>
                    <a:cubicBezTo>
                      <a:pt x="324" y="11"/>
                      <a:pt x="323" y="11"/>
                      <a:pt x="323" y="11"/>
                    </a:cubicBezTo>
                    <a:cubicBezTo>
                      <a:pt x="323" y="11"/>
                      <a:pt x="323" y="11"/>
                      <a:pt x="323" y="11"/>
                    </a:cubicBezTo>
                    <a:cubicBezTo>
                      <a:pt x="323" y="11"/>
                      <a:pt x="323" y="12"/>
                      <a:pt x="322" y="13"/>
                    </a:cubicBezTo>
                    <a:cubicBezTo>
                      <a:pt x="321" y="14"/>
                      <a:pt x="320" y="15"/>
                      <a:pt x="318" y="13"/>
                    </a:cubicBezTo>
                    <a:cubicBezTo>
                      <a:pt x="318" y="13"/>
                      <a:pt x="318" y="13"/>
                      <a:pt x="318" y="12"/>
                    </a:cubicBezTo>
                    <a:cubicBezTo>
                      <a:pt x="318" y="11"/>
                      <a:pt x="318" y="11"/>
                      <a:pt x="318" y="11"/>
                    </a:cubicBezTo>
                    <a:cubicBezTo>
                      <a:pt x="320" y="11"/>
                      <a:pt x="321" y="11"/>
                      <a:pt x="323" y="11"/>
                    </a:cubicBezTo>
                    <a:cubicBezTo>
                      <a:pt x="323" y="11"/>
                      <a:pt x="323" y="11"/>
                      <a:pt x="323" y="11"/>
                    </a:cubicBezTo>
                    <a:cubicBezTo>
                      <a:pt x="323" y="11"/>
                      <a:pt x="323" y="10"/>
                      <a:pt x="324" y="10"/>
                    </a:cubicBezTo>
                    <a:cubicBezTo>
                      <a:pt x="326" y="9"/>
                      <a:pt x="326" y="9"/>
                      <a:pt x="328" y="9"/>
                    </a:cubicBezTo>
                    <a:cubicBezTo>
                      <a:pt x="328" y="8"/>
                      <a:pt x="328" y="8"/>
                      <a:pt x="328" y="8"/>
                    </a:cubicBezTo>
                    <a:cubicBezTo>
                      <a:pt x="328" y="8"/>
                      <a:pt x="328" y="8"/>
                      <a:pt x="328" y="8"/>
                    </a:cubicBezTo>
                    <a:cubicBezTo>
                      <a:pt x="328" y="6"/>
                      <a:pt x="326" y="3"/>
                      <a:pt x="323" y="1"/>
                    </a:cubicBezTo>
                    <a:cubicBezTo>
                      <a:pt x="323" y="0"/>
                      <a:pt x="321" y="0"/>
                      <a:pt x="320" y="1"/>
                    </a:cubicBezTo>
                    <a:cubicBezTo>
                      <a:pt x="317" y="1"/>
                      <a:pt x="315" y="2"/>
                      <a:pt x="313" y="3"/>
                    </a:cubicBezTo>
                    <a:cubicBezTo>
                      <a:pt x="309" y="6"/>
                      <a:pt x="306" y="6"/>
                      <a:pt x="301" y="6"/>
                    </a:cubicBezTo>
                    <a:cubicBezTo>
                      <a:pt x="299" y="5"/>
                      <a:pt x="297" y="4"/>
                      <a:pt x="295" y="3"/>
                    </a:cubicBezTo>
                    <a:cubicBezTo>
                      <a:pt x="291" y="2"/>
                      <a:pt x="288" y="3"/>
                      <a:pt x="286" y="6"/>
                    </a:cubicBezTo>
                    <a:cubicBezTo>
                      <a:pt x="285" y="7"/>
                      <a:pt x="285" y="8"/>
                      <a:pt x="284" y="9"/>
                    </a:cubicBezTo>
                    <a:cubicBezTo>
                      <a:pt x="283" y="10"/>
                      <a:pt x="283" y="11"/>
                      <a:pt x="281" y="11"/>
                    </a:cubicBezTo>
                    <a:cubicBezTo>
                      <a:pt x="278" y="12"/>
                      <a:pt x="276" y="13"/>
                      <a:pt x="273" y="12"/>
                    </a:cubicBezTo>
                    <a:cubicBezTo>
                      <a:pt x="268" y="11"/>
                      <a:pt x="264" y="12"/>
                      <a:pt x="261" y="15"/>
                    </a:cubicBezTo>
                    <a:cubicBezTo>
                      <a:pt x="254" y="19"/>
                      <a:pt x="247" y="23"/>
                      <a:pt x="241" y="28"/>
                    </a:cubicBezTo>
                    <a:cubicBezTo>
                      <a:pt x="240" y="29"/>
                      <a:pt x="239" y="30"/>
                      <a:pt x="238" y="31"/>
                    </a:cubicBezTo>
                    <a:cubicBezTo>
                      <a:pt x="231" y="35"/>
                      <a:pt x="223" y="38"/>
                      <a:pt x="215" y="33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10" y="32"/>
                      <a:pt x="208" y="33"/>
                      <a:pt x="205" y="36"/>
                    </a:cubicBezTo>
                    <a:cubicBezTo>
                      <a:pt x="204" y="38"/>
                      <a:pt x="203" y="40"/>
                      <a:pt x="200" y="41"/>
                    </a:cubicBezTo>
                    <a:cubicBezTo>
                      <a:pt x="198" y="44"/>
                      <a:pt x="197" y="47"/>
                      <a:pt x="198" y="51"/>
                    </a:cubicBezTo>
                    <a:cubicBezTo>
                      <a:pt x="199" y="53"/>
                      <a:pt x="200" y="56"/>
                      <a:pt x="200" y="58"/>
                    </a:cubicBezTo>
                    <a:cubicBezTo>
                      <a:pt x="203" y="65"/>
                      <a:pt x="204" y="72"/>
                      <a:pt x="200" y="79"/>
                    </a:cubicBezTo>
                    <a:cubicBezTo>
                      <a:pt x="199" y="81"/>
                      <a:pt x="200" y="83"/>
                      <a:pt x="202" y="84"/>
                    </a:cubicBezTo>
                    <a:cubicBezTo>
                      <a:pt x="203" y="86"/>
                      <a:pt x="205" y="86"/>
                      <a:pt x="208" y="88"/>
                    </a:cubicBezTo>
                    <a:cubicBezTo>
                      <a:pt x="208" y="88"/>
                      <a:pt x="208" y="89"/>
                      <a:pt x="208" y="89"/>
                    </a:cubicBezTo>
                    <a:cubicBezTo>
                      <a:pt x="208" y="89"/>
                      <a:pt x="208" y="90"/>
                      <a:pt x="207" y="90"/>
                    </a:cubicBezTo>
                    <a:cubicBezTo>
                      <a:pt x="206" y="90"/>
                      <a:pt x="205" y="91"/>
                      <a:pt x="205" y="91"/>
                    </a:cubicBezTo>
                    <a:cubicBezTo>
                      <a:pt x="204" y="95"/>
                      <a:pt x="204" y="98"/>
                      <a:pt x="204" y="101"/>
                    </a:cubicBezTo>
                    <a:cubicBezTo>
                      <a:pt x="204" y="101"/>
                      <a:pt x="205" y="102"/>
                      <a:pt x="205" y="102"/>
                    </a:cubicBezTo>
                    <a:cubicBezTo>
                      <a:pt x="206" y="102"/>
                      <a:pt x="208" y="102"/>
                      <a:pt x="208" y="102"/>
                    </a:cubicBezTo>
                    <a:cubicBezTo>
                      <a:pt x="208" y="102"/>
                      <a:pt x="208" y="102"/>
                      <a:pt x="208" y="102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09" y="101"/>
                      <a:pt x="209" y="101"/>
                      <a:pt x="209" y="100"/>
                    </a:cubicBezTo>
                    <a:cubicBezTo>
                      <a:pt x="209" y="100"/>
                      <a:pt x="209" y="100"/>
                      <a:pt x="209" y="100"/>
                    </a:cubicBezTo>
                    <a:cubicBezTo>
                      <a:pt x="208" y="99"/>
                      <a:pt x="208" y="99"/>
                      <a:pt x="208" y="99"/>
                    </a:cubicBezTo>
                    <a:cubicBezTo>
                      <a:pt x="209" y="100"/>
                      <a:pt x="209" y="100"/>
                      <a:pt x="209" y="100"/>
                    </a:cubicBezTo>
                    <a:cubicBezTo>
                      <a:pt x="209" y="100"/>
                      <a:pt x="209" y="100"/>
                      <a:pt x="209" y="100"/>
                    </a:cubicBezTo>
                    <a:cubicBezTo>
                      <a:pt x="213" y="99"/>
                      <a:pt x="215" y="100"/>
                      <a:pt x="218" y="101"/>
                    </a:cubicBezTo>
                    <a:cubicBezTo>
                      <a:pt x="220" y="101"/>
                      <a:pt x="220" y="103"/>
                      <a:pt x="220" y="104"/>
                    </a:cubicBezTo>
                    <a:cubicBezTo>
                      <a:pt x="219" y="104"/>
                      <a:pt x="218" y="105"/>
                      <a:pt x="218" y="105"/>
                    </a:cubicBezTo>
                    <a:cubicBezTo>
                      <a:pt x="215" y="105"/>
                      <a:pt x="212" y="104"/>
                      <a:pt x="209" y="102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08" y="102"/>
                      <a:pt x="208" y="102"/>
                      <a:pt x="208" y="102"/>
                    </a:cubicBezTo>
                    <a:cubicBezTo>
                      <a:pt x="208" y="104"/>
                      <a:pt x="208" y="105"/>
                      <a:pt x="206" y="106"/>
                    </a:cubicBezTo>
                    <a:cubicBezTo>
                      <a:pt x="204" y="106"/>
                      <a:pt x="202" y="106"/>
                      <a:pt x="200" y="108"/>
                    </a:cubicBezTo>
                    <a:cubicBezTo>
                      <a:pt x="198" y="109"/>
                      <a:pt x="195" y="109"/>
                      <a:pt x="193" y="108"/>
                    </a:cubicBezTo>
                    <a:cubicBezTo>
                      <a:pt x="191" y="107"/>
                      <a:pt x="189" y="106"/>
                      <a:pt x="186" y="104"/>
                    </a:cubicBezTo>
                    <a:cubicBezTo>
                      <a:pt x="185" y="104"/>
                      <a:pt x="185" y="102"/>
                      <a:pt x="185" y="101"/>
                    </a:cubicBezTo>
                    <a:cubicBezTo>
                      <a:pt x="186" y="99"/>
                      <a:pt x="188" y="98"/>
                      <a:pt x="188" y="96"/>
                    </a:cubicBezTo>
                    <a:cubicBezTo>
                      <a:pt x="190" y="94"/>
                      <a:pt x="187" y="91"/>
                      <a:pt x="185" y="91"/>
                    </a:cubicBezTo>
                    <a:cubicBezTo>
                      <a:pt x="182" y="91"/>
                      <a:pt x="178" y="91"/>
                      <a:pt x="175" y="91"/>
                    </a:cubicBezTo>
                    <a:cubicBezTo>
                      <a:pt x="174" y="91"/>
                      <a:pt x="172" y="92"/>
                      <a:pt x="170" y="94"/>
                    </a:cubicBezTo>
                    <a:cubicBezTo>
                      <a:pt x="169" y="96"/>
                      <a:pt x="167" y="96"/>
                      <a:pt x="165" y="96"/>
                    </a:cubicBezTo>
                    <a:cubicBezTo>
                      <a:pt x="162" y="96"/>
                      <a:pt x="161" y="96"/>
                      <a:pt x="159" y="96"/>
                    </a:cubicBezTo>
                    <a:cubicBezTo>
                      <a:pt x="154" y="97"/>
                      <a:pt x="150" y="101"/>
                      <a:pt x="145" y="103"/>
                    </a:cubicBezTo>
                    <a:cubicBezTo>
                      <a:pt x="142" y="104"/>
                      <a:pt x="142" y="106"/>
                      <a:pt x="143" y="108"/>
                    </a:cubicBezTo>
                    <a:cubicBezTo>
                      <a:pt x="145" y="110"/>
                      <a:pt x="147" y="112"/>
                      <a:pt x="148" y="115"/>
                    </a:cubicBezTo>
                    <a:cubicBezTo>
                      <a:pt x="149" y="116"/>
                      <a:pt x="149" y="116"/>
                      <a:pt x="147" y="117"/>
                    </a:cubicBezTo>
                    <a:cubicBezTo>
                      <a:pt x="146" y="117"/>
                      <a:pt x="145" y="118"/>
                      <a:pt x="145" y="118"/>
                    </a:cubicBezTo>
                    <a:cubicBezTo>
                      <a:pt x="145" y="122"/>
                      <a:pt x="142" y="125"/>
                      <a:pt x="141" y="129"/>
                    </a:cubicBezTo>
                    <a:cubicBezTo>
                      <a:pt x="141" y="130"/>
                      <a:pt x="141" y="132"/>
                      <a:pt x="142" y="133"/>
                    </a:cubicBezTo>
                    <a:cubicBezTo>
                      <a:pt x="145" y="137"/>
                      <a:pt x="147" y="140"/>
                      <a:pt x="153" y="139"/>
                    </a:cubicBezTo>
                    <a:cubicBezTo>
                      <a:pt x="157" y="139"/>
                      <a:pt x="161" y="139"/>
                      <a:pt x="165" y="142"/>
                    </a:cubicBezTo>
                    <a:cubicBezTo>
                      <a:pt x="167" y="144"/>
                      <a:pt x="169" y="144"/>
                      <a:pt x="171" y="143"/>
                    </a:cubicBezTo>
                    <a:cubicBezTo>
                      <a:pt x="175" y="141"/>
                      <a:pt x="179" y="139"/>
                      <a:pt x="182" y="138"/>
                    </a:cubicBezTo>
                    <a:cubicBezTo>
                      <a:pt x="184" y="137"/>
                      <a:pt x="185" y="138"/>
                      <a:pt x="186" y="138"/>
                    </a:cubicBezTo>
                    <a:cubicBezTo>
                      <a:pt x="187" y="139"/>
                      <a:pt x="187" y="139"/>
                      <a:pt x="187" y="139"/>
                    </a:cubicBezTo>
                    <a:cubicBezTo>
                      <a:pt x="187" y="139"/>
                      <a:pt x="187" y="139"/>
                      <a:pt x="187" y="140"/>
                    </a:cubicBezTo>
                    <a:cubicBezTo>
                      <a:pt x="186" y="140"/>
                      <a:pt x="185" y="141"/>
                      <a:pt x="185" y="141"/>
                    </a:cubicBezTo>
                    <a:cubicBezTo>
                      <a:pt x="182" y="141"/>
                      <a:pt x="181" y="142"/>
                      <a:pt x="182" y="144"/>
                    </a:cubicBezTo>
                    <a:cubicBezTo>
                      <a:pt x="182" y="146"/>
                      <a:pt x="182" y="147"/>
                      <a:pt x="182" y="148"/>
                    </a:cubicBezTo>
                    <a:cubicBezTo>
                      <a:pt x="180" y="151"/>
                      <a:pt x="179" y="154"/>
                      <a:pt x="178" y="157"/>
                    </a:cubicBezTo>
                    <a:cubicBezTo>
                      <a:pt x="177" y="161"/>
                      <a:pt x="172" y="165"/>
                      <a:pt x="167" y="165"/>
                    </a:cubicBezTo>
                    <a:cubicBezTo>
                      <a:pt x="167" y="165"/>
                      <a:pt x="166" y="165"/>
                      <a:pt x="165" y="164"/>
                    </a:cubicBezTo>
                    <a:cubicBezTo>
                      <a:pt x="165" y="164"/>
                      <a:pt x="163" y="163"/>
                      <a:pt x="162" y="161"/>
                    </a:cubicBezTo>
                    <a:cubicBezTo>
                      <a:pt x="161" y="161"/>
                      <a:pt x="160" y="159"/>
                      <a:pt x="160" y="159"/>
                    </a:cubicBezTo>
                    <a:cubicBezTo>
                      <a:pt x="158" y="159"/>
                      <a:pt x="159" y="161"/>
                      <a:pt x="158" y="162"/>
                    </a:cubicBezTo>
                    <a:cubicBezTo>
                      <a:pt x="157" y="166"/>
                      <a:pt x="153" y="169"/>
                      <a:pt x="149" y="169"/>
                    </a:cubicBezTo>
                    <a:cubicBezTo>
                      <a:pt x="148" y="169"/>
                      <a:pt x="147" y="169"/>
                      <a:pt x="147" y="169"/>
                    </a:cubicBezTo>
                    <a:cubicBezTo>
                      <a:pt x="146" y="168"/>
                      <a:pt x="146" y="167"/>
                      <a:pt x="145" y="166"/>
                    </a:cubicBezTo>
                    <a:cubicBezTo>
                      <a:pt x="143" y="164"/>
                      <a:pt x="141" y="163"/>
                      <a:pt x="139" y="164"/>
                    </a:cubicBezTo>
                    <a:cubicBezTo>
                      <a:pt x="135" y="167"/>
                      <a:pt x="130" y="169"/>
                      <a:pt x="129" y="174"/>
                    </a:cubicBezTo>
                    <a:cubicBezTo>
                      <a:pt x="129" y="175"/>
                      <a:pt x="128" y="176"/>
                      <a:pt x="127" y="177"/>
                    </a:cubicBezTo>
                    <a:cubicBezTo>
                      <a:pt x="121" y="180"/>
                      <a:pt x="116" y="187"/>
                      <a:pt x="110" y="191"/>
                    </a:cubicBezTo>
                    <a:cubicBezTo>
                      <a:pt x="106" y="194"/>
                      <a:pt x="104" y="198"/>
                      <a:pt x="106" y="203"/>
                    </a:cubicBezTo>
                    <a:cubicBezTo>
                      <a:pt x="106" y="204"/>
                      <a:pt x="107" y="207"/>
                      <a:pt x="107" y="209"/>
                    </a:cubicBezTo>
                    <a:cubicBezTo>
                      <a:pt x="108" y="210"/>
                      <a:pt x="107" y="212"/>
                      <a:pt x="106" y="214"/>
                    </a:cubicBezTo>
                    <a:cubicBezTo>
                      <a:pt x="102" y="217"/>
                      <a:pt x="102" y="221"/>
                      <a:pt x="104" y="225"/>
                    </a:cubicBezTo>
                    <a:cubicBezTo>
                      <a:pt x="104" y="228"/>
                      <a:pt x="105" y="230"/>
                      <a:pt x="106" y="233"/>
                    </a:cubicBezTo>
                    <a:cubicBezTo>
                      <a:pt x="106" y="234"/>
                      <a:pt x="107" y="236"/>
                      <a:pt x="109" y="236"/>
                    </a:cubicBezTo>
                    <a:cubicBezTo>
                      <a:pt x="110" y="237"/>
                      <a:pt x="112" y="237"/>
                      <a:pt x="113" y="237"/>
                    </a:cubicBezTo>
                    <a:cubicBezTo>
                      <a:pt x="116" y="236"/>
                      <a:pt x="119" y="235"/>
                      <a:pt x="122" y="236"/>
                    </a:cubicBezTo>
                    <a:cubicBezTo>
                      <a:pt x="122" y="235"/>
                      <a:pt x="122" y="235"/>
                      <a:pt x="122" y="235"/>
                    </a:cubicBezTo>
                    <a:cubicBezTo>
                      <a:pt x="122" y="235"/>
                      <a:pt x="122" y="235"/>
                      <a:pt x="122" y="234"/>
                    </a:cubicBezTo>
                    <a:cubicBezTo>
                      <a:pt x="122" y="234"/>
                      <a:pt x="122" y="233"/>
                      <a:pt x="122" y="232"/>
                    </a:cubicBezTo>
                    <a:cubicBezTo>
                      <a:pt x="122" y="232"/>
                      <a:pt x="122" y="232"/>
                      <a:pt x="122" y="231"/>
                    </a:cubicBezTo>
                    <a:cubicBezTo>
                      <a:pt x="123" y="231"/>
                      <a:pt x="124" y="231"/>
                      <a:pt x="123" y="232"/>
                    </a:cubicBezTo>
                    <a:cubicBezTo>
                      <a:pt x="123" y="233"/>
                      <a:pt x="122" y="234"/>
                      <a:pt x="122" y="234"/>
                    </a:cubicBezTo>
                    <a:cubicBezTo>
                      <a:pt x="122" y="236"/>
                      <a:pt x="122" y="236"/>
                      <a:pt x="122" y="236"/>
                    </a:cubicBezTo>
                    <a:cubicBezTo>
                      <a:pt x="122" y="236"/>
                      <a:pt x="122" y="236"/>
                      <a:pt x="122" y="236"/>
                    </a:cubicBezTo>
                    <a:cubicBezTo>
                      <a:pt x="122" y="237"/>
                      <a:pt x="121" y="239"/>
                      <a:pt x="121" y="241"/>
                    </a:cubicBezTo>
                    <a:cubicBezTo>
                      <a:pt x="121" y="244"/>
                      <a:pt x="120" y="246"/>
                      <a:pt x="117" y="248"/>
                    </a:cubicBezTo>
                    <a:cubicBezTo>
                      <a:pt x="116" y="249"/>
                      <a:pt x="116" y="251"/>
                      <a:pt x="117" y="253"/>
                    </a:cubicBezTo>
                    <a:cubicBezTo>
                      <a:pt x="117" y="254"/>
                      <a:pt x="117" y="256"/>
                      <a:pt x="117" y="257"/>
                    </a:cubicBezTo>
                    <a:cubicBezTo>
                      <a:pt x="116" y="258"/>
                      <a:pt x="115" y="259"/>
                      <a:pt x="115" y="260"/>
                    </a:cubicBezTo>
                    <a:cubicBezTo>
                      <a:pt x="114" y="262"/>
                      <a:pt x="115" y="262"/>
                      <a:pt x="115" y="262"/>
                    </a:cubicBezTo>
                    <a:cubicBezTo>
                      <a:pt x="119" y="264"/>
                      <a:pt x="122" y="264"/>
                      <a:pt x="125" y="260"/>
                    </a:cubicBezTo>
                    <a:cubicBezTo>
                      <a:pt x="125" y="260"/>
                      <a:pt x="125" y="260"/>
                      <a:pt x="125" y="260"/>
                    </a:cubicBezTo>
                    <a:cubicBezTo>
                      <a:pt x="128" y="263"/>
                      <a:pt x="132" y="264"/>
                      <a:pt x="133" y="269"/>
                    </a:cubicBezTo>
                    <a:cubicBezTo>
                      <a:pt x="133" y="271"/>
                      <a:pt x="135" y="271"/>
                      <a:pt x="136" y="269"/>
                    </a:cubicBezTo>
                    <a:cubicBezTo>
                      <a:pt x="136" y="269"/>
                      <a:pt x="136" y="269"/>
                      <a:pt x="136" y="269"/>
                    </a:cubicBezTo>
                    <a:cubicBezTo>
                      <a:pt x="138" y="267"/>
                      <a:pt x="138" y="267"/>
                      <a:pt x="142" y="268"/>
                    </a:cubicBezTo>
                    <a:cubicBezTo>
                      <a:pt x="142" y="268"/>
                      <a:pt x="144" y="269"/>
                      <a:pt x="145" y="268"/>
                    </a:cubicBezTo>
                    <a:cubicBezTo>
                      <a:pt x="146" y="268"/>
                      <a:pt x="147" y="268"/>
                      <a:pt x="148" y="268"/>
                    </a:cubicBezTo>
                    <a:cubicBezTo>
                      <a:pt x="149" y="268"/>
                      <a:pt x="149" y="268"/>
                      <a:pt x="150" y="268"/>
                    </a:cubicBezTo>
                    <a:cubicBezTo>
                      <a:pt x="150" y="269"/>
                      <a:pt x="150" y="269"/>
                      <a:pt x="149" y="269"/>
                    </a:cubicBezTo>
                    <a:cubicBezTo>
                      <a:pt x="146" y="272"/>
                      <a:pt x="144" y="275"/>
                      <a:pt x="142" y="279"/>
                    </a:cubicBezTo>
                    <a:cubicBezTo>
                      <a:pt x="138" y="287"/>
                      <a:pt x="133" y="293"/>
                      <a:pt x="125" y="297"/>
                    </a:cubicBezTo>
                    <a:cubicBezTo>
                      <a:pt x="122" y="299"/>
                      <a:pt x="120" y="301"/>
                      <a:pt x="117" y="302"/>
                    </a:cubicBezTo>
                    <a:cubicBezTo>
                      <a:pt x="112" y="304"/>
                      <a:pt x="108" y="307"/>
                      <a:pt x="104" y="309"/>
                    </a:cubicBezTo>
                    <a:cubicBezTo>
                      <a:pt x="101" y="310"/>
                      <a:pt x="99" y="312"/>
                      <a:pt x="97" y="315"/>
                    </a:cubicBezTo>
                    <a:cubicBezTo>
                      <a:pt x="96" y="317"/>
                      <a:pt x="94" y="317"/>
                      <a:pt x="93" y="316"/>
                    </a:cubicBezTo>
                    <a:cubicBezTo>
                      <a:pt x="89" y="315"/>
                      <a:pt x="86" y="316"/>
                      <a:pt x="83" y="317"/>
                    </a:cubicBezTo>
                    <a:cubicBezTo>
                      <a:pt x="81" y="319"/>
                      <a:pt x="78" y="321"/>
                      <a:pt x="76" y="323"/>
                    </a:cubicBezTo>
                    <a:cubicBezTo>
                      <a:pt x="72" y="326"/>
                      <a:pt x="67" y="328"/>
                      <a:pt x="62" y="329"/>
                    </a:cubicBezTo>
                    <a:cubicBezTo>
                      <a:pt x="61" y="329"/>
                      <a:pt x="59" y="329"/>
                      <a:pt x="57" y="329"/>
                    </a:cubicBezTo>
                    <a:cubicBezTo>
                      <a:pt x="53" y="330"/>
                      <a:pt x="51" y="332"/>
                      <a:pt x="49" y="335"/>
                    </a:cubicBezTo>
                    <a:cubicBezTo>
                      <a:pt x="49" y="337"/>
                      <a:pt x="49" y="337"/>
                      <a:pt x="49" y="337"/>
                    </a:cubicBezTo>
                    <a:cubicBezTo>
                      <a:pt x="49" y="337"/>
                      <a:pt x="50" y="338"/>
                      <a:pt x="51" y="338"/>
                    </a:cubicBezTo>
                    <a:cubicBezTo>
                      <a:pt x="52" y="338"/>
                      <a:pt x="53" y="338"/>
                      <a:pt x="54" y="337"/>
                    </a:cubicBezTo>
                    <a:cubicBezTo>
                      <a:pt x="57" y="337"/>
                      <a:pt x="59" y="337"/>
                      <a:pt x="61" y="337"/>
                    </a:cubicBezTo>
                    <a:cubicBezTo>
                      <a:pt x="62" y="337"/>
                      <a:pt x="64" y="336"/>
                      <a:pt x="65" y="335"/>
                    </a:cubicBezTo>
                    <a:cubicBezTo>
                      <a:pt x="67" y="332"/>
                      <a:pt x="71" y="332"/>
                      <a:pt x="74" y="332"/>
                    </a:cubicBezTo>
                    <a:cubicBezTo>
                      <a:pt x="79" y="331"/>
                      <a:pt x="82" y="329"/>
                      <a:pt x="85" y="325"/>
                    </a:cubicBezTo>
                    <a:cubicBezTo>
                      <a:pt x="85" y="325"/>
                      <a:pt x="84" y="325"/>
                      <a:pt x="84" y="324"/>
                    </a:cubicBezTo>
                    <a:cubicBezTo>
                      <a:pt x="85" y="324"/>
                      <a:pt x="85" y="324"/>
                      <a:pt x="85" y="324"/>
                    </a:cubicBezTo>
                    <a:cubicBezTo>
                      <a:pt x="85" y="325"/>
                      <a:pt x="85" y="325"/>
                      <a:pt x="85" y="325"/>
                    </a:cubicBezTo>
                    <a:cubicBezTo>
                      <a:pt x="85" y="325"/>
                      <a:pt x="85" y="325"/>
                      <a:pt x="85" y="325"/>
                    </a:cubicBezTo>
                    <a:cubicBezTo>
                      <a:pt x="86" y="326"/>
                      <a:pt x="87" y="327"/>
                      <a:pt x="88" y="329"/>
                    </a:cubicBezTo>
                    <a:cubicBezTo>
                      <a:pt x="89" y="330"/>
                      <a:pt x="89" y="330"/>
                      <a:pt x="89" y="328"/>
                    </a:cubicBezTo>
                    <a:cubicBezTo>
                      <a:pt x="90" y="327"/>
                      <a:pt x="90" y="326"/>
                      <a:pt x="91" y="326"/>
                    </a:cubicBezTo>
                    <a:cubicBezTo>
                      <a:pt x="94" y="325"/>
                      <a:pt x="97" y="324"/>
                      <a:pt x="101" y="325"/>
                    </a:cubicBezTo>
                    <a:cubicBezTo>
                      <a:pt x="102" y="325"/>
                      <a:pt x="104" y="325"/>
                      <a:pt x="104" y="324"/>
                    </a:cubicBezTo>
                    <a:cubicBezTo>
                      <a:pt x="107" y="322"/>
                      <a:pt x="109" y="322"/>
                      <a:pt x="111" y="321"/>
                    </a:cubicBezTo>
                    <a:cubicBezTo>
                      <a:pt x="114" y="320"/>
                      <a:pt x="118" y="319"/>
                      <a:pt x="120" y="315"/>
                    </a:cubicBezTo>
                    <a:cubicBezTo>
                      <a:pt x="122" y="313"/>
                      <a:pt x="125" y="311"/>
                      <a:pt x="127" y="310"/>
                    </a:cubicBezTo>
                    <a:cubicBezTo>
                      <a:pt x="128" y="310"/>
                      <a:pt x="130" y="310"/>
                      <a:pt x="131" y="310"/>
                    </a:cubicBezTo>
                    <a:cubicBezTo>
                      <a:pt x="131" y="310"/>
                      <a:pt x="132" y="308"/>
                      <a:pt x="132" y="308"/>
                    </a:cubicBezTo>
                    <a:cubicBezTo>
                      <a:pt x="135" y="307"/>
                      <a:pt x="137" y="305"/>
                      <a:pt x="140" y="305"/>
                    </a:cubicBezTo>
                    <a:cubicBezTo>
                      <a:pt x="142" y="304"/>
                      <a:pt x="144" y="302"/>
                      <a:pt x="145" y="300"/>
                    </a:cubicBezTo>
                    <a:cubicBezTo>
                      <a:pt x="146" y="298"/>
                      <a:pt x="147" y="297"/>
                      <a:pt x="147" y="297"/>
                    </a:cubicBezTo>
                    <a:cubicBezTo>
                      <a:pt x="152" y="294"/>
                      <a:pt x="158" y="290"/>
                      <a:pt x="164" y="289"/>
                    </a:cubicBezTo>
                    <a:cubicBezTo>
                      <a:pt x="168" y="288"/>
                      <a:pt x="171" y="286"/>
                      <a:pt x="174" y="282"/>
                    </a:cubicBezTo>
                    <a:cubicBezTo>
                      <a:pt x="175" y="281"/>
                      <a:pt x="177" y="280"/>
                      <a:pt x="178" y="279"/>
                    </a:cubicBezTo>
                    <a:cubicBezTo>
                      <a:pt x="180" y="278"/>
                      <a:pt x="181" y="277"/>
                      <a:pt x="182" y="277"/>
                    </a:cubicBezTo>
                    <a:cubicBezTo>
                      <a:pt x="185" y="275"/>
                      <a:pt x="185" y="273"/>
                      <a:pt x="184" y="271"/>
                    </a:cubicBezTo>
                    <a:cubicBezTo>
                      <a:pt x="184" y="270"/>
                      <a:pt x="183" y="269"/>
                      <a:pt x="182" y="268"/>
                    </a:cubicBezTo>
                    <a:cubicBezTo>
                      <a:pt x="182" y="267"/>
                      <a:pt x="182" y="265"/>
                      <a:pt x="183" y="264"/>
                    </a:cubicBezTo>
                    <a:cubicBezTo>
                      <a:pt x="185" y="262"/>
                      <a:pt x="188" y="260"/>
                      <a:pt x="191" y="261"/>
                    </a:cubicBezTo>
                    <a:cubicBezTo>
                      <a:pt x="193" y="262"/>
                      <a:pt x="195" y="261"/>
                      <a:pt x="197" y="259"/>
                    </a:cubicBezTo>
                    <a:cubicBezTo>
                      <a:pt x="199" y="258"/>
                      <a:pt x="201" y="257"/>
                      <a:pt x="202" y="253"/>
                    </a:cubicBezTo>
                    <a:cubicBezTo>
                      <a:pt x="203" y="251"/>
                      <a:pt x="205" y="250"/>
                      <a:pt x="207" y="249"/>
                    </a:cubicBezTo>
                    <a:cubicBezTo>
                      <a:pt x="208" y="249"/>
                      <a:pt x="210" y="249"/>
                      <a:pt x="210" y="247"/>
                    </a:cubicBezTo>
                    <a:cubicBezTo>
                      <a:pt x="214" y="241"/>
                      <a:pt x="221" y="239"/>
                      <a:pt x="228" y="235"/>
                    </a:cubicBezTo>
                    <a:cubicBezTo>
                      <a:pt x="230" y="234"/>
                      <a:pt x="232" y="237"/>
                      <a:pt x="233" y="239"/>
                    </a:cubicBezTo>
                    <a:cubicBezTo>
                      <a:pt x="233" y="240"/>
                      <a:pt x="233" y="241"/>
                      <a:pt x="233" y="242"/>
                    </a:cubicBezTo>
                    <a:cubicBezTo>
                      <a:pt x="232" y="242"/>
                      <a:pt x="231" y="243"/>
                      <a:pt x="230" y="243"/>
                    </a:cubicBezTo>
                    <a:cubicBezTo>
                      <a:pt x="226" y="241"/>
                      <a:pt x="222" y="242"/>
                      <a:pt x="218" y="244"/>
                    </a:cubicBezTo>
                    <a:cubicBezTo>
                      <a:pt x="217" y="244"/>
                      <a:pt x="216" y="245"/>
                      <a:pt x="215" y="246"/>
                    </a:cubicBezTo>
                    <a:cubicBezTo>
                      <a:pt x="213" y="252"/>
                      <a:pt x="209" y="256"/>
                      <a:pt x="205" y="260"/>
                    </a:cubicBezTo>
                    <a:cubicBezTo>
                      <a:pt x="204" y="262"/>
                      <a:pt x="204" y="263"/>
                      <a:pt x="205" y="265"/>
                    </a:cubicBezTo>
                    <a:cubicBezTo>
                      <a:pt x="206" y="266"/>
                      <a:pt x="206" y="266"/>
                      <a:pt x="205" y="267"/>
                    </a:cubicBezTo>
                    <a:cubicBezTo>
                      <a:pt x="203" y="267"/>
                      <a:pt x="201" y="269"/>
                      <a:pt x="200" y="269"/>
                    </a:cubicBezTo>
                    <a:cubicBezTo>
                      <a:pt x="198" y="270"/>
                      <a:pt x="198" y="272"/>
                      <a:pt x="199" y="273"/>
                    </a:cubicBezTo>
                    <a:cubicBezTo>
                      <a:pt x="200" y="274"/>
                      <a:pt x="200" y="275"/>
                      <a:pt x="201" y="275"/>
                    </a:cubicBezTo>
                    <a:cubicBezTo>
                      <a:pt x="203" y="275"/>
                      <a:pt x="205" y="275"/>
                      <a:pt x="207" y="274"/>
                    </a:cubicBezTo>
                    <a:cubicBezTo>
                      <a:pt x="210" y="272"/>
                      <a:pt x="213" y="270"/>
                      <a:pt x="218" y="269"/>
                    </a:cubicBezTo>
                    <a:cubicBezTo>
                      <a:pt x="219" y="269"/>
                      <a:pt x="220" y="268"/>
                      <a:pt x="221" y="267"/>
                    </a:cubicBezTo>
                    <a:cubicBezTo>
                      <a:pt x="225" y="266"/>
                      <a:pt x="228" y="264"/>
                      <a:pt x="232" y="265"/>
                    </a:cubicBezTo>
                    <a:cubicBezTo>
                      <a:pt x="233" y="265"/>
                      <a:pt x="234" y="264"/>
                      <a:pt x="235" y="264"/>
                    </a:cubicBezTo>
                    <a:cubicBezTo>
                      <a:pt x="237" y="263"/>
                      <a:pt x="238" y="262"/>
                      <a:pt x="240" y="260"/>
                    </a:cubicBezTo>
                    <a:cubicBezTo>
                      <a:pt x="240" y="258"/>
                      <a:pt x="242" y="259"/>
                      <a:pt x="243" y="260"/>
                    </a:cubicBezTo>
                    <a:cubicBezTo>
                      <a:pt x="244" y="260"/>
                      <a:pt x="245" y="260"/>
                      <a:pt x="245" y="260"/>
                    </a:cubicBezTo>
                    <a:cubicBezTo>
                      <a:pt x="246" y="258"/>
                      <a:pt x="246" y="257"/>
                      <a:pt x="245" y="255"/>
                    </a:cubicBezTo>
                    <a:cubicBezTo>
                      <a:pt x="243" y="254"/>
                      <a:pt x="243" y="253"/>
                      <a:pt x="242" y="252"/>
                    </a:cubicBezTo>
                    <a:cubicBezTo>
                      <a:pt x="241" y="249"/>
                      <a:pt x="242" y="247"/>
                      <a:pt x="244" y="246"/>
                    </a:cubicBezTo>
                    <a:cubicBezTo>
                      <a:pt x="245" y="245"/>
                      <a:pt x="246" y="245"/>
                      <a:pt x="246" y="246"/>
                    </a:cubicBezTo>
                    <a:cubicBezTo>
                      <a:pt x="248" y="248"/>
                      <a:pt x="248" y="250"/>
                      <a:pt x="251" y="249"/>
                    </a:cubicBezTo>
                    <a:cubicBezTo>
                      <a:pt x="253" y="249"/>
                      <a:pt x="255" y="249"/>
                      <a:pt x="257" y="249"/>
                    </a:cubicBezTo>
                    <a:cubicBezTo>
                      <a:pt x="257" y="249"/>
                      <a:pt x="257" y="249"/>
                      <a:pt x="257" y="249"/>
                    </a:cubicBezTo>
                    <a:cubicBezTo>
                      <a:pt x="257" y="250"/>
                      <a:pt x="256" y="251"/>
                      <a:pt x="257" y="252"/>
                    </a:cubicBezTo>
                    <a:cubicBezTo>
                      <a:pt x="258" y="257"/>
                      <a:pt x="259" y="260"/>
                      <a:pt x="264" y="262"/>
                    </a:cubicBezTo>
                    <a:cubicBezTo>
                      <a:pt x="267" y="262"/>
                      <a:pt x="268" y="264"/>
                      <a:pt x="270" y="267"/>
                    </a:cubicBezTo>
                    <a:cubicBezTo>
                      <a:pt x="270" y="268"/>
                      <a:pt x="271" y="269"/>
                      <a:pt x="271" y="270"/>
                    </a:cubicBezTo>
                    <a:cubicBezTo>
                      <a:pt x="271" y="272"/>
                      <a:pt x="273" y="272"/>
                      <a:pt x="274" y="273"/>
                    </a:cubicBezTo>
                    <a:cubicBezTo>
                      <a:pt x="276" y="273"/>
                      <a:pt x="278" y="273"/>
                      <a:pt x="279" y="273"/>
                    </a:cubicBezTo>
                    <a:cubicBezTo>
                      <a:pt x="283" y="273"/>
                      <a:pt x="286" y="275"/>
                      <a:pt x="288" y="277"/>
                    </a:cubicBezTo>
                    <a:cubicBezTo>
                      <a:pt x="289" y="277"/>
                      <a:pt x="290" y="278"/>
                      <a:pt x="291" y="279"/>
                    </a:cubicBezTo>
                    <a:cubicBezTo>
                      <a:pt x="291" y="279"/>
                      <a:pt x="291" y="279"/>
                      <a:pt x="291" y="279"/>
                    </a:cubicBezTo>
                    <a:cubicBezTo>
                      <a:pt x="291" y="278"/>
                      <a:pt x="291" y="278"/>
                      <a:pt x="291" y="278"/>
                    </a:cubicBezTo>
                    <a:cubicBezTo>
                      <a:pt x="291" y="279"/>
                      <a:pt x="291" y="279"/>
                      <a:pt x="291" y="279"/>
                    </a:cubicBezTo>
                    <a:cubicBezTo>
                      <a:pt x="291" y="279"/>
                      <a:pt x="291" y="279"/>
                      <a:pt x="291" y="279"/>
                    </a:cubicBezTo>
                    <a:cubicBezTo>
                      <a:pt x="292" y="280"/>
                      <a:pt x="292" y="280"/>
                      <a:pt x="293" y="281"/>
                    </a:cubicBezTo>
                    <a:cubicBezTo>
                      <a:pt x="296" y="284"/>
                      <a:pt x="298" y="285"/>
                      <a:pt x="302" y="285"/>
                    </a:cubicBezTo>
                    <a:cubicBezTo>
                      <a:pt x="303" y="285"/>
                      <a:pt x="303" y="285"/>
                      <a:pt x="303" y="285"/>
                    </a:cubicBezTo>
                    <a:cubicBezTo>
                      <a:pt x="304" y="285"/>
                      <a:pt x="304" y="286"/>
                      <a:pt x="304" y="287"/>
                    </a:cubicBezTo>
                    <a:cubicBezTo>
                      <a:pt x="301" y="289"/>
                      <a:pt x="302" y="291"/>
                      <a:pt x="304" y="293"/>
                    </a:cubicBezTo>
                    <a:cubicBezTo>
                      <a:pt x="305" y="295"/>
                      <a:pt x="306" y="296"/>
                      <a:pt x="307" y="297"/>
                    </a:cubicBezTo>
                    <a:cubicBezTo>
                      <a:pt x="308" y="297"/>
                      <a:pt x="310" y="298"/>
                      <a:pt x="310" y="301"/>
                    </a:cubicBezTo>
                    <a:cubicBezTo>
                      <a:pt x="310" y="302"/>
                      <a:pt x="311" y="304"/>
                      <a:pt x="311" y="305"/>
                    </a:cubicBezTo>
                    <a:cubicBezTo>
                      <a:pt x="311" y="309"/>
                      <a:pt x="313" y="312"/>
                      <a:pt x="315" y="315"/>
                    </a:cubicBezTo>
                    <a:cubicBezTo>
                      <a:pt x="316" y="316"/>
                      <a:pt x="318" y="317"/>
                      <a:pt x="320" y="316"/>
                    </a:cubicBezTo>
                    <a:cubicBezTo>
                      <a:pt x="322" y="316"/>
                      <a:pt x="323" y="315"/>
                      <a:pt x="323" y="313"/>
                    </a:cubicBezTo>
                    <a:cubicBezTo>
                      <a:pt x="323" y="312"/>
                      <a:pt x="322" y="311"/>
                      <a:pt x="322" y="310"/>
                    </a:cubicBezTo>
                    <a:cubicBezTo>
                      <a:pt x="322" y="309"/>
                      <a:pt x="322" y="309"/>
                      <a:pt x="322" y="309"/>
                    </a:cubicBezTo>
                    <a:cubicBezTo>
                      <a:pt x="322" y="308"/>
                      <a:pt x="323" y="308"/>
                      <a:pt x="323" y="310"/>
                    </a:cubicBezTo>
                    <a:cubicBezTo>
                      <a:pt x="323" y="311"/>
                      <a:pt x="325" y="312"/>
                      <a:pt x="325" y="313"/>
                    </a:cubicBezTo>
                    <a:cubicBezTo>
                      <a:pt x="325" y="316"/>
                      <a:pt x="326" y="317"/>
                      <a:pt x="328" y="320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8" y="321"/>
                      <a:pt x="327" y="321"/>
                      <a:pt x="326" y="321"/>
                    </a:cubicBezTo>
                    <a:cubicBezTo>
                      <a:pt x="326" y="320"/>
                      <a:pt x="325" y="320"/>
                      <a:pt x="324" y="320"/>
                    </a:cubicBezTo>
                    <a:cubicBezTo>
                      <a:pt x="322" y="319"/>
                      <a:pt x="319" y="320"/>
                      <a:pt x="318" y="322"/>
                    </a:cubicBezTo>
                    <a:cubicBezTo>
                      <a:pt x="318" y="324"/>
                      <a:pt x="317" y="326"/>
                      <a:pt x="317" y="329"/>
                    </a:cubicBezTo>
                    <a:cubicBezTo>
                      <a:pt x="318" y="331"/>
                      <a:pt x="318" y="333"/>
                      <a:pt x="318" y="335"/>
                    </a:cubicBezTo>
                    <a:cubicBezTo>
                      <a:pt x="318" y="335"/>
                      <a:pt x="318" y="335"/>
                      <a:pt x="318" y="335"/>
                    </a:cubicBezTo>
                    <a:cubicBezTo>
                      <a:pt x="318" y="335"/>
                      <a:pt x="318" y="335"/>
                      <a:pt x="318" y="336"/>
                    </a:cubicBezTo>
                    <a:cubicBezTo>
                      <a:pt x="318" y="335"/>
                      <a:pt x="318" y="335"/>
                      <a:pt x="318" y="335"/>
                    </a:cubicBezTo>
                    <a:cubicBezTo>
                      <a:pt x="320" y="337"/>
                      <a:pt x="321" y="339"/>
                      <a:pt x="320" y="342"/>
                    </a:cubicBezTo>
                    <a:cubicBezTo>
                      <a:pt x="318" y="345"/>
                      <a:pt x="318" y="349"/>
                      <a:pt x="318" y="352"/>
                    </a:cubicBezTo>
                    <a:cubicBezTo>
                      <a:pt x="319" y="353"/>
                      <a:pt x="319" y="354"/>
                      <a:pt x="319" y="353"/>
                    </a:cubicBezTo>
                    <a:cubicBezTo>
                      <a:pt x="320" y="353"/>
                      <a:pt x="321" y="353"/>
                      <a:pt x="321" y="353"/>
                    </a:cubicBezTo>
                    <a:cubicBezTo>
                      <a:pt x="323" y="350"/>
                      <a:pt x="323" y="348"/>
                      <a:pt x="325" y="345"/>
                    </a:cubicBezTo>
                    <a:cubicBezTo>
                      <a:pt x="325" y="345"/>
                      <a:pt x="325" y="345"/>
                      <a:pt x="325" y="345"/>
                    </a:cubicBezTo>
                    <a:cubicBezTo>
                      <a:pt x="326" y="345"/>
                      <a:pt x="326" y="345"/>
                      <a:pt x="326" y="345"/>
                    </a:cubicBezTo>
                    <a:cubicBezTo>
                      <a:pt x="327" y="343"/>
                      <a:pt x="328" y="342"/>
                      <a:pt x="330" y="342"/>
                    </a:cubicBezTo>
                    <a:cubicBezTo>
                      <a:pt x="330" y="342"/>
                      <a:pt x="330" y="342"/>
                      <a:pt x="330" y="342"/>
                    </a:cubicBezTo>
                    <a:cubicBezTo>
                      <a:pt x="331" y="342"/>
                      <a:pt x="331" y="342"/>
                      <a:pt x="331" y="342"/>
                    </a:cubicBezTo>
                    <a:cubicBezTo>
                      <a:pt x="331" y="342"/>
                      <a:pt x="331" y="342"/>
                      <a:pt x="331" y="342"/>
                    </a:cubicBezTo>
                    <a:cubicBezTo>
                      <a:pt x="334" y="337"/>
                      <a:pt x="337" y="333"/>
                      <a:pt x="339" y="328"/>
                    </a:cubicBezTo>
                    <a:cubicBezTo>
                      <a:pt x="339" y="328"/>
                      <a:pt x="340" y="328"/>
                      <a:pt x="341" y="328"/>
                    </a:cubicBezTo>
                    <a:cubicBezTo>
                      <a:pt x="341" y="328"/>
                      <a:pt x="341" y="329"/>
                      <a:pt x="341" y="329"/>
                    </a:cubicBezTo>
                    <a:cubicBezTo>
                      <a:pt x="341" y="330"/>
                      <a:pt x="341" y="331"/>
                      <a:pt x="341" y="332"/>
                    </a:cubicBezTo>
                    <a:cubicBezTo>
                      <a:pt x="340" y="335"/>
                      <a:pt x="339" y="337"/>
                      <a:pt x="338" y="340"/>
                    </a:cubicBezTo>
                    <a:cubicBezTo>
                      <a:pt x="337" y="342"/>
                      <a:pt x="339" y="342"/>
                      <a:pt x="339" y="344"/>
                    </a:cubicBezTo>
                    <a:cubicBezTo>
                      <a:pt x="339" y="344"/>
                      <a:pt x="339" y="344"/>
                      <a:pt x="340" y="345"/>
                    </a:cubicBezTo>
                    <a:cubicBezTo>
                      <a:pt x="340" y="345"/>
                      <a:pt x="340" y="345"/>
                      <a:pt x="340" y="345"/>
                    </a:cubicBezTo>
                    <a:cubicBezTo>
                      <a:pt x="341" y="346"/>
                      <a:pt x="341" y="347"/>
                      <a:pt x="341" y="349"/>
                    </a:cubicBezTo>
                    <a:cubicBezTo>
                      <a:pt x="341" y="349"/>
                      <a:pt x="341" y="349"/>
                      <a:pt x="341" y="349"/>
                    </a:cubicBezTo>
                    <a:cubicBezTo>
                      <a:pt x="342" y="350"/>
                      <a:pt x="342" y="350"/>
                      <a:pt x="342" y="350"/>
                    </a:cubicBezTo>
                    <a:cubicBezTo>
                      <a:pt x="341" y="350"/>
                      <a:pt x="341" y="350"/>
                      <a:pt x="341" y="350"/>
                    </a:cubicBezTo>
                    <a:cubicBezTo>
                      <a:pt x="341" y="349"/>
                      <a:pt x="341" y="349"/>
                      <a:pt x="341" y="349"/>
                    </a:cubicBezTo>
                    <a:cubicBezTo>
                      <a:pt x="340" y="348"/>
                      <a:pt x="340" y="347"/>
                      <a:pt x="340" y="345"/>
                    </a:cubicBezTo>
                    <a:cubicBezTo>
                      <a:pt x="339" y="345"/>
                      <a:pt x="339" y="345"/>
                      <a:pt x="339" y="345"/>
                    </a:cubicBezTo>
                    <a:cubicBezTo>
                      <a:pt x="339" y="345"/>
                      <a:pt x="339" y="345"/>
                      <a:pt x="339" y="344"/>
                    </a:cubicBezTo>
                    <a:cubicBezTo>
                      <a:pt x="338" y="344"/>
                      <a:pt x="336" y="344"/>
                      <a:pt x="336" y="343"/>
                    </a:cubicBezTo>
                    <a:cubicBezTo>
                      <a:pt x="334" y="342"/>
                      <a:pt x="332" y="342"/>
                      <a:pt x="331" y="342"/>
                    </a:cubicBezTo>
                    <a:cubicBezTo>
                      <a:pt x="331" y="342"/>
                      <a:pt x="331" y="342"/>
                      <a:pt x="331" y="342"/>
                    </a:cubicBezTo>
                    <a:cubicBezTo>
                      <a:pt x="330" y="342"/>
                      <a:pt x="330" y="342"/>
                      <a:pt x="330" y="342"/>
                    </a:cubicBezTo>
                    <a:cubicBezTo>
                      <a:pt x="329" y="345"/>
                      <a:pt x="327" y="345"/>
                      <a:pt x="326" y="345"/>
                    </a:cubicBezTo>
                    <a:cubicBezTo>
                      <a:pt x="326" y="345"/>
                      <a:pt x="326" y="345"/>
                      <a:pt x="326" y="345"/>
                    </a:cubicBezTo>
                    <a:cubicBezTo>
                      <a:pt x="326" y="345"/>
                      <a:pt x="325" y="345"/>
                      <a:pt x="325" y="345"/>
                    </a:cubicBezTo>
                    <a:cubicBezTo>
                      <a:pt x="325" y="349"/>
                      <a:pt x="325" y="352"/>
                      <a:pt x="323" y="355"/>
                    </a:cubicBezTo>
                    <a:cubicBezTo>
                      <a:pt x="323" y="357"/>
                      <a:pt x="324" y="358"/>
                      <a:pt x="326" y="359"/>
                    </a:cubicBezTo>
                    <a:cubicBezTo>
                      <a:pt x="326" y="359"/>
                      <a:pt x="327" y="359"/>
                      <a:pt x="328" y="359"/>
                    </a:cubicBezTo>
                    <a:cubicBezTo>
                      <a:pt x="328" y="359"/>
                      <a:pt x="328" y="359"/>
                      <a:pt x="328" y="359"/>
                    </a:cubicBezTo>
                    <a:cubicBezTo>
                      <a:pt x="328" y="358"/>
                      <a:pt x="328" y="358"/>
                      <a:pt x="328" y="358"/>
                    </a:cubicBezTo>
                    <a:cubicBezTo>
                      <a:pt x="328" y="357"/>
                      <a:pt x="328" y="357"/>
                      <a:pt x="329" y="356"/>
                    </a:cubicBezTo>
                    <a:cubicBezTo>
                      <a:pt x="329" y="357"/>
                      <a:pt x="329" y="357"/>
                      <a:pt x="329" y="357"/>
                    </a:cubicBezTo>
                    <a:cubicBezTo>
                      <a:pt x="329" y="357"/>
                      <a:pt x="328" y="357"/>
                      <a:pt x="328" y="358"/>
                    </a:cubicBezTo>
                    <a:cubicBezTo>
                      <a:pt x="328" y="359"/>
                      <a:pt x="328" y="359"/>
                      <a:pt x="328" y="359"/>
                    </a:cubicBezTo>
                    <a:cubicBezTo>
                      <a:pt x="328" y="360"/>
                      <a:pt x="327" y="361"/>
                      <a:pt x="327" y="362"/>
                    </a:cubicBezTo>
                    <a:cubicBezTo>
                      <a:pt x="328" y="363"/>
                      <a:pt x="329" y="365"/>
                      <a:pt x="328" y="367"/>
                    </a:cubicBezTo>
                    <a:cubicBezTo>
                      <a:pt x="328" y="368"/>
                      <a:pt x="328" y="370"/>
                      <a:pt x="328" y="371"/>
                    </a:cubicBezTo>
                    <a:cubicBezTo>
                      <a:pt x="327" y="373"/>
                      <a:pt x="327" y="374"/>
                      <a:pt x="327" y="375"/>
                    </a:cubicBezTo>
                    <a:cubicBezTo>
                      <a:pt x="329" y="377"/>
                      <a:pt x="329" y="380"/>
                      <a:pt x="330" y="382"/>
                    </a:cubicBezTo>
                    <a:cubicBezTo>
                      <a:pt x="331" y="382"/>
                      <a:pt x="333" y="382"/>
                      <a:pt x="334" y="382"/>
                    </a:cubicBezTo>
                    <a:cubicBezTo>
                      <a:pt x="334" y="382"/>
                      <a:pt x="334" y="383"/>
                      <a:pt x="334" y="383"/>
                    </a:cubicBezTo>
                    <a:cubicBezTo>
                      <a:pt x="336" y="380"/>
                      <a:pt x="337" y="376"/>
                      <a:pt x="337" y="373"/>
                    </a:cubicBezTo>
                    <a:cubicBezTo>
                      <a:pt x="337" y="373"/>
                      <a:pt x="337" y="373"/>
                      <a:pt x="337" y="373"/>
                    </a:cubicBezTo>
                    <a:cubicBezTo>
                      <a:pt x="337" y="372"/>
                      <a:pt x="337" y="372"/>
                      <a:pt x="337" y="372"/>
                    </a:cubicBezTo>
                    <a:cubicBezTo>
                      <a:pt x="336" y="372"/>
                      <a:pt x="336" y="372"/>
                      <a:pt x="336" y="371"/>
                    </a:cubicBezTo>
                    <a:cubicBezTo>
                      <a:pt x="336" y="372"/>
                      <a:pt x="336" y="372"/>
                      <a:pt x="336" y="372"/>
                    </a:cubicBezTo>
                    <a:cubicBezTo>
                      <a:pt x="337" y="372"/>
                      <a:pt x="337" y="372"/>
                      <a:pt x="337" y="372"/>
                    </a:cubicBezTo>
                    <a:cubicBezTo>
                      <a:pt x="337" y="372"/>
                      <a:pt x="337" y="372"/>
                      <a:pt x="337" y="373"/>
                    </a:cubicBezTo>
                    <a:cubicBezTo>
                      <a:pt x="337" y="373"/>
                      <a:pt x="337" y="373"/>
                      <a:pt x="337" y="373"/>
                    </a:cubicBezTo>
                    <a:cubicBezTo>
                      <a:pt x="338" y="373"/>
                      <a:pt x="339" y="373"/>
                      <a:pt x="339" y="373"/>
                    </a:cubicBezTo>
                    <a:cubicBezTo>
                      <a:pt x="339" y="373"/>
                      <a:pt x="339" y="373"/>
                      <a:pt x="339" y="373"/>
                    </a:cubicBezTo>
                    <a:cubicBezTo>
                      <a:pt x="339" y="372"/>
                      <a:pt x="339" y="372"/>
                      <a:pt x="339" y="372"/>
                    </a:cubicBezTo>
                    <a:cubicBezTo>
                      <a:pt x="339" y="373"/>
                      <a:pt x="339" y="373"/>
                      <a:pt x="339" y="373"/>
                    </a:cubicBezTo>
                    <a:cubicBezTo>
                      <a:pt x="340" y="374"/>
                      <a:pt x="341" y="375"/>
                      <a:pt x="341" y="377"/>
                    </a:cubicBezTo>
                    <a:cubicBezTo>
                      <a:pt x="341" y="376"/>
                      <a:pt x="342" y="376"/>
                      <a:pt x="342" y="376"/>
                    </a:cubicBezTo>
                    <a:cubicBezTo>
                      <a:pt x="342" y="377"/>
                      <a:pt x="342" y="377"/>
                      <a:pt x="342" y="378"/>
                    </a:cubicBezTo>
                    <a:cubicBezTo>
                      <a:pt x="343" y="378"/>
                      <a:pt x="343" y="378"/>
                      <a:pt x="343" y="378"/>
                    </a:cubicBezTo>
                    <a:cubicBezTo>
                      <a:pt x="343" y="380"/>
                      <a:pt x="342" y="380"/>
                      <a:pt x="342" y="378"/>
                    </a:cubicBezTo>
                    <a:cubicBezTo>
                      <a:pt x="342" y="378"/>
                      <a:pt x="342" y="378"/>
                      <a:pt x="342" y="378"/>
                    </a:cubicBezTo>
                    <a:cubicBezTo>
                      <a:pt x="342" y="377"/>
                      <a:pt x="342" y="377"/>
                      <a:pt x="341" y="377"/>
                    </a:cubicBezTo>
                    <a:cubicBezTo>
                      <a:pt x="341" y="377"/>
                      <a:pt x="341" y="377"/>
                      <a:pt x="341" y="377"/>
                    </a:cubicBezTo>
                    <a:cubicBezTo>
                      <a:pt x="340" y="378"/>
                      <a:pt x="339" y="379"/>
                      <a:pt x="340" y="381"/>
                    </a:cubicBezTo>
                    <a:cubicBezTo>
                      <a:pt x="340" y="381"/>
                      <a:pt x="340" y="381"/>
                      <a:pt x="340" y="381"/>
                    </a:cubicBezTo>
                    <a:cubicBezTo>
                      <a:pt x="347" y="380"/>
                      <a:pt x="352" y="378"/>
                      <a:pt x="355" y="375"/>
                    </a:cubicBezTo>
                    <a:cubicBezTo>
                      <a:pt x="366" y="361"/>
                      <a:pt x="347" y="351"/>
                      <a:pt x="344" y="333"/>
                    </a:cubicBezTo>
                    <a:cubicBezTo>
                      <a:pt x="341" y="315"/>
                      <a:pt x="347" y="316"/>
                      <a:pt x="341" y="300"/>
                    </a:cubicBezTo>
                    <a:close/>
                    <a:moveTo>
                      <a:pt x="243" y="260"/>
                    </a:moveTo>
                    <a:cubicBezTo>
                      <a:pt x="243" y="260"/>
                      <a:pt x="243" y="260"/>
                      <a:pt x="243" y="260"/>
                    </a:cubicBezTo>
                    <a:cubicBezTo>
                      <a:pt x="243" y="260"/>
                      <a:pt x="243" y="260"/>
                      <a:pt x="243" y="260"/>
                    </a:cubicBezTo>
                    <a:cubicBezTo>
                      <a:pt x="243" y="260"/>
                      <a:pt x="243" y="260"/>
                      <a:pt x="243" y="260"/>
                    </a:cubicBezTo>
                    <a:close/>
                    <a:moveTo>
                      <a:pt x="243" y="262"/>
                    </a:moveTo>
                    <a:cubicBezTo>
                      <a:pt x="243" y="262"/>
                      <a:pt x="243" y="262"/>
                      <a:pt x="243" y="262"/>
                    </a:cubicBezTo>
                    <a:cubicBezTo>
                      <a:pt x="243" y="262"/>
                      <a:pt x="243" y="262"/>
                      <a:pt x="243" y="262"/>
                    </a:cubicBezTo>
                    <a:cubicBezTo>
                      <a:pt x="243" y="264"/>
                      <a:pt x="241" y="264"/>
                      <a:pt x="240" y="266"/>
                    </a:cubicBezTo>
                    <a:cubicBezTo>
                      <a:pt x="239" y="267"/>
                      <a:pt x="239" y="269"/>
                      <a:pt x="240" y="269"/>
                    </a:cubicBezTo>
                    <a:cubicBezTo>
                      <a:pt x="241" y="269"/>
                      <a:pt x="242" y="269"/>
                      <a:pt x="243" y="269"/>
                    </a:cubicBezTo>
                    <a:cubicBezTo>
                      <a:pt x="245" y="267"/>
                      <a:pt x="247" y="264"/>
                      <a:pt x="248" y="262"/>
                    </a:cubicBezTo>
                    <a:cubicBezTo>
                      <a:pt x="249" y="262"/>
                      <a:pt x="248" y="261"/>
                      <a:pt x="248" y="261"/>
                    </a:cubicBezTo>
                    <a:cubicBezTo>
                      <a:pt x="247" y="260"/>
                      <a:pt x="246" y="260"/>
                      <a:pt x="245" y="260"/>
                    </a:cubicBezTo>
                    <a:cubicBezTo>
                      <a:pt x="245" y="261"/>
                      <a:pt x="244" y="262"/>
                      <a:pt x="243" y="262"/>
                    </a:cubicBezTo>
                    <a:cubicBezTo>
                      <a:pt x="243" y="262"/>
                      <a:pt x="243" y="262"/>
                      <a:pt x="243" y="262"/>
                    </a:cubicBezTo>
                    <a:close/>
                    <a:moveTo>
                      <a:pt x="245" y="260"/>
                    </a:moveTo>
                    <a:cubicBezTo>
                      <a:pt x="245" y="260"/>
                      <a:pt x="245" y="260"/>
                      <a:pt x="245" y="260"/>
                    </a:cubicBezTo>
                    <a:moveTo>
                      <a:pt x="184" y="284"/>
                    </a:moveTo>
                    <a:cubicBezTo>
                      <a:pt x="182" y="286"/>
                      <a:pt x="180" y="287"/>
                      <a:pt x="179" y="290"/>
                    </a:cubicBezTo>
                    <a:cubicBezTo>
                      <a:pt x="182" y="290"/>
                      <a:pt x="184" y="291"/>
                      <a:pt x="187" y="290"/>
                    </a:cubicBezTo>
                    <a:cubicBezTo>
                      <a:pt x="188" y="290"/>
                      <a:pt x="188" y="289"/>
                      <a:pt x="188" y="289"/>
                    </a:cubicBezTo>
                    <a:cubicBezTo>
                      <a:pt x="189" y="288"/>
                      <a:pt x="189" y="285"/>
                      <a:pt x="188" y="285"/>
                    </a:cubicBezTo>
                    <a:cubicBezTo>
                      <a:pt x="187" y="283"/>
                      <a:pt x="185" y="283"/>
                      <a:pt x="184" y="284"/>
                    </a:cubicBezTo>
                    <a:close/>
                    <a:moveTo>
                      <a:pt x="12" y="350"/>
                    </a:moveTo>
                    <a:cubicBezTo>
                      <a:pt x="11" y="350"/>
                      <a:pt x="9" y="350"/>
                      <a:pt x="9" y="350"/>
                    </a:cubicBezTo>
                    <a:cubicBezTo>
                      <a:pt x="6" y="352"/>
                      <a:pt x="3" y="355"/>
                      <a:pt x="1" y="358"/>
                    </a:cubicBezTo>
                    <a:cubicBezTo>
                      <a:pt x="0" y="359"/>
                      <a:pt x="0" y="360"/>
                      <a:pt x="1" y="360"/>
                    </a:cubicBezTo>
                    <a:cubicBezTo>
                      <a:pt x="1" y="360"/>
                      <a:pt x="1" y="360"/>
                      <a:pt x="2" y="360"/>
                    </a:cubicBezTo>
                    <a:cubicBezTo>
                      <a:pt x="6" y="358"/>
                      <a:pt x="10" y="356"/>
                      <a:pt x="13" y="352"/>
                    </a:cubicBezTo>
                    <a:cubicBezTo>
                      <a:pt x="13" y="352"/>
                      <a:pt x="13" y="352"/>
                      <a:pt x="13" y="351"/>
                    </a:cubicBezTo>
                    <a:lnTo>
                      <a:pt x="12" y="350"/>
                    </a:lnTo>
                    <a:close/>
                    <a:moveTo>
                      <a:pt x="29" y="343"/>
                    </a:moveTo>
                    <a:cubicBezTo>
                      <a:pt x="28" y="343"/>
                      <a:pt x="27" y="343"/>
                      <a:pt x="26" y="343"/>
                    </a:cubicBezTo>
                    <a:cubicBezTo>
                      <a:pt x="24" y="346"/>
                      <a:pt x="21" y="350"/>
                      <a:pt x="18" y="352"/>
                    </a:cubicBezTo>
                    <a:cubicBezTo>
                      <a:pt x="18" y="352"/>
                      <a:pt x="18" y="353"/>
                      <a:pt x="19" y="353"/>
                    </a:cubicBezTo>
                    <a:cubicBezTo>
                      <a:pt x="19" y="354"/>
                      <a:pt x="19" y="354"/>
                      <a:pt x="19" y="354"/>
                    </a:cubicBezTo>
                    <a:cubicBezTo>
                      <a:pt x="24" y="354"/>
                      <a:pt x="27" y="352"/>
                      <a:pt x="30" y="349"/>
                    </a:cubicBezTo>
                    <a:cubicBezTo>
                      <a:pt x="31" y="348"/>
                      <a:pt x="31" y="347"/>
                      <a:pt x="31" y="347"/>
                    </a:cubicBezTo>
                    <a:cubicBezTo>
                      <a:pt x="31" y="345"/>
                      <a:pt x="30" y="343"/>
                      <a:pt x="29" y="343"/>
                    </a:cubicBezTo>
                    <a:close/>
                    <a:moveTo>
                      <a:pt x="92" y="229"/>
                    </a:moveTo>
                    <a:cubicBezTo>
                      <a:pt x="94" y="229"/>
                      <a:pt x="97" y="225"/>
                      <a:pt x="96" y="223"/>
                    </a:cubicBezTo>
                    <a:cubicBezTo>
                      <a:pt x="96" y="222"/>
                      <a:pt x="94" y="220"/>
                      <a:pt x="92" y="220"/>
                    </a:cubicBezTo>
                    <a:cubicBezTo>
                      <a:pt x="89" y="220"/>
                      <a:pt x="86" y="221"/>
                      <a:pt x="83" y="222"/>
                    </a:cubicBezTo>
                    <a:cubicBezTo>
                      <a:pt x="82" y="222"/>
                      <a:pt x="82" y="223"/>
                      <a:pt x="82" y="224"/>
                    </a:cubicBezTo>
                    <a:cubicBezTo>
                      <a:pt x="82" y="225"/>
                      <a:pt x="83" y="227"/>
                      <a:pt x="84" y="227"/>
                    </a:cubicBezTo>
                    <a:cubicBezTo>
                      <a:pt x="87" y="229"/>
                      <a:pt x="89" y="230"/>
                      <a:pt x="92" y="229"/>
                    </a:cubicBezTo>
                    <a:close/>
                    <a:moveTo>
                      <a:pt x="35" y="342"/>
                    </a:moveTo>
                    <a:cubicBezTo>
                      <a:pt x="35" y="342"/>
                      <a:pt x="36" y="342"/>
                      <a:pt x="36" y="343"/>
                    </a:cubicBezTo>
                    <a:cubicBezTo>
                      <a:pt x="36" y="342"/>
                      <a:pt x="36" y="342"/>
                      <a:pt x="36" y="342"/>
                    </a:cubicBezTo>
                    <a:cubicBezTo>
                      <a:pt x="36" y="342"/>
                      <a:pt x="36" y="342"/>
                      <a:pt x="36" y="341"/>
                    </a:cubicBezTo>
                    <a:cubicBezTo>
                      <a:pt x="36" y="342"/>
                      <a:pt x="36" y="342"/>
                      <a:pt x="35" y="342"/>
                    </a:cubicBezTo>
                    <a:close/>
                    <a:moveTo>
                      <a:pt x="84" y="144"/>
                    </a:moveTo>
                    <a:cubicBezTo>
                      <a:pt x="85" y="145"/>
                      <a:pt x="87" y="146"/>
                      <a:pt x="87" y="146"/>
                    </a:cubicBezTo>
                    <a:cubicBezTo>
                      <a:pt x="89" y="146"/>
                      <a:pt x="92" y="146"/>
                      <a:pt x="92" y="149"/>
                    </a:cubicBezTo>
                    <a:cubicBezTo>
                      <a:pt x="93" y="151"/>
                      <a:pt x="94" y="154"/>
                      <a:pt x="95" y="155"/>
                    </a:cubicBezTo>
                    <a:cubicBezTo>
                      <a:pt x="95" y="156"/>
                      <a:pt x="97" y="157"/>
                      <a:pt x="98" y="156"/>
                    </a:cubicBezTo>
                    <a:cubicBezTo>
                      <a:pt x="100" y="156"/>
                      <a:pt x="102" y="155"/>
                      <a:pt x="104" y="154"/>
                    </a:cubicBezTo>
                    <a:cubicBezTo>
                      <a:pt x="104" y="154"/>
                      <a:pt x="104" y="154"/>
                      <a:pt x="105" y="154"/>
                    </a:cubicBezTo>
                    <a:cubicBezTo>
                      <a:pt x="105" y="153"/>
                      <a:pt x="105" y="153"/>
                      <a:pt x="105" y="153"/>
                    </a:cubicBezTo>
                    <a:cubicBezTo>
                      <a:pt x="104" y="150"/>
                      <a:pt x="102" y="148"/>
                      <a:pt x="101" y="145"/>
                    </a:cubicBezTo>
                    <a:cubicBezTo>
                      <a:pt x="100" y="141"/>
                      <a:pt x="98" y="139"/>
                      <a:pt x="94" y="139"/>
                    </a:cubicBezTo>
                    <a:cubicBezTo>
                      <a:pt x="92" y="139"/>
                      <a:pt x="91" y="136"/>
                      <a:pt x="89" y="136"/>
                    </a:cubicBezTo>
                    <a:cubicBezTo>
                      <a:pt x="89" y="136"/>
                      <a:pt x="88" y="136"/>
                      <a:pt x="87" y="136"/>
                    </a:cubicBezTo>
                    <a:cubicBezTo>
                      <a:pt x="86" y="138"/>
                      <a:pt x="84" y="139"/>
                      <a:pt x="83" y="141"/>
                    </a:cubicBezTo>
                    <a:cubicBezTo>
                      <a:pt x="83" y="142"/>
                      <a:pt x="84" y="144"/>
                      <a:pt x="84" y="144"/>
                    </a:cubicBezTo>
                    <a:close/>
                    <a:moveTo>
                      <a:pt x="94" y="335"/>
                    </a:moveTo>
                    <a:cubicBezTo>
                      <a:pt x="94" y="334"/>
                      <a:pt x="94" y="334"/>
                      <a:pt x="94" y="334"/>
                    </a:cubicBezTo>
                    <a:cubicBezTo>
                      <a:pt x="93" y="334"/>
                      <a:pt x="93" y="334"/>
                      <a:pt x="94" y="335"/>
                    </a:cubicBezTo>
                    <a:close/>
                    <a:moveTo>
                      <a:pt x="324" y="379"/>
                    </a:moveTo>
                    <a:cubicBezTo>
                      <a:pt x="323" y="379"/>
                      <a:pt x="323" y="380"/>
                      <a:pt x="323" y="382"/>
                    </a:cubicBezTo>
                    <a:cubicBezTo>
                      <a:pt x="324" y="383"/>
                      <a:pt x="325" y="383"/>
                      <a:pt x="325" y="383"/>
                    </a:cubicBezTo>
                    <a:cubicBezTo>
                      <a:pt x="325" y="383"/>
                      <a:pt x="324" y="383"/>
                      <a:pt x="324" y="382"/>
                    </a:cubicBezTo>
                    <a:cubicBezTo>
                      <a:pt x="324" y="382"/>
                      <a:pt x="325" y="382"/>
                      <a:pt x="326" y="382"/>
                    </a:cubicBezTo>
                    <a:cubicBezTo>
                      <a:pt x="325" y="383"/>
                      <a:pt x="325" y="383"/>
                      <a:pt x="325" y="383"/>
                    </a:cubicBezTo>
                    <a:cubicBezTo>
                      <a:pt x="326" y="383"/>
                      <a:pt x="326" y="382"/>
                      <a:pt x="326" y="381"/>
                    </a:cubicBezTo>
                    <a:cubicBezTo>
                      <a:pt x="326" y="380"/>
                      <a:pt x="325" y="379"/>
                      <a:pt x="324" y="379"/>
                    </a:cubicBezTo>
                    <a:close/>
                    <a:moveTo>
                      <a:pt x="94" y="334"/>
                    </a:moveTo>
                    <a:cubicBezTo>
                      <a:pt x="94" y="334"/>
                      <a:pt x="94" y="334"/>
                      <a:pt x="94" y="334"/>
                    </a:cubicBezTo>
                    <a:cubicBezTo>
                      <a:pt x="94" y="333"/>
                      <a:pt x="94" y="333"/>
                      <a:pt x="94" y="333"/>
                    </a:cubicBezTo>
                    <a:lnTo>
                      <a:pt x="94" y="334"/>
                    </a:lnTo>
                    <a:close/>
                    <a:moveTo>
                      <a:pt x="253" y="259"/>
                    </a:moveTo>
                    <a:cubicBezTo>
                      <a:pt x="253" y="259"/>
                      <a:pt x="253" y="259"/>
                      <a:pt x="253" y="259"/>
                    </a:cubicBezTo>
                    <a:cubicBezTo>
                      <a:pt x="253" y="261"/>
                      <a:pt x="253" y="262"/>
                      <a:pt x="254" y="262"/>
                    </a:cubicBezTo>
                    <a:cubicBezTo>
                      <a:pt x="255" y="262"/>
                      <a:pt x="255" y="261"/>
                      <a:pt x="255" y="261"/>
                    </a:cubicBezTo>
                    <a:cubicBezTo>
                      <a:pt x="255" y="259"/>
                      <a:pt x="254" y="258"/>
                      <a:pt x="253" y="259"/>
                    </a:cubicBezTo>
                    <a:close/>
                    <a:moveTo>
                      <a:pt x="179" y="290"/>
                    </a:moveTo>
                    <a:cubicBezTo>
                      <a:pt x="177" y="291"/>
                      <a:pt x="176" y="292"/>
                      <a:pt x="174" y="292"/>
                    </a:cubicBezTo>
                    <a:cubicBezTo>
                      <a:pt x="172" y="291"/>
                      <a:pt x="170" y="292"/>
                      <a:pt x="169" y="294"/>
                    </a:cubicBezTo>
                    <a:cubicBezTo>
                      <a:pt x="169" y="295"/>
                      <a:pt x="168" y="295"/>
                      <a:pt x="167" y="295"/>
                    </a:cubicBezTo>
                    <a:cubicBezTo>
                      <a:pt x="167" y="295"/>
                      <a:pt x="167" y="295"/>
                      <a:pt x="167" y="295"/>
                    </a:cubicBezTo>
                    <a:cubicBezTo>
                      <a:pt x="159" y="296"/>
                      <a:pt x="157" y="298"/>
                      <a:pt x="157" y="306"/>
                    </a:cubicBezTo>
                    <a:cubicBezTo>
                      <a:pt x="157" y="307"/>
                      <a:pt x="157" y="308"/>
                      <a:pt x="158" y="309"/>
                    </a:cubicBezTo>
                    <a:cubicBezTo>
                      <a:pt x="159" y="310"/>
                      <a:pt x="159" y="311"/>
                      <a:pt x="160" y="312"/>
                    </a:cubicBezTo>
                    <a:cubicBezTo>
                      <a:pt x="160" y="312"/>
                      <a:pt x="162" y="312"/>
                      <a:pt x="162" y="312"/>
                    </a:cubicBezTo>
                    <a:cubicBezTo>
                      <a:pt x="166" y="308"/>
                      <a:pt x="170" y="305"/>
                      <a:pt x="175" y="304"/>
                    </a:cubicBezTo>
                    <a:cubicBezTo>
                      <a:pt x="177" y="303"/>
                      <a:pt x="179" y="300"/>
                      <a:pt x="181" y="300"/>
                    </a:cubicBezTo>
                    <a:cubicBezTo>
                      <a:pt x="183" y="298"/>
                      <a:pt x="183" y="296"/>
                      <a:pt x="183" y="295"/>
                    </a:cubicBezTo>
                    <a:cubicBezTo>
                      <a:pt x="183" y="293"/>
                      <a:pt x="182" y="292"/>
                      <a:pt x="181" y="292"/>
                    </a:cubicBezTo>
                    <a:cubicBezTo>
                      <a:pt x="180" y="292"/>
                      <a:pt x="180" y="291"/>
                      <a:pt x="179" y="290"/>
                    </a:cubicBezTo>
                    <a:cubicBezTo>
                      <a:pt x="179" y="290"/>
                      <a:pt x="179" y="290"/>
                      <a:pt x="179" y="290"/>
                    </a:cubicBezTo>
                    <a:cubicBezTo>
                      <a:pt x="179" y="290"/>
                      <a:pt x="179" y="290"/>
                      <a:pt x="179" y="290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3" name="Freeform 10"/>
              <p:cNvSpPr>
                <a:spLocks noEditPoints="1"/>
              </p:cNvSpPr>
              <p:nvPr/>
            </p:nvSpPr>
            <p:spPr bwMode="auto">
              <a:xfrm>
                <a:off x="620" y="766"/>
                <a:ext cx="831" cy="863"/>
              </a:xfrm>
              <a:custGeom>
                <a:avLst/>
                <a:gdLst>
                  <a:gd name="T0" fmla="*/ 325 w 405"/>
                  <a:gd name="T1" fmla="*/ 411 h 420"/>
                  <a:gd name="T2" fmla="*/ 130 w 405"/>
                  <a:gd name="T3" fmla="*/ 310 h 420"/>
                  <a:gd name="T4" fmla="*/ 336 w 405"/>
                  <a:gd name="T5" fmla="*/ 365 h 420"/>
                  <a:gd name="T6" fmla="*/ 335 w 405"/>
                  <a:gd name="T7" fmla="*/ 357 h 420"/>
                  <a:gd name="T8" fmla="*/ 334 w 405"/>
                  <a:gd name="T9" fmla="*/ 320 h 420"/>
                  <a:gd name="T10" fmla="*/ 328 w 405"/>
                  <a:gd name="T11" fmla="*/ 336 h 420"/>
                  <a:gd name="T12" fmla="*/ 399 w 405"/>
                  <a:gd name="T13" fmla="*/ 65 h 420"/>
                  <a:gd name="T14" fmla="*/ 353 w 405"/>
                  <a:gd name="T15" fmla="*/ 36 h 420"/>
                  <a:gd name="T16" fmla="*/ 332 w 405"/>
                  <a:gd name="T17" fmla="*/ 16 h 420"/>
                  <a:gd name="T18" fmla="*/ 322 w 405"/>
                  <a:gd name="T19" fmla="*/ 13 h 420"/>
                  <a:gd name="T20" fmla="*/ 328 w 405"/>
                  <a:gd name="T21" fmla="*/ 8 h 420"/>
                  <a:gd name="T22" fmla="*/ 284 w 405"/>
                  <a:gd name="T23" fmla="*/ 9 h 420"/>
                  <a:gd name="T24" fmla="*/ 205 w 405"/>
                  <a:gd name="T25" fmla="*/ 36 h 420"/>
                  <a:gd name="T26" fmla="*/ 207 w 405"/>
                  <a:gd name="T27" fmla="*/ 90 h 420"/>
                  <a:gd name="T28" fmla="*/ 209 w 405"/>
                  <a:gd name="T29" fmla="*/ 100 h 420"/>
                  <a:gd name="T30" fmla="*/ 209 w 405"/>
                  <a:gd name="T31" fmla="*/ 102 h 420"/>
                  <a:gd name="T32" fmla="*/ 185 w 405"/>
                  <a:gd name="T33" fmla="*/ 91 h 420"/>
                  <a:gd name="T34" fmla="*/ 147 w 405"/>
                  <a:gd name="T35" fmla="*/ 117 h 420"/>
                  <a:gd name="T36" fmla="*/ 186 w 405"/>
                  <a:gd name="T37" fmla="*/ 138 h 420"/>
                  <a:gd name="T38" fmla="*/ 165 w 405"/>
                  <a:gd name="T39" fmla="*/ 164 h 420"/>
                  <a:gd name="T40" fmla="*/ 129 w 405"/>
                  <a:gd name="T41" fmla="*/ 174 h 420"/>
                  <a:gd name="T42" fmla="*/ 109 w 405"/>
                  <a:gd name="T43" fmla="*/ 236 h 420"/>
                  <a:gd name="T44" fmla="*/ 122 w 405"/>
                  <a:gd name="T45" fmla="*/ 234 h 420"/>
                  <a:gd name="T46" fmla="*/ 115 w 405"/>
                  <a:gd name="T47" fmla="*/ 262 h 420"/>
                  <a:gd name="T48" fmla="*/ 148 w 405"/>
                  <a:gd name="T49" fmla="*/ 268 h 420"/>
                  <a:gd name="T50" fmla="*/ 93 w 405"/>
                  <a:gd name="T51" fmla="*/ 316 h 420"/>
                  <a:gd name="T52" fmla="*/ 54 w 405"/>
                  <a:gd name="T53" fmla="*/ 337 h 420"/>
                  <a:gd name="T54" fmla="*/ 85 w 405"/>
                  <a:gd name="T55" fmla="*/ 325 h 420"/>
                  <a:gd name="T56" fmla="*/ 127 w 405"/>
                  <a:gd name="T57" fmla="*/ 310 h 420"/>
                  <a:gd name="T58" fmla="*/ 178 w 405"/>
                  <a:gd name="T59" fmla="*/ 279 h 420"/>
                  <a:gd name="T60" fmla="*/ 207 w 405"/>
                  <a:gd name="T61" fmla="*/ 249 h 420"/>
                  <a:gd name="T62" fmla="*/ 205 w 405"/>
                  <a:gd name="T63" fmla="*/ 260 h 420"/>
                  <a:gd name="T64" fmla="*/ 221 w 405"/>
                  <a:gd name="T65" fmla="*/ 267 h 420"/>
                  <a:gd name="T66" fmla="*/ 244 w 405"/>
                  <a:gd name="T67" fmla="*/ 246 h 420"/>
                  <a:gd name="T68" fmla="*/ 271 w 405"/>
                  <a:gd name="T69" fmla="*/ 270 h 420"/>
                  <a:gd name="T70" fmla="*/ 291 w 405"/>
                  <a:gd name="T71" fmla="*/ 279 h 420"/>
                  <a:gd name="T72" fmla="*/ 311 w 405"/>
                  <a:gd name="T73" fmla="*/ 305 h 420"/>
                  <a:gd name="T74" fmla="*/ 328 w 405"/>
                  <a:gd name="T75" fmla="*/ 320 h 420"/>
                  <a:gd name="T76" fmla="*/ 318 w 405"/>
                  <a:gd name="T77" fmla="*/ 336 h 420"/>
                  <a:gd name="T78" fmla="*/ 326 w 405"/>
                  <a:gd name="T79" fmla="*/ 345 h 420"/>
                  <a:gd name="T80" fmla="*/ 341 w 405"/>
                  <a:gd name="T81" fmla="*/ 332 h 420"/>
                  <a:gd name="T82" fmla="*/ 341 w 405"/>
                  <a:gd name="T83" fmla="*/ 350 h 420"/>
                  <a:gd name="T84" fmla="*/ 330 w 405"/>
                  <a:gd name="T85" fmla="*/ 342 h 420"/>
                  <a:gd name="T86" fmla="*/ 328 w 405"/>
                  <a:gd name="T87" fmla="*/ 358 h 420"/>
                  <a:gd name="T88" fmla="*/ 327 w 405"/>
                  <a:gd name="T89" fmla="*/ 375 h 420"/>
                  <a:gd name="T90" fmla="*/ 336 w 405"/>
                  <a:gd name="T91" fmla="*/ 372 h 420"/>
                  <a:gd name="T92" fmla="*/ 341 w 405"/>
                  <a:gd name="T93" fmla="*/ 377 h 420"/>
                  <a:gd name="T94" fmla="*/ 340 w 405"/>
                  <a:gd name="T95" fmla="*/ 381 h 420"/>
                  <a:gd name="T96" fmla="*/ 243 w 405"/>
                  <a:gd name="T97" fmla="*/ 260 h 420"/>
                  <a:gd name="T98" fmla="*/ 248 w 405"/>
                  <a:gd name="T99" fmla="*/ 261 h 420"/>
                  <a:gd name="T100" fmla="*/ 187 w 405"/>
                  <a:gd name="T101" fmla="*/ 290 h 420"/>
                  <a:gd name="T102" fmla="*/ 2 w 405"/>
                  <a:gd name="T103" fmla="*/ 360 h 420"/>
                  <a:gd name="T104" fmla="*/ 19 w 405"/>
                  <a:gd name="T105" fmla="*/ 354 h 420"/>
                  <a:gd name="T106" fmla="*/ 82 w 405"/>
                  <a:gd name="T107" fmla="*/ 224 h 420"/>
                  <a:gd name="T108" fmla="*/ 84 w 405"/>
                  <a:gd name="T109" fmla="*/ 144 h 420"/>
                  <a:gd name="T110" fmla="*/ 101 w 405"/>
                  <a:gd name="T111" fmla="*/ 145 h 420"/>
                  <a:gd name="T112" fmla="*/ 94 w 405"/>
                  <a:gd name="T113" fmla="*/ 335 h 420"/>
                  <a:gd name="T114" fmla="*/ 324 w 405"/>
                  <a:gd name="T115" fmla="*/ 379 h 420"/>
                  <a:gd name="T116" fmla="*/ 255 w 405"/>
                  <a:gd name="T117" fmla="*/ 261 h 420"/>
                  <a:gd name="T118" fmla="*/ 158 w 405"/>
                  <a:gd name="T119" fmla="*/ 309 h 420"/>
                  <a:gd name="T120" fmla="*/ 179 w 405"/>
                  <a:gd name="T121" fmla="*/ 2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5" h="420">
                    <a:moveTo>
                      <a:pt x="318" y="338"/>
                    </a:moveTo>
                    <a:cubicBezTo>
                      <a:pt x="318" y="337"/>
                      <a:pt x="318" y="337"/>
                      <a:pt x="318" y="337"/>
                    </a:cubicBezTo>
                    <a:cubicBezTo>
                      <a:pt x="318" y="337"/>
                      <a:pt x="318" y="336"/>
                      <a:pt x="318" y="336"/>
                    </a:cubicBezTo>
                    <a:cubicBezTo>
                      <a:pt x="318" y="336"/>
                      <a:pt x="318" y="337"/>
                      <a:pt x="318" y="337"/>
                    </a:cubicBezTo>
                    <a:cubicBezTo>
                      <a:pt x="317" y="338"/>
                      <a:pt x="317" y="338"/>
                      <a:pt x="318" y="338"/>
                    </a:cubicBezTo>
                    <a:close/>
                    <a:moveTo>
                      <a:pt x="325" y="411"/>
                    </a:moveTo>
                    <a:cubicBezTo>
                      <a:pt x="324" y="414"/>
                      <a:pt x="323" y="417"/>
                      <a:pt x="323" y="420"/>
                    </a:cubicBezTo>
                    <a:cubicBezTo>
                      <a:pt x="323" y="417"/>
                      <a:pt x="324" y="414"/>
                      <a:pt x="325" y="411"/>
                    </a:cubicBezTo>
                    <a:close/>
                    <a:moveTo>
                      <a:pt x="243" y="261"/>
                    </a:moveTo>
                    <a:cubicBezTo>
                      <a:pt x="243" y="261"/>
                      <a:pt x="243" y="261"/>
                      <a:pt x="243" y="262"/>
                    </a:cubicBezTo>
                    <a:cubicBezTo>
                      <a:pt x="243" y="261"/>
                      <a:pt x="243" y="261"/>
                      <a:pt x="243" y="260"/>
                    </a:cubicBezTo>
                    <a:cubicBezTo>
                      <a:pt x="243" y="261"/>
                      <a:pt x="243" y="261"/>
                      <a:pt x="243" y="261"/>
                    </a:cubicBezTo>
                    <a:close/>
                    <a:moveTo>
                      <a:pt x="131" y="311"/>
                    </a:moveTo>
                    <a:cubicBezTo>
                      <a:pt x="131" y="310"/>
                      <a:pt x="131" y="310"/>
                      <a:pt x="131" y="310"/>
                    </a:cubicBezTo>
                    <a:cubicBezTo>
                      <a:pt x="131" y="310"/>
                      <a:pt x="131" y="310"/>
                      <a:pt x="131" y="310"/>
                    </a:cubicBezTo>
                    <a:cubicBezTo>
                      <a:pt x="131" y="310"/>
                      <a:pt x="131" y="310"/>
                      <a:pt x="130" y="310"/>
                    </a:cubicBezTo>
                    <a:lnTo>
                      <a:pt x="131" y="311"/>
                    </a:lnTo>
                    <a:close/>
                    <a:moveTo>
                      <a:pt x="341" y="357"/>
                    </a:moveTo>
                    <a:cubicBezTo>
                      <a:pt x="341" y="357"/>
                      <a:pt x="340" y="357"/>
                      <a:pt x="340" y="357"/>
                    </a:cubicBezTo>
                    <a:cubicBezTo>
                      <a:pt x="340" y="357"/>
                      <a:pt x="341" y="356"/>
                      <a:pt x="341" y="355"/>
                    </a:cubicBezTo>
                    <a:cubicBezTo>
                      <a:pt x="341" y="356"/>
                      <a:pt x="341" y="356"/>
                      <a:pt x="342" y="357"/>
                    </a:cubicBezTo>
                    <a:cubicBezTo>
                      <a:pt x="342" y="357"/>
                      <a:pt x="341" y="357"/>
                      <a:pt x="341" y="357"/>
                    </a:cubicBezTo>
                    <a:close/>
                    <a:moveTo>
                      <a:pt x="338" y="365"/>
                    </a:moveTo>
                    <a:cubicBezTo>
                      <a:pt x="337" y="366"/>
                      <a:pt x="336" y="366"/>
                      <a:pt x="336" y="365"/>
                    </a:cubicBezTo>
                    <a:cubicBezTo>
                      <a:pt x="335" y="364"/>
                      <a:pt x="334" y="363"/>
                      <a:pt x="334" y="362"/>
                    </a:cubicBezTo>
                    <a:cubicBezTo>
                      <a:pt x="333" y="360"/>
                      <a:pt x="334" y="358"/>
                      <a:pt x="335" y="357"/>
                    </a:cubicBezTo>
                    <a:cubicBezTo>
                      <a:pt x="335" y="357"/>
                      <a:pt x="335" y="357"/>
                      <a:pt x="335" y="357"/>
                    </a:cubicBezTo>
                    <a:cubicBezTo>
                      <a:pt x="335" y="356"/>
                      <a:pt x="335" y="356"/>
                      <a:pt x="335" y="356"/>
                    </a:cubicBezTo>
                    <a:cubicBezTo>
                      <a:pt x="335" y="355"/>
                      <a:pt x="335" y="355"/>
                      <a:pt x="336" y="354"/>
                    </a:cubicBezTo>
                    <a:cubicBezTo>
                      <a:pt x="336" y="355"/>
                      <a:pt x="336" y="355"/>
                      <a:pt x="336" y="355"/>
                    </a:cubicBezTo>
                    <a:cubicBezTo>
                      <a:pt x="336" y="355"/>
                      <a:pt x="336" y="356"/>
                      <a:pt x="335" y="356"/>
                    </a:cubicBezTo>
                    <a:cubicBezTo>
                      <a:pt x="335" y="357"/>
                      <a:pt x="335" y="357"/>
                      <a:pt x="335" y="357"/>
                    </a:cubicBezTo>
                    <a:cubicBezTo>
                      <a:pt x="335" y="357"/>
                      <a:pt x="335" y="357"/>
                      <a:pt x="335" y="357"/>
                    </a:cubicBezTo>
                    <a:cubicBezTo>
                      <a:pt x="336" y="360"/>
                      <a:pt x="337" y="362"/>
                      <a:pt x="338" y="365"/>
                    </a:cubicBezTo>
                    <a:close/>
                    <a:moveTo>
                      <a:pt x="336" y="305"/>
                    </a:moveTo>
                    <a:cubicBezTo>
                      <a:pt x="336" y="305"/>
                      <a:pt x="336" y="305"/>
                      <a:pt x="336" y="305"/>
                    </a:cubicBezTo>
                    <a:cubicBezTo>
                      <a:pt x="336" y="305"/>
                      <a:pt x="336" y="304"/>
                      <a:pt x="336" y="304"/>
                    </a:cubicBezTo>
                    <a:cubicBezTo>
                      <a:pt x="336" y="304"/>
                      <a:pt x="336" y="304"/>
                      <a:pt x="336" y="304"/>
                    </a:cubicBezTo>
                    <a:cubicBezTo>
                      <a:pt x="336" y="305"/>
                      <a:pt x="336" y="305"/>
                      <a:pt x="336" y="305"/>
                    </a:cubicBezTo>
                    <a:close/>
                    <a:moveTo>
                      <a:pt x="334" y="320"/>
                    </a:moveTo>
                    <a:cubicBezTo>
                      <a:pt x="334" y="320"/>
                      <a:pt x="334" y="320"/>
                      <a:pt x="334" y="319"/>
                    </a:cubicBezTo>
                    <a:cubicBezTo>
                      <a:pt x="334" y="319"/>
                      <a:pt x="334" y="319"/>
                      <a:pt x="334" y="318"/>
                    </a:cubicBezTo>
                    <a:cubicBezTo>
                      <a:pt x="334" y="317"/>
                      <a:pt x="334" y="317"/>
                      <a:pt x="334" y="317"/>
                    </a:cubicBezTo>
                    <a:cubicBezTo>
                      <a:pt x="334" y="317"/>
                      <a:pt x="334" y="318"/>
                      <a:pt x="334" y="319"/>
                    </a:cubicBezTo>
                    <a:cubicBezTo>
                      <a:pt x="335" y="319"/>
                      <a:pt x="335" y="320"/>
                      <a:pt x="335" y="320"/>
                    </a:cubicBezTo>
                    <a:cubicBezTo>
                      <a:pt x="335" y="320"/>
                      <a:pt x="335" y="320"/>
                      <a:pt x="336" y="320"/>
                    </a:cubicBezTo>
                    <a:cubicBezTo>
                      <a:pt x="335" y="320"/>
                      <a:pt x="335" y="320"/>
                      <a:pt x="334" y="320"/>
                    </a:cubicBezTo>
                    <a:close/>
                    <a:moveTo>
                      <a:pt x="328" y="336"/>
                    </a:move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28" y="335"/>
                      <a:pt x="328" y="335"/>
                      <a:pt x="328" y="335"/>
                    </a:cubicBezTo>
                    <a:cubicBezTo>
                      <a:pt x="328" y="335"/>
                      <a:pt x="328" y="336"/>
                      <a:pt x="328" y="336"/>
                    </a:cubicBezTo>
                    <a:close/>
                    <a:moveTo>
                      <a:pt x="341" y="300"/>
                    </a:moveTo>
                    <a:cubicBezTo>
                      <a:pt x="335" y="284"/>
                      <a:pt x="323" y="302"/>
                      <a:pt x="312" y="287"/>
                    </a:cubicBezTo>
                    <a:cubicBezTo>
                      <a:pt x="301" y="272"/>
                      <a:pt x="296" y="275"/>
                      <a:pt x="296" y="275"/>
                    </a:cubicBezTo>
                    <a:cubicBezTo>
                      <a:pt x="405" y="74"/>
                      <a:pt x="405" y="74"/>
                      <a:pt x="405" y="74"/>
                    </a:cubicBezTo>
                    <a:cubicBezTo>
                      <a:pt x="402" y="71"/>
                      <a:pt x="400" y="69"/>
                      <a:pt x="399" y="65"/>
                    </a:cubicBezTo>
                    <a:cubicBezTo>
                      <a:pt x="399" y="64"/>
                      <a:pt x="398" y="64"/>
                      <a:pt x="398" y="63"/>
                    </a:cubicBezTo>
                    <a:cubicBezTo>
                      <a:pt x="396" y="62"/>
                      <a:pt x="396" y="61"/>
                      <a:pt x="394" y="61"/>
                    </a:cubicBezTo>
                    <a:cubicBezTo>
                      <a:pt x="392" y="61"/>
                      <a:pt x="391" y="61"/>
                      <a:pt x="389" y="61"/>
                    </a:cubicBezTo>
                    <a:cubicBezTo>
                      <a:pt x="386" y="61"/>
                      <a:pt x="384" y="59"/>
                      <a:pt x="381" y="58"/>
                    </a:cubicBezTo>
                    <a:cubicBezTo>
                      <a:pt x="377" y="55"/>
                      <a:pt x="374" y="51"/>
                      <a:pt x="369" y="50"/>
                    </a:cubicBezTo>
                    <a:cubicBezTo>
                      <a:pt x="368" y="49"/>
                      <a:pt x="366" y="47"/>
                      <a:pt x="364" y="46"/>
                    </a:cubicBezTo>
                    <a:cubicBezTo>
                      <a:pt x="362" y="44"/>
                      <a:pt x="361" y="42"/>
                      <a:pt x="360" y="39"/>
                    </a:cubicBezTo>
                    <a:cubicBezTo>
                      <a:pt x="359" y="37"/>
                      <a:pt x="356" y="36"/>
                      <a:pt x="353" y="36"/>
                    </a:cubicBezTo>
                    <a:cubicBezTo>
                      <a:pt x="351" y="36"/>
                      <a:pt x="349" y="37"/>
                      <a:pt x="347" y="38"/>
                    </a:cubicBezTo>
                    <a:cubicBezTo>
                      <a:pt x="346" y="38"/>
                      <a:pt x="345" y="37"/>
                      <a:pt x="344" y="36"/>
                    </a:cubicBezTo>
                    <a:cubicBezTo>
                      <a:pt x="343" y="33"/>
                      <a:pt x="343" y="30"/>
                      <a:pt x="341" y="27"/>
                    </a:cubicBezTo>
                    <a:cubicBezTo>
                      <a:pt x="341" y="26"/>
                      <a:pt x="341" y="26"/>
                      <a:pt x="342" y="25"/>
                    </a:cubicBezTo>
                    <a:cubicBezTo>
                      <a:pt x="343" y="23"/>
                      <a:pt x="344" y="23"/>
                      <a:pt x="343" y="21"/>
                    </a:cubicBezTo>
                    <a:cubicBezTo>
                      <a:pt x="342" y="21"/>
                      <a:pt x="341" y="20"/>
                      <a:pt x="341" y="19"/>
                    </a:cubicBezTo>
                    <a:cubicBezTo>
                      <a:pt x="339" y="18"/>
                      <a:pt x="337" y="18"/>
                      <a:pt x="335" y="17"/>
                    </a:cubicBezTo>
                    <a:cubicBezTo>
                      <a:pt x="334" y="17"/>
                      <a:pt x="333" y="17"/>
                      <a:pt x="332" y="16"/>
                    </a:cubicBezTo>
                    <a:cubicBezTo>
                      <a:pt x="330" y="16"/>
                      <a:pt x="330" y="16"/>
                      <a:pt x="330" y="13"/>
                    </a:cubicBezTo>
                    <a:cubicBezTo>
                      <a:pt x="331" y="11"/>
                      <a:pt x="331" y="10"/>
                      <a:pt x="328" y="8"/>
                    </a:cubicBezTo>
                    <a:cubicBezTo>
                      <a:pt x="328" y="9"/>
                      <a:pt x="328" y="9"/>
                      <a:pt x="328" y="9"/>
                    </a:cubicBezTo>
                    <a:cubicBezTo>
                      <a:pt x="328" y="9"/>
                      <a:pt x="328" y="9"/>
                      <a:pt x="328" y="9"/>
                    </a:cubicBezTo>
                    <a:cubicBezTo>
                      <a:pt x="326" y="9"/>
                      <a:pt x="326" y="10"/>
                      <a:pt x="324" y="10"/>
                    </a:cubicBezTo>
                    <a:cubicBezTo>
                      <a:pt x="324" y="11"/>
                      <a:pt x="323" y="11"/>
                      <a:pt x="323" y="11"/>
                    </a:cubicBezTo>
                    <a:cubicBezTo>
                      <a:pt x="323" y="11"/>
                      <a:pt x="323" y="11"/>
                      <a:pt x="323" y="11"/>
                    </a:cubicBezTo>
                    <a:cubicBezTo>
                      <a:pt x="323" y="11"/>
                      <a:pt x="323" y="12"/>
                      <a:pt x="322" y="13"/>
                    </a:cubicBezTo>
                    <a:cubicBezTo>
                      <a:pt x="321" y="14"/>
                      <a:pt x="320" y="15"/>
                      <a:pt x="318" y="13"/>
                    </a:cubicBezTo>
                    <a:cubicBezTo>
                      <a:pt x="318" y="13"/>
                      <a:pt x="318" y="13"/>
                      <a:pt x="318" y="12"/>
                    </a:cubicBezTo>
                    <a:cubicBezTo>
                      <a:pt x="318" y="11"/>
                      <a:pt x="318" y="11"/>
                      <a:pt x="318" y="11"/>
                    </a:cubicBezTo>
                    <a:cubicBezTo>
                      <a:pt x="320" y="11"/>
                      <a:pt x="321" y="11"/>
                      <a:pt x="323" y="11"/>
                    </a:cubicBezTo>
                    <a:cubicBezTo>
                      <a:pt x="323" y="11"/>
                      <a:pt x="323" y="11"/>
                      <a:pt x="323" y="11"/>
                    </a:cubicBezTo>
                    <a:cubicBezTo>
                      <a:pt x="323" y="11"/>
                      <a:pt x="323" y="10"/>
                      <a:pt x="324" y="10"/>
                    </a:cubicBezTo>
                    <a:cubicBezTo>
                      <a:pt x="326" y="9"/>
                      <a:pt x="326" y="9"/>
                      <a:pt x="328" y="9"/>
                    </a:cubicBezTo>
                    <a:cubicBezTo>
                      <a:pt x="328" y="8"/>
                      <a:pt x="328" y="8"/>
                      <a:pt x="328" y="8"/>
                    </a:cubicBezTo>
                    <a:cubicBezTo>
                      <a:pt x="328" y="8"/>
                      <a:pt x="328" y="8"/>
                      <a:pt x="328" y="8"/>
                    </a:cubicBezTo>
                    <a:cubicBezTo>
                      <a:pt x="328" y="6"/>
                      <a:pt x="326" y="3"/>
                      <a:pt x="323" y="1"/>
                    </a:cubicBezTo>
                    <a:cubicBezTo>
                      <a:pt x="323" y="0"/>
                      <a:pt x="321" y="0"/>
                      <a:pt x="320" y="1"/>
                    </a:cubicBezTo>
                    <a:cubicBezTo>
                      <a:pt x="317" y="1"/>
                      <a:pt x="315" y="2"/>
                      <a:pt x="313" y="3"/>
                    </a:cubicBezTo>
                    <a:cubicBezTo>
                      <a:pt x="309" y="6"/>
                      <a:pt x="306" y="6"/>
                      <a:pt x="301" y="6"/>
                    </a:cubicBezTo>
                    <a:cubicBezTo>
                      <a:pt x="299" y="5"/>
                      <a:pt x="297" y="4"/>
                      <a:pt x="295" y="3"/>
                    </a:cubicBezTo>
                    <a:cubicBezTo>
                      <a:pt x="291" y="2"/>
                      <a:pt x="288" y="3"/>
                      <a:pt x="286" y="6"/>
                    </a:cubicBezTo>
                    <a:cubicBezTo>
                      <a:pt x="285" y="7"/>
                      <a:pt x="285" y="8"/>
                      <a:pt x="284" y="9"/>
                    </a:cubicBezTo>
                    <a:cubicBezTo>
                      <a:pt x="283" y="10"/>
                      <a:pt x="283" y="11"/>
                      <a:pt x="281" y="11"/>
                    </a:cubicBezTo>
                    <a:cubicBezTo>
                      <a:pt x="278" y="12"/>
                      <a:pt x="276" y="13"/>
                      <a:pt x="273" y="12"/>
                    </a:cubicBezTo>
                    <a:cubicBezTo>
                      <a:pt x="268" y="11"/>
                      <a:pt x="264" y="12"/>
                      <a:pt x="261" y="15"/>
                    </a:cubicBezTo>
                    <a:cubicBezTo>
                      <a:pt x="254" y="19"/>
                      <a:pt x="247" y="23"/>
                      <a:pt x="241" y="28"/>
                    </a:cubicBezTo>
                    <a:cubicBezTo>
                      <a:pt x="240" y="29"/>
                      <a:pt x="239" y="30"/>
                      <a:pt x="238" y="31"/>
                    </a:cubicBezTo>
                    <a:cubicBezTo>
                      <a:pt x="231" y="35"/>
                      <a:pt x="223" y="38"/>
                      <a:pt x="215" y="33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10" y="32"/>
                      <a:pt x="208" y="33"/>
                      <a:pt x="205" y="36"/>
                    </a:cubicBezTo>
                    <a:cubicBezTo>
                      <a:pt x="204" y="38"/>
                      <a:pt x="203" y="40"/>
                      <a:pt x="200" y="41"/>
                    </a:cubicBezTo>
                    <a:cubicBezTo>
                      <a:pt x="198" y="44"/>
                      <a:pt x="197" y="47"/>
                      <a:pt x="198" y="51"/>
                    </a:cubicBezTo>
                    <a:cubicBezTo>
                      <a:pt x="199" y="53"/>
                      <a:pt x="200" y="56"/>
                      <a:pt x="200" y="58"/>
                    </a:cubicBezTo>
                    <a:cubicBezTo>
                      <a:pt x="203" y="65"/>
                      <a:pt x="204" y="72"/>
                      <a:pt x="200" y="79"/>
                    </a:cubicBezTo>
                    <a:cubicBezTo>
                      <a:pt x="199" y="81"/>
                      <a:pt x="200" y="83"/>
                      <a:pt x="202" y="84"/>
                    </a:cubicBezTo>
                    <a:cubicBezTo>
                      <a:pt x="203" y="86"/>
                      <a:pt x="205" y="86"/>
                      <a:pt x="208" y="88"/>
                    </a:cubicBezTo>
                    <a:cubicBezTo>
                      <a:pt x="208" y="88"/>
                      <a:pt x="208" y="89"/>
                      <a:pt x="208" y="89"/>
                    </a:cubicBezTo>
                    <a:cubicBezTo>
                      <a:pt x="208" y="89"/>
                      <a:pt x="208" y="90"/>
                      <a:pt x="207" y="90"/>
                    </a:cubicBezTo>
                    <a:cubicBezTo>
                      <a:pt x="206" y="90"/>
                      <a:pt x="205" y="91"/>
                      <a:pt x="205" y="91"/>
                    </a:cubicBezTo>
                    <a:cubicBezTo>
                      <a:pt x="204" y="95"/>
                      <a:pt x="204" y="98"/>
                      <a:pt x="204" y="101"/>
                    </a:cubicBezTo>
                    <a:cubicBezTo>
                      <a:pt x="204" y="101"/>
                      <a:pt x="205" y="102"/>
                      <a:pt x="205" y="102"/>
                    </a:cubicBezTo>
                    <a:cubicBezTo>
                      <a:pt x="206" y="102"/>
                      <a:pt x="208" y="102"/>
                      <a:pt x="208" y="102"/>
                    </a:cubicBezTo>
                    <a:cubicBezTo>
                      <a:pt x="208" y="102"/>
                      <a:pt x="208" y="102"/>
                      <a:pt x="208" y="102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09" y="101"/>
                      <a:pt x="209" y="101"/>
                      <a:pt x="209" y="100"/>
                    </a:cubicBezTo>
                    <a:cubicBezTo>
                      <a:pt x="209" y="100"/>
                      <a:pt x="209" y="100"/>
                      <a:pt x="209" y="100"/>
                    </a:cubicBezTo>
                    <a:cubicBezTo>
                      <a:pt x="208" y="99"/>
                      <a:pt x="208" y="99"/>
                      <a:pt x="208" y="99"/>
                    </a:cubicBezTo>
                    <a:cubicBezTo>
                      <a:pt x="209" y="100"/>
                      <a:pt x="209" y="100"/>
                      <a:pt x="209" y="100"/>
                    </a:cubicBezTo>
                    <a:cubicBezTo>
                      <a:pt x="209" y="100"/>
                      <a:pt x="209" y="100"/>
                      <a:pt x="209" y="100"/>
                    </a:cubicBezTo>
                    <a:cubicBezTo>
                      <a:pt x="213" y="99"/>
                      <a:pt x="215" y="100"/>
                      <a:pt x="218" y="101"/>
                    </a:cubicBezTo>
                    <a:cubicBezTo>
                      <a:pt x="220" y="101"/>
                      <a:pt x="220" y="103"/>
                      <a:pt x="220" y="104"/>
                    </a:cubicBezTo>
                    <a:cubicBezTo>
                      <a:pt x="219" y="104"/>
                      <a:pt x="218" y="105"/>
                      <a:pt x="218" y="105"/>
                    </a:cubicBezTo>
                    <a:cubicBezTo>
                      <a:pt x="215" y="105"/>
                      <a:pt x="212" y="104"/>
                      <a:pt x="209" y="102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08" y="102"/>
                      <a:pt x="208" y="102"/>
                      <a:pt x="208" y="102"/>
                    </a:cubicBezTo>
                    <a:cubicBezTo>
                      <a:pt x="208" y="104"/>
                      <a:pt x="208" y="105"/>
                      <a:pt x="206" y="106"/>
                    </a:cubicBezTo>
                    <a:cubicBezTo>
                      <a:pt x="204" y="106"/>
                      <a:pt x="202" y="106"/>
                      <a:pt x="200" y="108"/>
                    </a:cubicBezTo>
                    <a:cubicBezTo>
                      <a:pt x="198" y="109"/>
                      <a:pt x="195" y="109"/>
                      <a:pt x="193" y="108"/>
                    </a:cubicBezTo>
                    <a:cubicBezTo>
                      <a:pt x="191" y="107"/>
                      <a:pt x="189" y="106"/>
                      <a:pt x="186" y="104"/>
                    </a:cubicBezTo>
                    <a:cubicBezTo>
                      <a:pt x="185" y="104"/>
                      <a:pt x="185" y="102"/>
                      <a:pt x="185" y="101"/>
                    </a:cubicBezTo>
                    <a:cubicBezTo>
                      <a:pt x="186" y="99"/>
                      <a:pt x="188" y="98"/>
                      <a:pt x="188" y="96"/>
                    </a:cubicBezTo>
                    <a:cubicBezTo>
                      <a:pt x="190" y="94"/>
                      <a:pt x="187" y="91"/>
                      <a:pt x="185" y="91"/>
                    </a:cubicBezTo>
                    <a:cubicBezTo>
                      <a:pt x="182" y="91"/>
                      <a:pt x="178" y="91"/>
                      <a:pt x="175" y="91"/>
                    </a:cubicBezTo>
                    <a:cubicBezTo>
                      <a:pt x="174" y="91"/>
                      <a:pt x="172" y="92"/>
                      <a:pt x="170" y="94"/>
                    </a:cubicBezTo>
                    <a:cubicBezTo>
                      <a:pt x="169" y="96"/>
                      <a:pt x="167" y="96"/>
                      <a:pt x="165" y="96"/>
                    </a:cubicBezTo>
                    <a:cubicBezTo>
                      <a:pt x="162" y="96"/>
                      <a:pt x="161" y="96"/>
                      <a:pt x="159" y="96"/>
                    </a:cubicBezTo>
                    <a:cubicBezTo>
                      <a:pt x="154" y="97"/>
                      <a:pt x="150" y="101"/>
                      <a:pt x="145" y="103"/>
                    </a:cubicBezTo>
                    <a:cubicBezTo>
                      <a:pt x="142" y="104"/>
                      <a:pt x="142" y="106"/>
                      <a:pt x="143" y="108"/>
                    </a:cubicBezTo>
                    <a:cubicBezTo>
                      <a:pt x="145" y="110"/>
                      <a:pt x="147" y="112"/>
                      <a:pt x="148" y="115"/>
                    </a:cubicBezTo>
                    <a:cubicBezTo>
                      <a:pt x="149" y="116"/>
                      <a:pt x="149" y="116"/>
                      <a:pt x="147" y="117"/>
                    </a:cubicBezTo>
                    <a:cubicBezTo>
                      <a:pt x="146" y="117"/>
                      <a:pt x="145" y="118"/>
                      <a:pt x="145" y="118"/>
                    </a:cubicBezTo>
                    <a:cubicBezTo>
                      <a:pt x="145" y="122"/>
                      <a:pt x="142" y="125"/>
                      <a:pt x="141" y="129"/>
                    </a:cubicBezTo>
                    <a:cubicBezTo>
                      <a:pt x="141" y="130"/>
                      <a:pt x="141" y="132"/>
                      <a:pt x="142" y="133"/>
                    </a:cubicBezTo>
                    <a:cubicBezTo>
                      <a:pt x="145" y="137"/>
                      <a:pt x="147" y="140"/>
                      <a:pt x="153" y="139"/>
                    </a:cubicBezTo>
                    <a:cubicBezTo>
                      <a:pt x="157" y="139"/>
                      <a:pt x="161" y="139"/>
                      <a:pt x="165" y="142"/>
                    </a:cubicBezTo>
                    <a:cubicBezTo>
                      <a:pt x="167" y="144"/>
                      <a:pt x="169" y="144"/>
                      <a:pt x="171" y="143"/>
                    </a:cubicBezTo>
                    <a:cubicBezTo>
                      <a:pt x="175" y="141"/>
                      <a:pt x="179" y="139"/>
                      <a:pt x="182" y="138"/>
                    </a:cubicBezTo>
                    <a:cubicBezTo>
                      <a:pt x="184" y="137"/>
                      <a:pt x="185" y="138"/>
                      <a:pt x="186" y="138"/>
                    </a:cubicBezTo>
                    <a:cubicBezTo>
                      <a:pt x="187" y="139"/>
                      <a:pt x="187" y="139"/>
                      <a:pt x="187" y="139"/>
                    </a:cubicBezTo>
                    <a:cubicBezTo>
                      <a:pt x="187" y="139"/>
                      <a:pt x="187" y="139"/>
                      <a:pt x="187" y="140"/>
                    </a:cubicBezTo>
                    <a:cubicBezTo>
                      <a:pt x="186" y="140"/>
                      <a:pt x="185" y="141"/>
                      <a:pt x="185" y="141"/>
                    </a:cubicBezTo>
                    <a:cubicBezTo>
                      <a:pt x="182" y="141"/>
                      <a:pt x="181" y="142"/>
                      <a:pt x="182" y="144"/>
                    </a:cubicBezTo>
                    <a:cubicBezTo>
                      <a:pt x="182" y="146"/>
                      <a:pt x="182" y="147"/>
                      <a:pt x="182" y="148"/>
                    </a:cubicBezTo>
                    <a:cubicBezTo>
                      <a:pt x="180" y="151"/>
                      <a:pt x="179" y="154"/>
                      <a:pt x="178" y="157"/>
                    </a:cubicBezTo>
                    <a:cubicBezTo>
                      <a:pt x="177" y="161"/>
                      <a:pt x="172" y="165"/>
                      <a:pt x="167" y="165"/>
                    </a:cubicBezTo>
                    <a:cubicBezTo>
                      <a:pt x="167" y="165"/>
                      <a:pt x="166" y="165"/>
                      <a:pt x="165" y="164"/>
                    </a:cubicBezTo>
                    <a:cubicBezTo>
                      <a:pt x="165" y="164"/>
                      <a:pt x="163" y="163"/>
                      <a:pt x="162" y="161"/>
                    </a:cubicBezTo>
                    <a:cubicBezTo>
                      <a:pt x="161" y="161"/>
                      <a:pt x="160" y="159"/>
                      <a:pt x="160" y="159"/>
                    </a:cubicBezTo>
                    <a:cubicBezTo>
                      <a:pt x="158" y="159"/>
                      <a:pt x="159" y="161"/>
                      <a:pt x="158" y="162"/>
                    </a:cubicBezTo>
                    <a:cubicBezTo>
                      <a:pt x="157" y="166"/>
                      <a:pt x="153" y="169"/>
                      <a:pt x="149" y="169"/>
                    </a:cubicBezTo>
                    <a:cubicBezTo>
                      <a:pt x="148" y="169"/>
                      <a:pt x="147" y="169"/>
                      <a:pt x="147" y="169"/>
                    </a:cubicBezTo>
                    <a:cubicBezTo>
                      <a:pt x="146" y="168"/>
                      <a:pt x="146" y="167"/>
                      <a:pt x="145" y="166"/>
                    </a:cubicBezTo>
                    <a:cubicBezTo>
                      <a:pt x="143" y="164"/>
                      <a:pt x="141" y="163"/>
                      <a:pt x="139" y="164"/>
                    </a:cubicBezTo>
                    <a:cubicBezTo>
                      <a:pt x="135" y="167"/>
                      <a:pt x="130" y="169"/>
                      <a:pt x="129" y="174"/>
                    </a:cubicBezTo>
                    <a:cubicBezTo>
                      <a:pt x="129" y="175"/>
                      <a:pt x="128" y="176"/>
                      <a:pt x="127" y="177"/>
                    </a:cubicBezTo>
                    <a:cubicBezTo>
                      <a:pt x="121" y="180"/>
                      <a:pt x="116" y="187"/>
                      <a:pt x="110" y="191"/>
                    </a:cubicBezTo>
                    <a:cubicBezTo>
                      <a:pt x="106" y="194"/>
                      <a:pt x="104" y="198"/>
                      <a:pt x="106" y="203"/>
                    </a:cubicBezTo>
                    <a:cubicBezTo>
                      <a:pt x="106" y="204"/>
                      <a:pt x="107" y="207"/>
                      <a:pt x="107" y="209"/>
                    </a:cubicBezTo>
                    <a:cubicBezTo>
                      <a:pt x="108" y="210"/>
                      <a:pt x="107" y="212"/>
                      <a:pt x="106" y="214"/>
                    </a:cubicBezTo>
                    <a:cubicBezTo>
                      <a:pt x="102" y="217"/>
                      <a:pt x="102" y="221"/>
                      <a:pt x="104" y="225"/>
                    </a:cubicBezTo>
                    <a:cubicBezTo>
                      <a:pt x="104" y="228"/>
                      <a:pt x="105" y="230"/>
                      <a:pt x="106" y="233"/>
                    </a:cubicBezTo>
                    <a:cubicBezTo>
                      <a:pt x="106" y="234"/>
                      <a:pt x="107" y="236"/>
                      <a:pt x="109" y="236"/>
                    </a:cubicBezTo>
                    <a:cubicBezTo>
                      <a:pt x="110" y="237"/>
                      <a:pt x="112" y="237"/>
                      <a:pt x="113" y="237"/>
                    </a:cubicBezTo>
                    <a:cubicBezTo>
                      <a:pt x="116" y="236"/>
                      <a:pt x="119" y="235"/>
                      <a:pt x="122" y="236"/>
                    </a:cubicBezTo>
                    <a:cubicBezTo>
                      <a:pt x="122" y="235"/>
                      <a:pt x="122" y="235"/>
                      <a:pt x="122" y="235"/>
                    </a:cubicBezTo>
                    <a:cubicBezTo>
                      <a:pt x="122" y="235"/>
                      <a:pt x="122" y="235"/>
                      <a:pt x="122" y="234"/>
                    </a:cubicBezTo>
                    <a:cubicBezTo>
                      <a:pt x="122" y="234"/>
                      <a:pt x="122" y="233"/>
                      <a:pt x="122" y="232"/>
                    </a:cubicBezTo>
                    <a:cubicBezTo>
                      <a:pt x="122" y="232"/>
                      <a:pt x="122" y="232"/>
                      <a:pt x="122" y="231"/>
                    </a:cubicBezTo>
                    <a:cubicBezTo>
                      <a:pt x="123" y="231"/>
                      <a:pt x="124" y="231"/>
                      <a:pt x="123" y="232"/>
                    </a:cubicBezTo>
                    <a:cubicBezTo>
                      <a:pt x="123" y="233"/>
                      <a:pt x="122" y="234"/>
                      <a:pt x="122" y="234"/>
                    </a:cubicBezTo>
                    <a:cubicBezTo>
                      <a:pt x="122" y="236"/>
                      <a:pt x="122" y="236"/>
                      <a:pt x="122" y="236"/>
                    </a:cubicBezTo>
                    <a:cubicBezTo>
                      <a:pt x="122" y="236"/>
                      <a:pt x="122" y="236"/>
                      <a:pt x="122" y="236"/>
                    </a:cubicBezTo>
                    <a:cubicBezTo>
                      <a:pt x="122" y="237"/>
                      <a:pt x="121" y="239"/>
                      <a:pt x="121" y="241"/>
                    </a:cubicBezTo>
                    <a:cubicBezTo>
                      <a:pt x="121" y="244"/>
                      <a:pt x="120" y="246"/>
                      <a:pt x="117" y="248"/>
                    </a:cubicBezTo>
                    <a:cubicBezTo>
                      <a:pt x="116" y="249"/>
                      <a:pt x="116" y="251"/>
                      <a:pt x="117" y="253"/>
                    </a:cubicBezTo>
                    <a:cubicBezTo>
                      <a:pt x="117" y="254"/>
                      <a:pt x="117" y="256"/>
                      <a:pt x="117" y="257"/>
                    </a:cubicBezTo>
                    <a:cubicBezTo>
                      <a:pt x="116" y="258"/>
                      <a:pt x="115" y="259"/>
                      <a:pt x="115" y="260"/>
                    </a:cubicBezTo>
                    <a:cubicBezTo>
                      <a:pt x="114" y="262"/>
                      <a:pt x="115" y="262"/>
                      <a:pt x="115" y="262"/>
                    </a:cubicBezTo>
                    <a:cubicBezTo>
                      <a:pt x="119" y="264"/>
                      <a:pt x="122" y="264"/>
                      <a:pt x="125" y="260"/>
                    </a:cubicBezTo>
                    <a:cubicBezTo>
                      <a:pt x="125" y="260"/>
                      <a:pt x="125" y="260"/>
                      <a:pt x="125" y="260"/>
                    </a:cubicBezTo>
                    <a:cubicBezTo>
                      <a:pt x="128" y="263"/>
                      <a:pt x="132" y="264"/>
                      <a:pt x="133" y="269"/>
                    </a:cubicBezTo>
                    <a:cubicBezTo>
                      <a:pt x="133" y="271"/>
                      <a:pt x="135" y="271"/>
                      <a:pt x="136" y="269"/>
                    </a:cubicBezTo>
                    <a:cubicBezTo>
                      <a:pt x="136" y="269"/>
                      <a:pt x="136" y="269"/>
                      <a:pt x="136" y="269"/>
                    </a:cubicBezTo>
                    <a:cubicBezTo>
                      <a:pt x="138" y="267"/>
                      <a:pt x="138" y="267"/>
                      <a:pt x="142" y="268"/>
                    </a:cubicBezTo>
                    <a:cubicBezTo>
                      <a:pt x="142" y="268"/>
                      <a:pt x="144" y="269"/>
                      <a:pt x="145" y="268"/>
                    </a:cubicBezTo>
                    <a:cubicBezTo>
                      <a:pt x="146" y="268"/>
                      <a:pt x="147" y="268"/>
                      <a:pt x="148" y="268"/>
                    </a:cubicBezTo>
                    <a:cubicBezTo>
                      <a:pt x="149" y="268"/>
                      <a:pt x="149" y="268"/>
                      <a:pt x="150" y="268"/>
                    </a:cubicBezTo>
                    <a:cubicBezTo>
                      <a:pt x="150" y="269"/>
                      <a:pt x="150" y="269"/>
                      <a:pt x="149" y="269"/>
                    </a:cubicBezTo>
                    <a:cubicBezTo>
                      <a:pt x="146" y="272"/>
                      <a:pt x="144" y="275"/>
                      <a:pt x="142" y="279"/>
                    </a:cubicBezTo>
                    <a:cubicBezTo>
                      <a:pt x="138" y="287"/>
                      <a:pt x="133" y="293"/>
                      <a:pt x="125" y="297"/>
                    </a:cubicBezTo>
                    <a:cubicBezTo>
                      <a:pt x="122" y="299"/>
                      <a:pt x="120" y="301"/>
                      <a:pt x="117" y="302"/>
                    </a:cubicBezTo>
                    <a:cubicBezTo>
                      <a:pt x="112" y="304"/>
                      <a:pt x="108" y="307"/>
                      <a:pt x="104" y="309"/>
                    </a:cubicBezTo>
                    <a:cubicBezTo>
                      <a:pt x="101" y="310"/>
                      <a:pt x="99" y="312"/>
                      <a:pt x="97" y="315"/>
                    </a:cubicBezTo>
                    <a:cubicBezTo>
                      <a:pt x="96" y="317"/>
                      <a:pt x="94" y="317"/>
                      <a:pt x="93" y="316"/>
                    </a:cubicBezTo>
                    <a:cubicBezTo>
                      <a:pt x="89" y="315"/>
                      <a:pt x="86" y="316"/>
                      <a:pt x="83" y="317"/>
                    </a:cubicBezTo>
                    <a:cubicBezTo>
                      <a:pt x="81" y="319"/>
                      <a:pt x="78" y="321"/>
                      <a:pt x="76" y="323"/>
                    </a:cubicBezTo>
                    <a:cubicBezTo>
                      <a:pt x="72" y="326"/>
                      <a:pt x="67" y="328"/>
                      <a:pt x="62" y="329"/>
                    </a:cubicBezTo>
                    <a:cubicBezTo>
                      <a:pt x="61" y="329"/>
                      <a:pt x="59" y="329"/>
                      <a:pt x="57" y="329"/>
                    </a:cubicBezTo>
                    <a:cubicBezTo>
                      <a:pt x="53" y="330"/>
                      <a:pt x="51" y="332"/>
                      <a:pt x="49" y="335"/>
                    </a:cubicBezTo>
                    <a:cubicBezTo>
                      <a:pt x="49" y="337"/>
                      <a:pt x="49" y="337"/>
                      <a:pt x="49" y="337"/>
                    </a:cubicBezTo>
                    <a:cubicBezTo>
                      <a:pt x="49" y="337"/>
                      <a:pt x="50" y="338"/>
                      <a:pt x="51" y="338"/>
                    </a:cubicBezTo>
                    <a:cubicBezTo>
                      <a:pt x="52" y="338"/>
                      <a:pt x="53" y="338"/>
                      <a:pt x="54" y="337"/>
                    </a:cubicBezTo>
                    <a:cubicBezTo>
                      <a:pt x="57" y="337"/>
                      <a:pt x="59" y="337"/>
                      <a:pt x="61" y="337"/>
                    </a:cubicBezTo>
                    <a:cubicBezTo>
                      <a:pt x="62" y="337"/>
                      <a:pt x="64" y="336"/>
                      <a:pt x="65" y="335"/>
                    </a:cubicBezTo>
                    <a:cubicBezTo>
                      <a:pt x="67" y="332"/>
                      <a:pt x="71" y="332"/>
                      <a:pt x="74" y="332"/>
                    </a:cubicBezTo>
                    <a:cubicBezTo>
                      <a:pt x="79" y="331"/>
                      <a:pt x="82" y="329"/>
                      <a:pt x="85" y="325"/>
                    </a:cubicBezTo>
                    <a:cubicBezTo>
                      <a:pt x="85" y="325"/>
                      <a:pt x="84" y="325"/>
                      <a:pt x="84" y="324"/>
                    </a:cubicBezTo>
                    <a:cubicBezTo>
                      <a:pt x="85" y="324"/>
                      <a:pt x="85" y="324"/>
                      <a:pt x="85" y="324"/>
                    </a:cubicBezTo>
                    <a:cubicBezTo>
                      <a:pt x="85" y="325"/>
                      <a:pt x="85" y="325"/>
                      <a:pt x="85" y="325"/>
                    </a:cubicBezTo>
                    <a:cubicBezTo>
                      <a:pt x="85" y="325"/>
                      <a:pt x="85" y="325"/>
                      <a:pt x="85" y="325"/>
                    </a:cubicBezTo>
                    <a:cubicBezTo>
                      <a:pt x="86" y="326"/>
                      <a:pt x="87" y="327"/>
                      <a:pt x="88" y="329"/>
                    </a:cubicBezTo>
                    <a:cubicBezTo>
                      <a:pt x="89" y="330"/>
                      <a:pt x="89" y="330"/>
                      <a:pt x="89" y="328"/>
                    </a:cubicBezTo>
                    <a:cubicBezTo>
                      <a:pt x="90" y="327"/>
                      <a:pt x="90" y="326"/>
                      <a:pt x="91" y="326"/>
                    </a:cubicBezTo>
                    <a:cubicBezTo>
                      <a:pt x="94" y="325"/>
                      <a:pt x="97" y="324"/>
                      <a:pt x="101" y="325"/>
                    </a:cubicBezTo>
                    <a:cubicBezTo>
                      <a:pt x="102" y="325"/>
                      <a:pt x="104" y="325"/>
                      <a:pt x="104" y="324"/>
                    </a:cubicBezTo>
                    <a:cubicBezTo>
                      <a:pt x="107" y="322"/>
                      <a:pt x="109" y="322"/>
                      <a:pt x="111" y="321"/>
                    </a:cubicBezTo>
                    <a:cubicBezTo>
                      <a:pt x="114" y="320"/>
                      <a:pt x="118" y="319"/>
                      <a:pt x="120" y="315"/>
                    </a:cubicBezTo>
                    <a:cubicBezTo>
                      <a:pt x="122" y="313"/>
                      <a:pt x="125" y="311"/>
                      <a:pt x="127" y="310"/>
                    </a:cubicBezTo>
                    <a:cubicBezTo>
                      <a:pt x="128" y="310"/>
                      <a:pt x="130" y="310"/>
                      <a:pt x="131" y="310"/>
                    </a:cubicBezTo>
                    <a:cubicBezTo>
                      <a:pt x="131" y="310"/>
                      <a:pt x="132" y="308"/>
                      <a:pt x="132" y="308"/>
                    </a:cubicBezTo>
                    <a:cubicBezTo>
                      <a:pt x="135" y="307"/>
                      <a:pt x="137" y="305"/>
                      <a:pt x="140" y="305"/>
                    </a:cubicBezTo>
                    <a:cubicBezTo>
                      <a:pt x="142" y="304"/>
                      <a:pt x="144" y="302"/>
                      <a:pt x="145" y="300"/>
                    </a:cubicBezTo>
                    <a:cubicBezTo>
                      <a:pt x="146" y="298"/>
                      <a:pt x="147" y="297"/>
                      <a:pt x="147" y="297"/>
                    </a:cubicBezTo>
                    <a:cubicBezTo>
                      <a:pt x="152" y="294"/>
                      <a:pt x="158" y="290"/>
                      <a:pt x="164" y="289"/>
                    </a:cubicBezTo>
                    <a:cubicBezTo>
                      <a:pt x="168" y="288"/>
                      <a:pt x="171" y="286"/>
                      <a:pt x="174" y="282"/>
                    </a:cubicBezTo>
                    <a:cubicBezTo>
                      <a:pt x="175" y="281"/>
                      <a:pt x="177" y="280"/>
                      <a:pt x="178" y="279"/>
                    </a:cubicBezTo>
                    <a:cubicBezTo>
                      <a:pt x="180" y="278"/>
                      <a:pt x="181" y="277"/>
                      <a:pt x="182" y="277"/>
                    </a:cubicBezTo>
                    <a:cubicBezTo>
                      <a:pt x="185" y="275"/>
                      <a:pt x="185" y="273"/>
                      <a:pt x="184" y="271"/>
                    </a:cubicBezTo>
                    <a:cubicBezTo>
                      <a:pt x="184" y="270"/>
                      <a:pt x="183" y="269"/>
                      <a:pt x="182" y="268"/>
                    </a:cubicBezTo>
                    <a:cubicBezTo>
                      <a:pt x="182" y="267"/>
                      <a:pt x="182" y="265"/>
                      <a:pt x="183" y="264"/>
                    </a:cubicBezTo>
                    <a:cubicBezTo>
                      <a:pt x="185" y="262"/>
                      <a:pt x="188" y="260"/>
                      <a:pt x="191" y="261"/>
                    </a:cubicBezTo>
                    <a:cubicBezTo>
                      <a:pt x="193" y="262"/>
                      <a:pt x="195" y="261"/>
                      <a:pt x="197" y="259"/>
                    </a:cubicBezTo>
                    <a:cubicBezTo>
                      <a:pt x="199" y="258"/>
                      <a:pt x="201" y="257"/>
                      <a:pt x="202" y="253"/>
                    </a:cubicBezTo>
                    <a:cubicBezTo>
                      <a:pt x="203" y="251"/>
                      <a:pt x="205" y="250"/>
                      <a:pt x="207" y="249"/>
                    </a:cubicBezTo>
                    <a:cubicBezTo>
                      <a:pt x="208" y="249"/>
                      <a:pt x="210" y="249"/>
                      <a:pt x="210" y="247"/>
                    </a:cubicBezTo>
                    <a:cubicBezTo>
                      <a:pt x="214" y="241"/>
                      <a:pt x="221" y="239"/>
                      <a:pt x="228" y="235"/>
                    </a:cubicBezTo>
                    <a:cubicBezTo>
                      <a:pt x="230" y="234"/>
                      <a:pt x="232" y="237"/>
                      <a:pt x="233" y="239"/>
                    </a:cubicBezTo>
                    <a:cubicBezTo>
                      <a:pt x="233" y="240"/>
                      <a:pt x="233" y="241"/>
                      <a:pt x="233" y="242"/>
                    </a:cubicBezTo>
                    <a:cubicBezTo>
                      <a:pt x="232" y="242"/>
                      <a:pt x="231" y="243"/>
                      <a:pt x="230" y="243"/>
                    </a:cubicBezTo>
                    <a:cubicBezTo>
                      <a:pt x="226" y="241"/>
                      <a:pt x="222" y="242"/>
                      <a:pt x="218" y="244"/>
                    </a:cubicBezTo>
                    <a:cubicBezTo>
                      <a:pt x="217" y="244"/>
                      <a:pt x="216" y="245"/>
                      <a:pt x="215" y="246"/>
                    </a:cubicBezTo>
                    <a:cubicBezTo>
                      <a:pt x="213" y="252"/>
                      <a:pt x="209" y="256"/>
                      <a:pt x="205" y="260"/>
                    </a:cubicBezTo>
                    <a:cubicBezTo>
                      <a:pt x="204" y="262"/>
                      <a:pt x="204" y="263"/>
                      <a:pt x="205" y="265"/>
                    </a:cubicBezTo>
                    <a:cubicBezTo>
                      <a:pt x="206" y="266"/>
                      <a:pt x="206" y="266"/>
                      <a:pt x="205" y="267"/>
                    </a:cubicBezTo>
                    <a:cubicBezTo>
                      <a:pt x="203" y="267"/>
                      <a:pt x="201" y="269"/>
                      <a:pt x="200" y="269"/>
                    </a:cubicBezTo>
                    <a:cubicBezTo>
                      <a:pt x="198" y="270"/>
                      <a:pt x="198" y="272"/>
                      <a:pt x="199" y="273"/>
                    </a:cubicBezTo>
                    <a:cubicBezTo>
                      <a:pt x="200" y="274"/>
                      <a:pt x="200" y="275"/>
                      <a:pt x="201" y="275"/>
                    </a:cubicBezTo>
                    <a:cubicBezTo>
                      <a:pt x="203" y="275"/>
                      <a:pt x="205" y="275"/>
                      <a:pt x="207" y="274"/>
                    </a:cubicBezTo>
                    <a:cubicBezTo>
                      <a:pt x="210" y="272"/>
                      <a:pt x="213" y="270"/>
                      <a:pt x="218" y="269"/>
                    </a:cubicBezTo>
                    <a:cubicBezTo>
                      <a:pt x="219" y="269"/>
                      <a:pt x="220" y="268"/>
                      <a:pt x="221" y="267"/>
                    </a:cubicBezTo>
                    <a:cubicBezTo>
                      <a:pt x="225" y="266"/>
                      <a:pt x="228" y="264"/>
                      <a:pt x="232" y="265"/>
                    </a:cubicBezTo>
                    <a:cubicBezTo>
                      <a:pt x="233" y="265"/>
                      <a:pt x="234" y="264"/>
                      <a:pt x="235" y="264"/>
                    </a:cubicBezTo>
                    <a:cubicBezTo>
                      <a:pt x="237" y="263"/>
                      <a:pt x="238" y="262"/>
                      <a:pt x="240" y="260"/>
                    </a:cubicBezTo>
                    <a:cubicBezTo>
                      <a:pt x="240" y="258"/>
                      <a:pt x="242" y="259"/>
                      <a:pt x="243" y="260"/>
                    </a:cubicBezTo>
                    <a:cubicBezTo>
                      <a:pt x="244" y="260"/>
                      <a:pt x="245" y="260"/>
                      <a:pt x="245" y="260"/>
                    </a:cubicBezTo>
                    <a:cubicBezTo>
                      <a:pt x="246" y="258"/>
                      <a:pt x="246" y="257"/>
                      <a:pt x="245" y="255"/>
                    </a:cubicBezTo>
                    <a:cubicBezTo>
                      <a:pt x="243" y="254"/>
                      <a:pt x="243" y="253"/>
                      <a:pt x="242" y="252"/>
                    </a:cubicBezTo>
                    <a:cubicBezTo>
                      <a:pt x="241" y="249"/>
                      <a:pt x="242" y="247"/>
                      <a:pt x="244" y="246"/>
                    </a:cubicBezTo>
                    <a:cubicBezTo>
                      <a:pt x="245" y="245"/>
                      <a:pt x="246" y="245"/>
                      <a:pt x="246" y="246"/>
                    </a:cubicBezTo>
                    <a:cubicBezTo>
                      <a:pt x="248" y="248"/>
                      <a:pt x="248" y="250"/>
                      <a:pt x="251" y="249"/>
                    </a:cubicBezTo>
                    <a:cubicBezTo>
                      <a:pt x="253" y="249"/>
                      <a:pt x="255" y="249"/>
                      <a:pt x="257" y="249"/>
                    </a:cubicBezTo>
                    <a:cubicBezTo>
                      <a:pt x="257" y="249"/>
                      <a:pt x="257" y="249"/>
                      <a:pt x="257" y="249"/>
                    </a:cubicBezTo>
                    <a:cubicBezTo>
                      <a:pt x="257" y="250"/>
                      <a:pt x="256" y="251"/>
                      <a:pt x="257" y="252"/>
                    </a:cubicBezTo>
                    <a:cubicBezTo>
                      <a:pt x="258" y="257"/>
                      <a:pt x="259" y="260"/>
                      <a:pt x="264" y="262"/>
                    </a:cubicBezTo>
                    <a:cubicBezTo>
                      <a:pt x="267" y="262"/>
                      <a:pt x="268" y="264"/>
                      <a:pt x="270" y="267"/>
                    </a:cubicBezTo>
                    <a:cubicBezTo>
                      <a:pt x="270" y="268"/>
                      <a:pt x="271" y="269"/>
                      <a:pt x="271" y="270"/>
                    </a:cubicBezTo>
                    <a:cubicBezTo>
                      <a:pt x="271" y="272"/>
                      <a:pt x="273" y="272"/>
                      <a:pt x="274" y="273"/>
                    </a:cubicBezTo>
                    <a:cubicBezTo>
                      <a:pt x="276" y="273"/>
                      <a:pt x="278" y="273"/>
                      <a:pt x="279" y="273"/>
                    </a:cubicBezTo>
                    <a:cubicBezTo>
                      <a:pt x="283" y="273"/>
                      <a:pt x="286" y="275"/>
                      <a:pt x="288" y="277"/>
                    </a:cubicBezTo>
                    <a:cubicBezTo>
                      <a:pt x="289" y="277"/>
                      <a:pt x="290" y="278"/>
                      <a:pt x="291" y="279"/>
                    </a:cubicBezTo>
                    <a:cubicBezTo>
                      <a:pt x="291" y="279"/>
                      <a:pt x="291" y="279"/>
                      <a:pt x="291" y="279"/>
                    </a:cubicBezTo>
                    <a:cubicBezTo>
                      <a:pt x="291" y="278"/>
                      <a:pt x="291" y="278"/>
                      <a:pt x="291" y="278"/>
                    </a:cubicBezTo>
                    <a:cubicBezTo>
                      <a:pt x="291" y="279"/>
                      <a:pt x="291" y="279"/>
                      <a:pt x="291" y="279"/>
                    </a:cubicBezTo>
                    <a:cubicBezTo>
                      <a:pt x="291" y="279"/>
                      <a:pt x="291" y="279"/>
                      <a:pt x="291" y="279"/>
                    </a:cubicBezTo>
                    <a:cubicBezTo>
                      <a:pt x="292" y="280"/>
                      <a:pt x="292" y="280"/>
                      <a:pt x="293" y="281"/>
                    </a:cubicBezTo>
                    <a:cubicBezTo>
                      <a:pt x="296" y="284"/>
                      <a:pt x="298" y="285"/>
                      <a:pt x="302" y="285"/>
                    </a:cubicBezTo>
                    <a:cubicBezTo>
                      <a:pt x="303" y="285"/>
                      <a:pt x="303" y="285"/>
                      <a:pt x="303" y="285"/>
                    </a:cubicBezTo>
                    <a:cubicBezTo>
                      <a:pt x="304" y="285"/>
                      <a:pt x="304" y="286"/>
                      <a:pt x="304" y="287"/>
                    </a:cubicBezTo>
                    <a:cubicBezTo>
                      <a:pt x="301" y="289"/>
                      <a:pt x="302" y="291"/>
                      <a:pt x="304" y="293"/>
                    </a:cubicBezTo>
                    <a:cubicBezTo>
                      <a:pt x="305" y="295"/>
                      <a:pt x="306" y="296"/>
                      <a:pt x="307" y="297"/>
                    </a:cubicBezTo>
                    <a:cubicBezTo>
                      <a:pt x="308" y="297"/>
                      <a:pt x="310" y="298"/>
                      <a:pt x="310" y="301"/>
                    </a:cubicBezTo>
                    <a:cubicBezTo>
                      <a:pt x="310" y="302"/>
                      <a:pt x="311" y="304"/>
                      <a:pt x="311" y="305"/>
                    </a:cubicBezTo>
                    <a:cubicBezTo>
                      <a:pt x="311" y="309"/>
                      <a:pt x="313" y="312"/>
                      <a:pt x="315" y="315"/>
                    </a:cubicBezTo>
                    <a:cubicBezTo>
                      <a:pt x="316" y="316"/>
                      <a:pt x="318" y="317"/>
                      <a:pt x="320" y="316"/>
                    </a:cubicBezTo>
                    <a:cubicBezTo>
                      <a:pt x="322" y="316"/>
                      <a:pt x="323" y="315"/>
                      <a:pt x="323" y="313"/>
                    </a:cubicBezTo>
                    <a:cubicBezTo>
                      <a:pt x="323" y="312"/>
                      <a:pt x="322" y="311"/>
                      <a:pt x="322" y="310"/>
                    </a:cubicBezTo>
                    <a:cubicBezTo>
                      <a:pt x="322" y="309"/>
                      <a:pt x="322" y="309"/>
                      <a:pt x="322" y="309"/>
                    </a:cubicBezTo>
                    <a:cubicBezTo>
                      <a:pt x="322" y="308"/>
                      <a:pt x="323" y="308"/>
                      <a:pt x="323" y="310"/>
                    </a:cubicBezTo>
                    <a:cubicBezTo>
                      <a:pt x="323" y="311"/>
                      <a:pt x="325" y="312"/>
                      <a:pt x="325" y="313"/>
                    </a:cubicBezTo>
                    <a:cubicBezTo>
                      <a:pt x="325" y="316"/>
                      <a:pt x="326" y="317"/>
                      <a:pt x="328" y="320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8" y="321"/>
                      <a:pt x="327" y="321"/>
                      <a:pt x="326" y="321"/>
                    </a:cubicBezTo>
                    <a:cubicBezTo>
                      <a:pt x="326" y="320"/>
                      <a:pt x="325" y="320"/>
                      <a:pt x="324" y="320"/>
                    </a:cubicBezTo>
                    <a:cubicBezTo>
                      <a:pt x="322" y="319"/>
                      <a:pt x="319" y="320"/>
                      <a:pt x="318" y="322"/>
                    </a:cubicBezTo>
                    <a:cubicBezTo>
                      <a:pt x="318" y="324"/>
                      <a:pt x="317" y="326"/>
                      <a:pt x="317" y="329"/>
                    </a:cubicBezTo>
                    <a:cubicBezTo>
                      <a:pt x="318" y="331"/>
                      <a:pt x="318" y="333"/>
                      <a:pt x="318" y="335"/>
                    </a:cubicBezTo>
                    <a:cubicBezTo>
                      <a:pt x="318" y="335"/>
                      <a:pt x="318" y="335"/>
                      <a:pt x="318" y="335"/>
                    </a:cubicBezTo>
                    <a:cubicBezTo>
                      <a:pt x="318" y="335"/>
                      <a:pt x="318" y="335"/>
                      <a:pt x="318" y="336"/>
                    </a:cubicBezTo>
                    <a:cubicBezTo>
                      <a:pt x="318" y="335"/>
                      <a:pt x="318" y="335"/>
                      <a:pt x="318" y="335"/>
                    </a:cubicBezTo>
                    <a:cubicBezTo>
                      <a:pt x="320" y="337"/>
                      <a:pt x="321" y="339"/>
                      <a:pt x="320" y="342"/>
                    </a:cubicBezTo>
                    <a:cubicBezTo>
                      <a:pt x="318" y="345"/>
                      <a:pt x="318" y="349"/>
                      <a:pt x="318" y="352"/>
                    </a:cubicBezTo>
                    <a:cubicBezTo>
                      <a:pt x="319" y="353"/>
                      <a:pt x="319" y="354"/>
                      <a:pt x="319" y="353"/>
                    </a:cubicBezTo>
                    <a:cubicBezTo>
                      <a:pt x="320" y="353"/>
                      <a:pt x="321" y="353"/>
                      <a:pt x="321" y="353"/>
                    </a:cubicBezTo>
                    <a:cubicBezTo>
                      <a:pt x="323" y="350"/>
                      <a:pt x="323" y="348"/>
                      <a:pt x="325" y="345"/>
                    </a:cubicBezTo>
                    <a:cubicBezTo>
                      <a:pt x="325" y="345"/>
                      <a:pt x="325" y="345"/>
                      <a:pt x="325" y="345"/>
                    </a:cubicBezTo>
                    <a:cubicBezTo>
                      <a:pt x="326" y="345"/>
                      <a:pt x="326" y="345"/>
                      <a:pt x="326" y="345"/>
                    </a:cubicBezTo>
                    <a:cubicBezTo>
                      <a:pt x="327" y="343"/>
                      <a:pt x="328" y="342"/>
                      <a:pt x="330" y="342"/>
                    </a:cubicBezTo>
                    <a:cubicBezTo>
                      <a:pt x="330" y="342"/>
                      <a:pt x="330" y="342"/>
                      <a:pt x="330" y="342"/>
                    </a:cubicBezTo>
                    <a:cubicBezTo>
                      <a:pt x="331" y="342"/>
                      <a:pt x="331" y="342"/>
                      <a:pt x="331" y="342"/>
                    </a:cubicBezTo>
                    <a:cubicBezTo>
                      <a:pt x="331" y="342"/>
                      <a:pt x="331" y="342"/>
                      <a:pt x="331" y="342"/>
                    </a:cubicBezTo>
                    <a:cubicBezTo>
                      <a:pt x="334" y="337"/>
                      <a:pt x="337" y="333"/>
                      <a:pt x="339" y="328"/>
                    </a:cubicBezTo>
                    <a:cubicBezTo>
                      <a:pt x="339" y="328"/>
                      <a:pt x="340" y="328"/>
                      <a:pt x="341" y="328"/>
                    </a:cubicBezTo>
                    <a:cubicBezTo>
                      <a:pt x="341" y="328"/>
                      <a:pt x="341" y="329"/>
                      <a:pt x="341" y="329"/>
                    </a:cubicBezTo>
                    <a:cubicBezTo>
                      <a:pt x="341" y="330"/>
                      <a:pt x="341" y="331"/>
                      <a:pt x="341" y="332"/>
                    </a:cubicBezTo>
                    <a:cubicBezTo>
                      <a:pt x="340" y="335"/>
                      <a:pt x="339" y="337"/>
                      <a:pt x="338" y="340"/>
                    </a:cubicBezTo>
                    <a:cubicBezTo>
                      <a:pt x="337" y="342"/>
                      <a:pt x="339" y="342"/>
                      <a:pt x="339" y="344"/>
                    </a:cubicBezTo>
                    <a:cubicBezTo>
                      <a:pt x="339" y="344"/>
                      <a:pt x="339" y="344"/>
                      <a:pt x="340" y="345"/>
                    </a:cubicBezTo>
                    <a:cubicBezTo>
                      <a:pt x="340" y="345"/>
                      <a:pt x="340" y="345"/>
                      <a:pt x="340" y="345"/>
                    </a:cubicBezTo>
                    <a:cubicBezTo>
                      <a:pt x="341" y="346"/>
                      <a:pt x="341" y="347"/>
                      <a:pt x="341" y="349"/>
                    </a:cubicBezTo>
                    <a:cubicBezTo>
                      <a:pt x="341" y="349"/>
                      <a:pt x="341" y="349"/>
                      <a:pt x="341" y="349"/>
                    </a:cubicBezTo>
                    <a:cubicBezTo>
                      <a:pt x="342" y="350"/>
                      <a:pt x="342" y="350"/>
                      <a:pt x="342" y="350"/>
                    </a:cubicBezTo>
                    <a:cubicBezTo>
                      <a:pt x="341" y="350"/>
                      <a:pt x="341" y="350"/>
                      <a:pt x="341" y="350"/>
                    </a:cubicBezTo>
                    <a:cubicBezTo>
                      <a:pt x="341" y="349"/>
                      <a:pt x="341" y="349"/>
                      <a:pt x="341" y="349"/>
                    </a:cubicBezTo>
                    <a:cubicBezTo>
                      <a:pt x="340" y="348"/>
                      <a:pt x="340" y="347"/>
                      <a:pt x="340" y="345"/>
                    </a:cubicBezTo>
                    <a:cubicBezTo>
                      <a:pt x="339" y="345"/>
                      <a:pt x="339" y="345"/>
                      <a:pt x="339" y="345"/>
                    </a:cubicBezTo>
                    <a:cubicBezTo>
                      <a:pt x="339" y="345"/>
                      <a:pt x="339" y="345"/>
                      <a:pt x="339" y="344"/>
                    </a:cubicBezTo>
                    <a:cubicBezTo>
                      <a:pt x="338" y="344"/>
                      <a:pt x="336" y="344"/>
                      <a:pt x="336" y="343"/>
                    </a:cubicBezTo>
                    <a:cubicBezTo>
                      <a:pt x="334" y="342"/>
                      <a:pt x="332" y="342"/>
                      <a:pt x="331" y="342"/>
                    </a:cubicBezTo>
                    <a:cubicBezTo>
                      <a:pt x="331" y="342"/>
                      <a:pt x="331" y="342"/>
                      <a:pt x="331" y="342"/>
                    </a:cubicBezTo>
                    <a:cubicBezTo>
                      <a:pt x="330" y="342"/>
                      <a:pt x="330" y="342"/>
                      <a:pt x="330" y="342"/>
                    </a:cubicBezTo>
                    <a:cubicBezTo>
                      <a:pt x="329" y="345"/>
                      <a:pt x="327" y="345"/>
                      <a:pt x="326" y="345"/>
                    </a:cubicBezTo>
                    <a:cubicBezTo>
                      <a:pt x="326" y="345"/>
                      <a:pt x="326" y="345"/>
                      <a:pt x="326" y="345"/>
                    </a:cubicBezTo>
                    <a:cubicBezTo>
                      <a:pt x="326" y="345"/>
                      <a:pt x="325" y="345"/>
                      <a:pt x="325" y="345"/>
                    </a:cubicBezTo>
                    <a:cubicBezTo>
                      <a:pt x="325" y="349"/>
                      <a:pt x="325" y="352"/>
                      <a:pt x="323" y="355"/>
                    </a:cubicBezTo>
                    <a:cubicBezTo>
                      <a:pt x="323" y="357"/>
                      <a:pt x="324" y="358"/>
                      <a:pt x="326" y="359"/>
                    </a:cubicBezTo>
                    <a:cubicBezTo>
                      <a:pt x="326" y="359"/>
                      <a:pt x="327" y="359"/>
                      <a:pt x="328" y="359"/>
                    </a:cubicBezTo>
                    <a:cubicBezTo>
                      <a:pt x="328" y="359"/>
                      <a:pt x="328" y="359"/>
                      <a:pt x="328" y="359"/>
                    </a:cubicBezTo>
                    <a:cubicBezTo>
                      <a:pt x="328" y="358"/>
                      <a:pt x="328" y="358"/>
                      <a:pt x="328" y="358"/>
                    </a:cubicBezTo>
                    <a:cubicBezTo>
                      <a:pt x="328" y="357"/>
                      <a:pt x="328" y="357"/>
                      <a:pt x="329" y="356"/>
                    </a:cubicBezTo>
                    <a:cubicBezTo>
                      <a:pt x="329" y="357"/>
                      <a:pt x="329" y="357"/>
                      <a:pt x="329" y="357"/>
                    </a:cubicBezTo>
                    <a:cubicBezTo>
                      <a:pt x="329" y="357"/>
                      <a:pt x="328" y="357"/>
                      <a:pt x="328" y="358"/>
                    </a:cubicBezTo>
                    <a:cubicBezTo>
                      <a:pt x="328" y="359"/>
                      <a:pt x="328" y="359"/>
                      <a:pt x="328" y="359"/>
                    </a:cubicBezTo>
                    <a:cubicBezTo>
                      <a:pt x="328" y="360"/>
                      <a:pt x="327" y="361"/>
                      <a:pt x="327" y="362"/>
                    </a:cubicBezTo>
                    <a:cubicBezTo>
                      <a:pt x="328" y="363"/>
                      <a:pt x="329" y="365"/>
                      <a:pt x="328" y="367"/>
                    </a:cubicBezTo>
                    <a:cubicBezTo>
                      <a:pt x="328" y="368"/>
                      <a:pt x="328" y="370"/>
                      <a:pt x="328" y="371"/>
                    </a:cubicBezTo>
                    <a:cubicBezTo>
                      <a:pt x="327" y="373"/>
                      <a:pt x="327" y="374"/>
                      <a:pt x="327" y="375"/>
                    </a:cubicBezTo>
                    <a:cubicBezTo>
                      <a:pt x="329" y="377"/>
                      <a:pt x="329" y="380"/>
                      <a:pt x="330" y="382"/>
                    </a:cubicBezTo>
                    <a:cubicBezTo>
                      <a:pt x="331" y="382"/>
                      <a:pt x="333" y="382"/>
                      <a:pt x="334" y="382"/>
                    </a:cubicBezTo>
                    <a:cubicBezTo>
                      <a:pt x="334" y="382"/>
                      <a:pt x="334" y="383"/>
                      <a:pt x="334" y="383"/>
                    </a:cubicBezTo>
                    <a:cubicBezTo>
                      <a:pt x="336" y="380"/>
                      <a:pt x="337" y="376"/>
                      <a:pt x="337" y="373"/>
                    </a:cubicBezTo>
                    <a:cubicBezTo>
                      <a:pt x="337" y="373"/>
                      <a:pt x="337" y="373"/>
                      <a:pt x="337" y="373"/>
                    </a:cubicBezTo>
                    <a:cubicBezTo>
                      <a:pt x="337" y="372"/>
                      <a:pt x="337" y="372"/>
                      <a:pt x="337" y="372"/>
                    </a:cubicBezTo>
                    <a:cubicBezTo>
                      <a:pt x="336" y="372"/>
                      <a:pt x="336" y="372"/>
                      <a:pt x="336" y="371"/>
                    </a:cubicBezTo>
                    <a:cubicBezTo>
                      <a:pt x="336" y="372"/>
                      <a:pt x="336" y="372"/>
                      <a:pt x="336" y="372"/>
                    </a:cubicBezTo>
                    <a:cubicBezTo>
                      <a:pt x="337" y="372"/>
                      <a:pt x="337" y="372"/>
                      <a:pt x="337" y="372"/>
                    </a:cubicBezTo>
                    <a:cubicBezTo>
                      <a:pt x="337" y="372"/>
                      <a:pt x="337" y="372"/>
                      <a:pt x="337" y="373"/>
                    </a:cubicBezTo>
                    <a:cubicBezTo>
                      <a:pt x="337" y="373"/>
                      <a:pt x="337" y="373"/>
                      <a:pt x="337" y="373"/>
                    </a:cubicBezTo>
                    <a:cubicBezTo>
                      <a:pt x="338" y="373"/>
                      <a:pt x="339" y="373"/>
                      <a:pt x="339" y="373"/>
                    </a:cubicBezTo>
                    <a:cubicBezTo>
                      <a:pt x="339" y="373"/>
                      <a:pt x="339" y="373"/>
                      <a:pt x="339" y="373"/>
                    </a:cubicBezTo>
                    <a:cubicBezTo>
                      <a:pt x="339" y="372"/>
                      <a:pt x="339" y="372"/>
                      <a:pt x="339" y="372"/>
                    </a:cubicBezTo>
                    <a:cubicBezTo>
                      <a:pt x="339" y="373"/>
                      <a:pt x="339" y="373"/>
                      <a:pt x="339" y="373"/>
                    </a:cubicBezTo>
                    <a:cubicBezTo>
                      <a:pt x="340" y="374"/>
                      <a:pt x="341" y="375"/>
                      <a:pt x="341" y="377"/>
                    </a:cubicBezTo>
                    <a:cubicBezTo>
                      <a:pt x="341" y="376"/>
                      <a:pt x="342" y="376"/>
                      <a:pt x="342" y="376"/>
                    </a:cubicBezTo>
                    <a:cubicBezTo>
                      <a:pt x="342" y="377"/>
                      <a:pt x="342" y="377"/>
                      <a:pt x="342" y="378"/>
                    </a:cubicBezTo>
                    <a:cubicBezTo>
                      <a:pt x="343" y="378"/>
                      <a:pt x="343" y="378"/>
                      <a:pt x="343" y="378"/>
                    </a:cubicBezTo>
                    <a:cubicBezTo>
                      <a:pt x="343" y="380"/>
                      <a:pt x="342" y="380"/>
                      <a:pt x="342" y="378"/>
                    </a:cubicBezTo>
                    <a:cubicBezTo>
                      <a:pt x="342" y="378"/>
                      <a:pt x="342" y="378"/>
                      <a:pt x="342" y="378"/>
                    </a:cubicBezTo>
                    <a:cubicBezTo>
                      <a:pt x="342" y="377"/>
                      <a:pt x="342" y="377"/>
                      <a:pt x="341" y="377"/>
                    </a:cubicBezTo>
                    <a:cubicBezTo>
                      <a:pt x="341" y="377"/>
                      <a:pt x="341" y="377"/>
                      <a:pt x="341" y="377"/>
                    </a:cubicBezTo>
                    <a:cubicBezTo>
                      <a:pt x="340" y="378"/>
                      <a:pt x="339" y="379"/>
                      <a:pt x="340" y="381"/>
                    </a:cubicBezTo>
                    <a:cubicBezTo>
                      <a:pt x="340" y="381"/>
                      <a:pt x="340" y="381"/>
                      <a:pt x="340" y="381"/>
                    </a:cubicBezTo>
                    <a:cubicBezTo>
                      <a:pt x="347" y="380"/>
                      <a:pt x="352" y="378"/>
                      <a:pt x="355" y="375"/>
                    </a:cubicBezTo>
                    <a:cubicBezTo>
                      <a:pt x="366" y="361"/>
                      <a:pt x="347" y="351"/>
                      <a:pt x="344" y="333"/>
                    </a:cubicBezTo>
                    <a:cubicBezTo>
                      <a:pt x="341" y="315"/>
                      <a:pt x="347" y="316"/>
                      <a:pt x="341" y="300"/>
                    </a:cubicBezTo>
                    <a:close/>
                    <a:moveTo>
                      <a:pt x="243" y="260"/>
                    </a:moveTo>
                    <a:cubicBezTo>
                      <a:pt x="243" y="260"/>
                      <a:pt x="243" y="260"/>
                      <a:pt x="243" y="260"/>
                    </a:cubicBezTo>
                    <a:cubicBezTo>
                      <a:pt x="243" y="260"/>
                      <a:pt x="243" y="260"/>
                      <a:pt x="243" y="260"/>
                    </a:cubicBezTo>
                    <a:cubicBezTo>
                      <a:pt x="243" y="260"/>
                      <a:pt x="243" y="260"/>
                      <a:pt x="243" y="260"/>
                    </a:cubicBezTo>
                    <a:close/>
                    <a:moveTo>
                      <a:pt x="243" y="262"/>
                    </a:moveTo>
                    <a:cubicBezTo>
                      <a:pt x="243" y="262"/>
                      <a:pt x="243" y="262"/>
                      <a:pt x="243" y="262"/>
                    </a:cubicBezTo>
                    <a:cubicBezTo>
                      <a:pt x="243" y="262"/>
                      <a:pt x="243" y="262"/>
                      <a:pt x="243" y="262"/>
                    </a:cubicBezTo>
                    <a:cubicBezTo>
                      <a:pt x="243" y="264"/>
                      <a:pt x="241" y="264"/>
                      <a:pt x="240" y="266"/>
                    </a:cubicBezTo>
                    <a:cubicBezTo>
                      <a:pt x="239" y="267"/>
                      <a:pt x="239" y="269"/>
                      <a:pt x="240" y="269"/>
                    </a:cubicBezTo>
                    <a:cubicBezTo>
                      <a:pt x="241" y="269"/>
                      <a:pt x="242" y="269"/>
                      <a:pt x="243" y="269"/>
                    </a:cubicBezTo>
                    <a:cubicBezTo>
                      <a:pt x="245" y="267"/>
                      <a:pt x="247" y="264"/>
                      <a:pt x="248" y="262"/>
                    </a:cubicBezTo>
                    <a:cubicBezTo>
                      <a:pt x="249" y="262"/>
                      <a:pt x="248" y="261"/>
                      <a:pt x="248" y="261"/>
                    </a:cubicBezTo>
                    <a:cubicBezTo>
                      <a:pt x="247" y="260"/>
                      <a:pt x="246" y="260"/>
                      <a:pt x="245" y="260"/>
                    </a:cubicBezTo>
                    <a:cubicBezTo>
                      <a:pt x="245" y="261"/>
                      <a:pt x="244" y="262"/>
                      <a:pt x="243" y="262"/>
                    </a:cubicBezTo>
                    <a:cubicBezTo>
                      <a:pt x="243" y="262"/>
                      <a:pt x="243" y="262"/>
                      <a:pt x="243" y="262"/>
                    </a:cubicBezTo>
                    <a:close/>
                    <a:moveTo>
                      <a:pt x="245" y="260"/>
                    </a:moveTo>
                    <a:cubicBezTo>
                      <a:pt x="245" y="260"/>
                      <a:pt x="245" y="260"/>
                      <a:pt x="245" y="260"/>
                    </a:cubicBezTo>
                    <a:moveTo>
                      <a:pt x="184" y="284"/>
                    </a:moveTo>
                    <a:cubicBezTo>
                      <a:pt x="182" y="286"/>
                      <a:pt x="180" y="287"/>
                      <a:pt x="179" y="290"/>
                    </a:cubicBezTo>
                    <a:cubicBezTo>
                      <a:pt x="182" y="290"/>
                      <a:pt x="184" y="291"/>
                      <a:pt x="187" y="290"/>
                    </a:cubicBezTo>
                    <a:cubicBezTo>
                      <a:pt x="188" y="290"/>
                      <a:pt x="188" y="289"/>
                      <a:pt x="188" y="289"/>
                    </a:cubicBezTo>
                    <a:cubicBezTo>
                      <a:pt x="189" y="288"/>
                      <a:pt x="189" y="285"/>
                      <a:pt x="188" y="285"/>
                    </a:cubicBezTo>
                    <a:cubicBezTo>
                      <a:pt x="187" y="283"/>
                      <a:pt x="185" y="283"/>
                      <a:pt x="184" y="284"/>
                    </a:cubicBezTo>
                    <a:close/>
                    <a:moveTo>
                      <a:pt x="12" y="350"/>
                    </a:moveTo>
                    <a:cubicBezTo>
                      <a:pt x="11" y="350"/>
                      <a:pt x="9" y="350"/>
                      <a:pt x="9" y="350"/>
                    </a:cubicBezTo>
                    <a:cubicBezTo>
                      <a:pt x="6" y="352"/>
                      <a:pt x="3" y="355"/>
                      <a:pt x="1" y="358"/>
                    </a:cubicBezTo>
                    <a:cubicBezTo>
                      <a:pt x="0" y="359"/>
                      <a:pt x="0" y="360"/>
                      <a:pt x="1" y="360"/>
                    </a:cubicBezTo>
                    <a:cubicBezTo>
                      <a:pt x="1" y="360"/>
                      <a:pt x="1" y="360"/>
                      <a:pt x="2" y="360"/>
                    </a:cubicBezTo>
                    <a:cubicBezTo>
                      <a:pt x="6" y="358"/>
                      <a:pt x="10" y="356"/>
                      <a:pt x="13" y="352"/>
                    </a:cubicBezTo>
                    <a:cubicBezTo>
                      <a:pt x="13" y="352"/>
                      <a:pt x="13" y="352"/>
                      <a:pt x="13" y="351"/>
                    </a:cubicBezTo>
                    <a:lnTo>
                      <a:pt x="12" y="350"/>
                    </a:lnTo>
                    <a:close/>
                    <a:moveTo>
                      <a:pt x="29" y="343"/>
                    </a:moveTo>
                    <a:cubicBezTo>
                      <a:pt x="28" y="343"/>
                      <a:pt x="27" y="343"/>
                      <a:pt x="26" y="343"/>
                    </a:cubicBezTo>
                    <a:cubicBezTo>
                      <a:pt x="24" y="346"/>
                      <a:pt x="21" y="350"/>
                      <a:pt x="18" y="352"/>
                    </a:cubicBezTo>
                    <a:cubicBezTo>
                      <a:pt x="18" y="352"/>
                      <a:pt x="18" y="353"/>
                      <a:pt x="19" y="353"/>
                    </a:cubicBezTo>
                    <a:cubicBezTo>
                      <a:pt x="19" y="354"/>
                      <a:pt x="19" y="354"/>
                      <a:pt x="19" y="354"/>
                    </a:cubicBezTo>
                    <a:cubicBezTo>
                      <a:pt x="24" y="354"/>
                      <a:pt x="27" y="352"/>
                      <a:pt x="30" y="349"/>
                    </a:cubicBezTo>
                    <a:cubicBezTo>
                      <a:pt x="31" y="348"/>
                      <a:pt x="31" y="347"/>
                      <a:pt x="31" y="347"/>
                    </a:cubicBezTo>
                    <a:cubicBezTo>
                      <a:pt x="31" y="345"/>
                      <a:pt x="30" y="343"/>
                      <a:pt x="29" y="343"/>
                    </a:cubicBezTo>
                    <a:close/>
                    <a:moveTo>
                      <a:pt x="92" y="229"/>
                    </a:moveTo>
                    <a:cubicBezTo>
                      <a:pt x="94" y="229"/>
                      <a:pt x="97" y="225"/>
                      <a:pt x="96" y="223"/>
                    </a:cubicBezTo>
                    <a:cubicBezTo>
                      <a:pt x="96" y="222"/>
                      <a:pt x="94" y="220"/>
                      <a:pt x="92" y="220"/>
                    </a:cubicBezTo>
                    <a:cubicBezTo>
                      <a:pt x="89" y="220"/>
                      <a:pt x="86" y="221"/>
                      <a:pt x="83" y="222"/>
                    </a:cubicBezTo>
                    <a:cubicBezTo>
                      <a:pt x="82" y="222"/>
                      <a:pt x="82" y="223"/>
                      <a:pt x="82" y="224"/>
                    </a:cubicBezTo>
                    <a:cubicBezTo>
                      <a:pt x="82" y="225"/>
                      <a:pt x="83" y="227"/>
                      <a:pt x="84" y="227"/>
                    </a:cubicBezTo>
                    <a:cubicBezTo>
                      <a:pt x="87" y="229"/>
                      <a:pt x="89" y="230"/>
                      <a:pt x="92" y="229"/>
                    </a:cubicBezTo>
                    <a:close/>
                    <a:moveTo>
                      <a:pt x="35" y="342"/>
                    </a:moveTo>
                    <a:cubicBezTo>
                      <a:pt x="35" y="342"/>
                      <a:pt x="36" y="342"/>
                      <a:pt x="36" y="343"/>
                    </a:cubicBezTo>
                    <a:cubicBezTo>
                      <a:pt x="36" y="342"/>
                      <a:pt x="36" y="342"/>
                      <a:pt x="36" y="342"/>
                    </a:cubicBezTo>
                    <a:cubicBezTo>
                      <a:pt x="36" y="342"/>
                      <a:pt x="36" y="342"/>
                      <a:pt x="36" y="341"/>
                    </a:cubicBezTo>
                    <a:cubicBezTo>
                      <a:pt x="36" y="342"/>
                      <a:pt x="36" y="342"/>
                      <a:pt x="35" y="342"/>
                    </a:cubicBezTo>
                    <a:close/>
                    <a:moveTo>
                      <a:pt x="84" y="144"/>
                    </a:moveTo>
                    <a:cubicBezTo>
                      <a:pt x="85" y="145"/>
                      <a:pt x="87" y="146"/>
                      <a:pt x="87" y="146"/>
                    </a:cubicBezTo>
                    <a:cubicBezTo>
                      <a:pt x="89" y="146"/>
                      <a:pt x="92" y="146"/>
                      <a:pt x="92" y="149"/>
                    </a:cubicBezTo>
                    <a:cubicBezTo>
                      <a:pt x="93" y="151"/>
                      <a:pt x="94" y="154"/>
                      <a:pt x="95" y="155"/>
                    </a:cubicBezTo>
                    <a:cubicBezTo>
                      <a:pt x="95" y="156"/>
                      <a:pt x="97" y="157"/>
                      <a:pt x="98" y="156"/>
                    </a:cubicBezTo>
                    <a:cubicBezTo>
                      <a:pt x="100" y="156"/>
                      <a:pt x="102" y="155"/>
                      <a:pt x="104" y="154"/>
                    </a:cubicBezTo>
                    <a:cubicBezTo>
                      <a:pt x="104" y="154"/>
                      <a:pt x="104" y="154"/>
                      <a:pt x="105" y="154"/>
                    </a:cubicBezTo>
                    <a:cubicBezTo>
                      <a:pt x="105" y="153"/>
                      <a:pt x="105" y="153"/>
                      <a:pt x="105" y="153"/>
                    </a:cubicBezTo>
                    <a:cubicBezTo>
                      <a:pt x="104" y="150"/>
                      <a:pt x="102" y="148"/>
                      <a:pt x="101" y="145"/>
                    </a:cubicBezTo>
                    <a:cubicBezTo>
                      <a:pt x="100" y="141"/>
                      <a:pt x="98" y="139"/>
                      <a:pt x="94" y="139"/>
                    </a:cubicBezTo>
                    <a:cubicBezTo>
                      <a:pt x="92" y="139"/>
                      <a:pt x="91" y="136"/>
                      <a:pt x="89" y="136"/>
                    </a:cubicBezTo>
                    <a:cubicBezTo>
                      <a:pt x="89" y="136"/>
                      <a:pt x="88" y="136"/>
                      <a:pt x="87" y="136"/>
                    </a:cubicBezTo>
                    <a:cubicBezTo>
                      <a:pt x="86" y="138"/>
                      <a:pt x="84" y="139"/>
                      <a:pt x="83" y="141"/>
                    </a:cubicBezTo>
                    <a:cubicBezTo>
                      <a:pt x="83" y="142"/>
                      <a:pt x="84" y="144"/>
                      <a:pt x="84" y="144"/>
                    </a:cubicBezTo>
                    <a:close/>
                    <a:moveTo>
                      <a:pt x="94" y="335"/>
                    </a:moveTo>
                    <a:cubicBezTo>
                      <a:pt x="94" y="334"/>
                      <a:pt x="94" y="334"/>
                      <a:pt x="94" y="334"/>
                    </a:cubicBezTo>
                    <a:cubicBezTo>
                      <a:pt x="93" y="334"/>
                      <a:pt x="93" y="334"/>
                      <a:pt x="94" y="335"/>
                    </a:cubicBezTo>
                    <a:close/>
                    <a:moveTo>
                      <a:pt x="324" y="379"/>
                    </a:moveTo>
                    <a:cubicBezTo>
                      <a:pt x="323" y="379"/>
                      <a:pt x="323" y="380"/>
                      <a:pt x="323" y="382"/>
                    </a:cubicBezTo>
                    <a:cubicBezTo>
                      <a:pt x="324" y="383"/>
                      <a:pt x="325" y="383"/>
                      <a:pt x="325" y="383"/>
                    </a:cubicBezTo>
                    <a:cubicBezTo>
                      <a:pt x="325" y="383"/>
                      <a:pt x="324" y="383"/>
                      <a:pt x="324" y="382"/>
                    </a:cubicBezTo>
                    <a:cubicBezTo>
                      <a:pt x="324" y="382"/>
                      <a:pt x="325" y="382"/>
                      <a:pt x="326" y="382"/>
                    </a:cubicBezTo>
                    <a:cubicBezTo>
                      <a:pt x="325" y="383"/>
                      <a:pt x="325" y="383"/>
                      <a:pt x="325" y="383"/>
                    </a:cubicBezTo>
                    <a:cubicBezTo>
                      <a:pt x="326" y="383"/>
                      <a:pt x="326" y="382"/>
                      <a:pt x="326" y="381"/>
                    </a:cubicBezTo>
                    <a:cubicBezTo>
                      <a:pt x="326" y="380"/>
                      <a:pt x="325" y="379"/>
                      <a:pt x="324" y="379"/>
                    </a:cubicBezTo>
                    <a:close/>
                    <a:moveTo>
                      <a:pt x="94" y="334"/>
                    </a:moveTo>
                    <a:cubicBezTo>
                      <a:pt x="94" y="334"/>
                      <a:pt x="94" y="334"/>
                      <a:pt x="94" y="334"/>
                    </a:cubicBezTo>
                    <a:cubicBezTo>
                      <a:pt x="94" y="333"/>
                      <a:pt x="94" y="333"/>
                      <a:pt x="94" y="333"/>
                    </a:cubicBezTo>
                    <a:lnTo>
                      <a:pt x="94" y="334"/>
                    </a:lnTo>
                    <a:close/>
                    <a:moveTo>
                      <a:pt x="253" y="259"/>
                    </a:moveTo>
                    <a:cubicBezTo>
                      <a:pt x="253" y="259"/>
                      <a:pt x="253" y="259"/>
                      <a:pt x="253" y="259"/>
                    </a:cubicBezTo>
                    <a:cubicBezTo>
                      <a:pt x="253" y="261"/>
                      <a:pt x="253" y="262"/>
                      <a:pt x="254" y="262"/>
                    </a:cubicBezTo>
                    <a:cubicBezTo>
                      <a:pt x="255" y="262"/>
                      <a:pt x="255" y="261"/>
                      <a:pt x="255" y="261"/>
                    </a:cubicBezTo>
                    <a:cubicBezTo>
                      <a:pt x="255" y="259"/>
                      <a:pt x="254" y="258"/>
                      <a:pt x="253" y="259"/>
                    </a:cubicBezTo>
                    <a:close/>
                    <a:moveTo>
                      <a:pt x="179" y="290"/>
                    </a:moveTo>
                    <a:cubicBezTo>
                      <a:pt x="177" y="291"/>
                      <a:pt x="176" y="292"/>
                      <a:pt x="174" y="292"/>
                    </a:cubicBezTo>
                    <a:cubicBezTo>
                      <a:pt x="172" y="291"/>
                      <a:pt x="170" y="292"/>
                      <a:pt x="169" y="294"/>
                    </a:cubicBezTo>
                    <a:cubicBezTo>
                      <a:pt x="169" y="295"/>
                      <a:pt x="168" y="295"/>
                      <a:pt x="167" y="295"/>
                    </a:cubicBezTo>
                    <a:cubicBezTo>
                      <a:pt x="167" y="295"/>
                      <a:pt x="167" y="295"/>
                      <a:pt x="167" y="295"/>
                    </a:cubicBezTo>
                    <a:cubicBezTo>
                      <a:pt x="159" y="296"/>
                      <a:pt x="157" y="298"/>
                      <a:pt x="157" y="306"/>
                    </a:cubicBezTo>
                    <a:cubicBezTo>
                      <a:pt x="157" y="307"/>
                      <a:pt x="157" y="308"/>
                      <a:pt x="158" y="309"/>
                    </a:cubicBezTo>
                    <a:cubicBezTo>
                      <a:pt x="159" y="310"/>
                      <a:pt x="159" y="311"/>
                      <a:pt x="160" y="312"/>
                    </a:cubicBezTo>
                    <a:cubicBezTo>
                      <a:pt x="160" y="312"/>
                      <a:pt x="162" y="312"/>
                      <a:pt x="162" y="312"/>
                    </a:cubicBezTo>
                    <a:cubicBezTo>
                      <a:pt x="166" y="308"/>
                      <a:pt x="170" y="305"/>
                      <a:pt x="175" y="304"/>
                    </a:cubicBezTo>
                    <a:cubicBezTo>
                      <a:pt x="177" y="303"/>
                      <a:pt x="179" y="300"/>
                      <a:pt x="181" y="300"/>
                    </a:cubicBezTo>
                    <a:cubicBezTo>
                      <a:pt x="183" y="298"/>
                      <a:pt x="183" y="296"/>
                      <a:pt x="183" y="295"/>
                    </a:cubicBezTo>
                    <a:cubicBezTo>
                      <a:pt x="183" y="293"/>
                      <a:pt x="182" y="292"/>
                      <a:pt x="181" y="292"/>
                    </a:cubicBezTo>
                    <a:cubicBezTo>
                      <a:pt x="180" y="292"/>
                      <a:pt x="180" y="291"/>
                      <a:pt x="179" y="290"/>
                    </a:cubicBezTo>
                    <a:cubicBezTo>
                      <a:pt x="179" y="290"/>
                      <a:pt x="179" y="290"/>
                      <a:pt x="179" y="290"/>
                    </a:cubicBezTo>
                    <a:cubicBezTo>
                      <a:pt x="179" y="290"/>
                      <a:pt x="179" y="290"/>
                      <a:pt x="179" y="29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4" name="Freeform 11"/>
              <p:cNvSpPr>
                <a:spLocks/>
              </p:cNvSpPr>
              <p:nvPr/>
            </p:nvSpPr>
            <p:spPr bwMode="auto">
              <a:xfrm>
                <a:off x="2168" y="1980"/>
                <a:ext cx="18" cy="2"/>
              </a:xfrm>
              <a:custGeom>
                <a:avLst/>
                <a:gdLst>
                  <a:gd name="T0" fmla="*/ 9 w 9"/>
                  <a:gd name="T1" fmla="*/ 1 h 1"/>
                  <a:gd name="T2" fmla="*/ 0 w 9"/>
                  <a:gd name="T3" fmla="*/ 1 h 1"/>
                  <a:gd name="T4" fmla="*/ 0 w 9"/>
                  <a:gd name="T5" fmla="*/ 1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9" y="1"/>
                    </a:moveTo>
                    <a:cubicBezTo>
                      <a:pt x="6" y="0"/>
                      <a:pt x="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6" y="0"/>
                      <a:pt x="9" y="1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5" name="Freeform 12"/>
              <p:cNvSpPr>
                <a:spLocks/>
              </p:cNvSpPr>
              <p:nvPr/>
            </p:nvSpPr>
            <p:spPr bwMode="auto">
              <a:xfrm>
                <a:off x="2168" y="1980"/>
                <a:ext cx="18" cy="2"/>
              </a:xfrm>
              <a:custGeom>
                <a:avLst/>
                <a:gdLst>
                  <a:gd name="T0" fmla="*/ 9 w 9"/>
                  <a:gd name="T1" fmla="*/ 1 h 1"/>
                  <a:gd name="T2" fmla="*/ 0 w 9"/>
                  <a:gd name="T3" fmla="*/ 1 h 1"/>
                  <a:gd name="T4" fmla="*/ 0 w 9"/>
                  <a:gd name="T5" fmla="*/ 1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9" y="1"/>
                    </a:moveTo>
                    <a:cubicBezTo>
                      <a:pt x="6" y="0"/>
                      <a:pt x="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6" y="0"/>
                      <a:pt x="9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6" name="Freeform 13"/>
              <p:cNvSpPr>
                <a:spLocks/>
              </p:cNvSpPr>
              <p:nvPr/>
            </p:nvSpPr>
            <p:spPr bwMode="auto">
              <a:xfrm>
                <a:off x="2402" y="194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7" name="Freeform 14"/>
              <p:cNvSpPr>
                <a:spLocks/>
              </p:cNvSpPr>
              <p:nvPr/>
            </p:nvSpPr>
            <p:spPr bwMode="auto">
              <a:xfrm>
                <a:off x="2402" y="194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8" name="Freeform 15"/>
              <p:cNvSpPr>
                <a:spLocks/>
              </p:cNvSpPr>
              <p:nvPr/>
            </p:nvSpPr>
            <p:spPr bwMode="auto">
              <a:xfrm>
                <a:off x="2361" y="1871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9" name="Freeform 16"/>
              <p:cNvSpPr>
                <a:spLocks/>
              </p:cNvSpPr>
              <p:nvPr/>
            </p:nvSpPr>
            <p:spPr bwMode="auto">
              <a:xfrm>
                <a:off x="2361" y="1871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0" name="Freeform 17"/>
              <p:cNvSpPr>
                <a:spLocks/>
              </p:cNvSpPr>
              <p:nvPr/>
            </p:nvSpPr>
            <p:spPr bwMode="auto">
              <a:xfrm>
                <a:off x="2119" y="2372"/>
                <a:ext cx="10" cy="9"/>
              </a:xfrm>
              <a:custGeom>
                <a:avLst/>
                <a:gdLst>
                  <a:gd name="T0" fmla="*/ 5 w 5"/>
                  <a:gd name="T1" fmla="*/ 2 h 4"/>
                  <a:gd name="T2" fmla="*/ 4 w 5"/>
                  <a:gd name="T3" fmla="*/ 1 h 4"/>
                  <a:gd name="T4" fmla="*/ 0 w 5"/>
                  <a:gd name="T5" fmla="*/ 2 h 4"/>
                  <a:gd name="T6" fmla="*/ 0 w 5"/>
                  <a:gd name="T7" fmla="*/ 4 h 4"/>
                  <a:gd name="T8" fmla="*/ 0 w 5"/>
                  <a:gd name="T9" fmla="*/ 4 h 4"/>
                  <a:gd name="T10" fmla="*/ 5 w 5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1"/>
                      <a:pt x="5" y="1"/>
                      <a:pt x="4" y="1"/>
                    </a:cubicBezTo>
                    <a:cubicBezTo>
                      <a:pt x="3" y="0"/>
                      <a:pt x="1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3" y="3"/>
                      <a:pt x="5" y="2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1" name="Freeform 18"/>
              <p:cNvSpPr>
                <a:spLocks/>
              </p:cNvSpPr>
              <p:nvPr/>
            </p:nvSpPr>
            <p:spPr bwMode="auto">
              <a:xfrm>
                <a:off x="2119" y="2372"/>
                <a:ext cx="10" cy="9"/>
              </a:xfrm>
              <a:custGeom>
                <a:avLst/>
                <a:gdLst>
                  <a:gd name="T0" fmla="*/ 5 w 5"/>
                  <a:gd name="T1" fmla="*/ 2 h 4"/>
                  <a:gd name="T2" fmla="*/ 4 w 5"/>
                  <a:gd name="T3" fmla="*/ 1 h 4"/>
                  <a:gd name="T4" fmla="*/ 0 w 5"/>
                  <a:gd name="T5" fmla="*/ 2 h 4"/>
                  <a:gd name="T6" fmla="*/ 0 w 5"/>
                  <a:gd name="T7" fmla="*/ 4 h 4"/>
                  <a:gd name="T8" fmla="*/ 0 w 5"/>
                  <a:gd name="T9" fmla="*/ 4 h 4"/>
                  <a:gd name="T10" fmla="*/ 5 w 5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1"/>
                      <a:pt x="5" y="1"/>
                      <a:pt x="4" y="1"/>
                    </a:cubicBezTo>
                    <a:cubicBezTo>
                      <a:pt x="3" y="0"/>
                      <a:pt x="1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3" y="3"/>
                      <a:pt x="5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2" name="Freeform 19"/>
              <p:cNvSpPr>
                <a:spLocks/>
              </p:cNvSpPr>
              <p:nvPr/>
            </p:nvSpPr>
            <p:spPr bwMode="auto">
              <a:xfrm>
                <a:off x="1382" y="174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3" name="Freeform 20"/>
              <p:cNvSpPr>
                <a:spLocks/>
              </p:cNvSpPr>
              <p:nvPr/>
            </p:nvSpPr>
            <p:spPr bwMode="auto">
              <a:xfrm>
                <a:off x="1375" y="174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4" name="Freeform 21"/>
              <p:cNvSpPr>
                <a:spLocks/>
              </p:cNvSpPr>
              <p:nvPr/>
            </p:nvSpPr>
            <p:spPr bwMode="auto">
              <a:xfrm>
                <a:off x="1375" y="174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5" name="Freeform 22"/>
              <p:cNvSpPr>
                <a:spLocks/>
              </p:cNvSpPr>
              <p:nvPr/>
            </p:nvSpPr>
            <p:spPr bwMode="auto">
              <a:xfrm>
                <a:off x="1380" y="174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6" name="Freeform 23"/>
              <p:cNvSpPr>
                <a:spLocks/>
              </p:cNvSpPr>
              <p:nvPr/>
            </p:nvSpPr>
            <p:spPr bwMode="auto">
              <a:xfrm>
                <a:off x="1380" y="174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7" name="Freeform 24"/>
              <p:cNvSpPr>
                <a:spLocks/>
              </p:cNvSpPr>
              <p:nvPr/>
            </p:nvSpPr>
            <p:spPr bwMode="auto">
              <a:xfrm>
                <a:off x="1384" y="178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8" name="Freeform 25"/>
              <p:cNvSpPr>
                <a:spLocks/>
              </p:cNvSpPr>
              <p:nvPr/>
            </p:nvSpPr>
            <p:spPr bwMode="auto">
              <a:xfrm>
                <a:off x="1384" y="178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9" name="Freeform 26"/>
              <p:cNvSpPr>
                <a:spLocks/>
              </p:cNvSpPr>
              <p:nvPr/>
            </p:nvSpPr>
            <p:spPr bwMode="auto">
              <a:xfrm>
                <a:off x="2123" y="2414"/>
                <a:ext cx="8" cy="12"/>
              </a:xfrm>
              <a:custGeom>
                <a:avLst/>
                <a:gdLst>
                  <a:gd name="T0" fmla="*/ 4 w 4"/>
                  <a:gd name="T1" fmla="*/ 4 h 6"/>
                  <a:gd name="T2" fmla="*/ 2 w 4"/>
                  <a:gd name="T3" fmla="*/ 0 h 6"/>
                  <a:gd name="T4" fmla="*/ 0 w 4"/>
                  <a:gd name="T5" fmla="*/ 4 h 6"/>
                  <a:gd name="T6" fmla="*/ 2 w 4"/>
                  <a:gd name="T7" fmla="*/ 5 h 6"/>
                  <a:gd name="T8" fmla="*/ 4 w 4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0" name="Freeform 27"/>
              <p:cNvSpPr>
                <a:spLocks/>
              </p:cNvSpPr>
              <p:nvPr/>
            </p:nvSpPr>
            <p:spPr bwMode="auto">
              <a:xfrm>
                <a:off x="2123" y="2414"/>
                <a:ext cx="8" cy="12"/>
              </a:xfrm>
              <a:custGeom>
                <a:avLst/>
                <a:gdLst>
                  <a:gd name="T0" fmla="*/ 4 w 4"/>
                  <a:gd name="T1" fmla="*/ 4 h 6"/>
                  <a:gd name="T2" fmla="*/ 2 w 4"/>
                  <a:gd name="T3" fmla="*/ 0 h 6"/>
                  <a:gd name="T4" fmla="*/ 0 w 4"/>
                  <a:gd name="T5" fmla="*/ 4 h 6"/>
                  <a:gd name="T6" fmla="*/ 2 w 4"/>
                  <a:gd name="T7" fmla="*/ 5 h 6"/>
                  <a:gd name="T8" fmla="*/ 4 w 4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4" y="4"/>
                      <a:pt x="4" y="4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1" name="Freeform 28"/>
              <p:cNvSpPr>
                <a:spLocks/>
              </p:cNvSpPr>
              <p:nvPr/>
            </p:nvSpPr>
            <p:spPr bwMode="auto">
              <a:xfrm>
                <a:off x="1915" y="2317"/>
                <a:ext cx="5" cy="6"/>
              </a:xfrm>
              <a:custGeom>
                <a:avLst/>
                <a:gdLst>
                  <a:gd name="T0" fmla="*/ 1 w 2"/>
                  <a:gd name="T1" fmla="*/ 2 h 3"/>
                  <a:gd name="T2" fmla="*/ 2 w 2"/>
                  <a:gd name="T3" fmla="*/ 1 h 3"/>
                  <a:gd name="T4" fmla="*/ 2 w 2"/>
                  <a:gd name="T5" fmla="*/ 1 h 3"/>
                  <a:gd name="T6" fmla="*/ 0 w 2"/>
                  <a:gd name="T7" fmla="*/ 0 h 3"/>
                  <a:gd name="T8" fmla="*/ 1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2" y="3"/>
                      <a:pt x="2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2" name="Freeform 29"/>
              <p:cNvSpPr>
                <a:spLocks/>
              </p:cNvSpPr>
              <p:nvPr/>
            </p:nvSpPr>
            <p:spPr bwMode="auto">
              <a:xfrm>
                <a:off x="1915" y="2317"/>
                <a:ext cx="5" cy="6"/>
              </a:xfrm>
              <a:custGeom>
                <a:avLst/>
                <a:gdLst>
                  <a:gd name="T0" fmla="*/ 1 w 2"/>
                  <a:gd name="T1" fmla="*/ 2 h 3"/>
                  <a:gd name="T2" fmla="*/ 2 w 2"/>
                  <a:gd name="T3" fmla="*/ 1 h 3"/>
                  <a:gd name="T4" fmla="*/ 2 w 2"/>
                  <a:gd name="T5" fmla="*/ 1 h 3"/>
                  <a:gd name="T6" fmla="*/ 0 w 2"/>
                  <a:gd name="T7" fmla="*/ 0 h 3"/>
                  <a:gd name="T8" fmla="*/ 1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2" y="3"/>
                      <a:pt x="2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3" name="Freeform 30"/>
              <p:cNvSpPr>
                <a:spLocks/>
              </p:cNvSpPr>
              <p:nvPr/>
            </p:nvSpPr>
            <p:spPr bwMode="auto">
              <a:xfrm>
                <a:off x="1304" y="1769"/>
                <a:ext cx="1096" cy="642"/>
              </a:xfrm>
              <a:custGeom>
                <a:avLst/>
                <a:gdLst>
                  <a:gd name="T0" fmla="*/ 492 w 534"/>
                  <a:gd name="T1" fmla="*/ 85 h 313"/>
                  <a:gd name="T2" fmla="*/ 445 w 534"/>
                  <a:gd name="T3" fmla="*/ 95 h 313"/>
                  <a:gd name="T4" fmla="*/ 416 w 534"/>
                  <a:gd name="T5" fmla="*/ 111 h 313"/>
                  <a:gd name="T6" fmla="*/ 395 w 534"/>
                  <a:gd name="T7" fmla="*/ 123 h 313"/>
                  <a:gd name="T8" fmla="*/ 382 w 534"/>
                  <a:gd name="T9" fmla="*/ 120 h 313"/>
                  <a:gd name="T10" fmla="*/ 384 w 534"/>
                  <a:gd name="T11" fmla="*/ 117 h 313"/>
                  <a:gd name="T12" fmla="*/ 385 w 534"/>
                  <a:gd name="T13" fmla="*/ 93 h 313"/>
                  <a:gd name="T14" fmla="*/ 384 w 534"/>
                  <a:gd name="T15" fmla="*/ 90 h 313"/>
                  <a:gd name="T16" fmla="*/ 375 w 534"/>
                  <a:gd name="T17" fmla="*/ 70 h 313"/>
                  <a:gd name="T18" fmla="*/ 365 w 534"/>
                  <a:gd name="T19" fmla="*/ 78 h 313"/>
                  <a:gd name="T20" fmla="*/ 341 w 534"/>
                  <a:gd name="T21" fmla="*/ 117 h 313"/>
                  <a:gd name="T22" fmla="*/ 347 w 534"/>
                  <a:gd name="T23" fmla="*/ 79 h 313"/>
                  <a:gd name="T24" fmla="*/ 375 w 534"/>
                  <a:gd name="T25" fmla="*/ 70 h 313"/>
                  <a:gd name="T26" fmla="*/ 382 w 534"/>
                  <a:gd name="T27" fmla="*/ 66 h 313"/>
                  <a:gd name="T28" fmla="*/ 354 w 534"/>
                  <a:gd name="T29" fmla="*/ 56 h 313"/>
                  <a:gd name="T30" fmla="*/ 351 w 534"/>
                  <a:gd name="T31" fmla="*/ 50 h 313"/>
                  <a:gd name="T32" fmla="*/ 318 w 534"/>
                  <a:gd name="T33" fmla="*/ 52 h 313"/>
                  <a:gd name="T34" fmla="*/ 317 w 534"/>
                  <a:gd name="T35" fmla="*/ 52 h 313"/>
                  <a:gd name="T36" fmla="*/ 329 w 534"/>
                  <a:gd name="T37" fmla="*/ 43 h 313"/>
                  <a:gd name="T38" fmla="*/ 262 w 534"/>
                  <a:gd name="T39" fmla="*/ 19 h 313"/>
                  <a:gd name="T40" fmla="*/ 35 w 534"/>
                  <a:gd name="T41" fmla="*/ 7 h 313"/>
                  <a:gd name="T42" fmla="*/ 31 w 534"/>
                  <a:gd name="T43" fmla="*/ 4 h 313"/>
                  <a:gd name="T44" fmla="*/ 17 w 534"/>
                  <a:gd name="T45" fmla="*/ 62 h 313"/>
                  <a:gd name="T46" fmla="*/ 2 w 534"/>
                  <a:gd name="T47" fmla="*/ 115 h 313"/>
                  <a:gd name="T48" fmla="*/ 3 w 534"/>
                  <a:gd name="T49" fmla="*/ 141 h 313"/>
                  <a:gd name="T50" fmla="*/ 10 w 534"/>
                  <a:gd name="T51" fmla="*/ 159 h 313"/>
                  <a:gd name="T52" fmla="*/ 18 w 534"/>
                  <a:gd name="T53" fmla="*/ 187 h 313"/>
                  <a:gd name="T54" fmla="*/ 46 w 534"/>
                  <a:gd name="T55" fmla="*/ 219 h 313"/>
                  <a:gd name="T56" fmla="*/ 137 w 534"/>
                  <a:gd name="T57" fmla="*/ 235 h 313"/>
                  <a:gd name="T58" fmla="*/ 198 w 534"/>
                  <a:gd name="T59" fmla="*/ 277 h 313"/>
                  <a:gd name="T60" fmla="*/ 224 w 534"/>
                  <a:gd name="T61" fmla="*/ 283 h 313"/>
                  <a:gd name="T62" fmla="*/ 267 w 534"/>
                  <a:gd name="T63" fmla="*/ 264 h 313"/>
                  <a:gd name="T64" fmla="*/ 297 w 534"/>
                  <a:gd name="T65" fmla="*/ 267 h 313"/>
                  <a:gd name="T66" fmla="*/ 322 w 534"/>
                  <a:gd name="T67" fmla="*/ 256 h 313"/>
                  <a:gd name="T68" fmla="*/ 352 w 534"/>
                  <a:gd name="T69" fmla="*/ 262 h 313"/>
                  <a:gd name="T70" fmla="*/ 359 w 534"/>
                  <a:gd name="T71" fmla="*/ 285 h 313"/>
                  <a:gd name="T72" fmla="*/ 384 w 534"/>
                  <a:gd name="T73" fmla="*/ 295 h 313"/>
                  <a:gd name="T74" fmla="*/ 380 w 534"/>
                  <a:gd name="T75" fmla="*/ 274 h 313"/>
                  <a:gd name="T76" fmla="*/ 395 w 534"/>
                  <a:gd name="T77" fmla="*/ 230 h 313"/>
                  <a:gd name="T78" fmla="*/ 414 w 534"/>
                  <a:gd name="T79" fmla="*/ 215 h 313"/>
                  <a:gd name="T80" fmla="*/ 434 w 534"/>
                  <a:gd name="T81" fmla="*/ 200 h 313"/>
                  <a:gd name="T82" fmla="*/ 433 w 534"/>
                  <a:gd name="T83" fmla="*/ 180 h 313"/>
                  <a:gd name="T84" fmla="*/ 437 w 534"/>
                  <a:gd name="T85" fmla="*/ 175 h 313"/>
                  <a:gd name="T86" fmla="*/ 446 w 534"/>
                  <a:gd name="T87" fmla="*/ 163 h 313"/>
                  <a:gd name="T88" fmla="*/ 459 w 534"/>
                  <a:gd name="T89" fmla="*/ 144 h 313"/>
                  <a:gd name="T90" fmla="*/ 475 w 534"/>
                  <a:gd name="T91" fmla="*/ 135 h 313"/>
                  <a:gd name="T92" fmla="*/ 473 w 534"/>
                  <a:gd name="T93" fmla="*/ 132 h 313"/>
                  <a:gd name="T94" fmla="*/ 495 w 534"/>
                  <a:gd name="T95" fmla="*/ 124 h 313"/>
                  <a:gd name="T96" fmla="*/ 512 w 534"/>
                  <a:gd name="T97" fmla="*/ 9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4" h="313">
                    <a:moveTo>
                      <a:pt x="534" y="90"/>
                    </a:moveTo>
                    <a:cubicBezTo>
                      <a:pt x="533" y="87"/>
                      <a:pt x="530" y="85"/>
                      <a:pt x="528" y="84"/>
                    </a:cubicBezTo>
                    <a:cubicBezTo>
                      <a:pt x="522" y="81"/>
                      <a:pt x="528" y="61"/>
                      <a:pt x="520" y="60"/>
                    </a:cubicBezTo>
                    <a:cubicBezTo>
                      <a:pt x="514" y="59"/>
                      <a:pt x="500" y="82"/>
                      <a:pt x="492" y="85"/>
                    </a:cubicBezTo>
                    <a:cubicBezTo>
                      <a:pt x="484" y="87"/>
                      <a:pt x="470" y="85"/>
                      <a:pt x="460" y="86"/>
                    </a:cubicBezTo>
                    <a:cubicBezTo>
                      <a:pt x="456" y="86"/>
                      <a:pt x="450" y="90"/>
                      <a:pt x="444" y="95"/>
                    </a:cubicBezTo>
                    <a:cubicBezTo>
                      <a:pt x="444" y="95"/>
                      <a:pt x="444" y="95"/>
                      <a:pt x="444" y="95"/>
                    </a:cubicBezTo>
                    <a:cubicBezTo>
                      <a:pt x="444" y="95"/>
                      <a:pt x="445" y="95"/>
                      <a:pt x="445" y="95"/>
                    </a:cubicBezTo>
                    <a:cubicBezTo>
                      <a:pt x="446" y="97"/>
                      <a:pt x="446" y="100"/>
                      <a:pt x="445" y="102"/>
                    </a:cubicBezTo>
                    <a:cubicBezTo>
                      <a:pt x="442" y="105"/>
                      <a:pt x="439" y="107"/>
                      <a:pt x="435" y="105"/>
                    </a:cubicBezTo>
                    <a:cubicBezTo>
                      <a:pt x="433" y="105"/>
                      <a:pt x="432" y="105"/>
                      <a:pt x="430" y="105"/>
                    </a:cubicBezTo>
                    <a:cubicBezTo>
                      <a:pt x="416" y="111"/>
                      <a:pt x="416" y="111"/>
                      <a:pt x="416" y="111"/>
                    </a:cubicBezTo>
                    <a:cubicBezTo>
                      <a:pt x="416" y="111"/>
                      <a:pt x="417" y="111"/>
                      <a:pt x="417" y="112"/>
                    </a:cubicBezTo>
                    <a:cubicBezTo>
                      <a:pt x="417" y="112"/>
                      <a:pt x="416" y="113"/>
                      <a:pt x="415" y="113"/>
                    </a:cubicBezTo>
                    <a:cubicBezTo>
                      <a:pt x="412" y="115"/>
                      <a:pt x="407" y="117"/>
                      <a:pt x="404" y="120"/>
                    </a:cubicBezTo>
                    <a:cubicBezTo>
                      <a:pt x="400" y="121"/>
                      <a:pt x="397" y="122"/>
                      <a:pt x="395" y="123"/>
                    </a:cubicBezTo>
                    <a:cubicBezTo>
                      <a:pt x="392" y="125"/>
                      <a:pt x="388" y="126"/>
                      <a:pt x="385" y="126"/>
                    </a:cubicBezTo>
                    <a:cubicBezTo>
                      <a:pt x="383" y="125"/>
                      <a:pt x="382" y="125"/>
                      <a:pt x="381" y="124"/>
                    </a:cubicBezTo>
                    <a:cubicBezTo>
                      <a:pt x="380" y="123"/>
                      <a:pt x="380" y="120"/>
                      <a:pt x="381" y="120"/>
                    </a:cubicBezTo>
                    <a:cubicBezTo>
                      <a:pt x="382" y="120"/>
                      <a:pt x="382" y="120"/>
                      <a:pt x="382" y="120"/>
                    </a:cubicBezTo>
                    <a:cubicBezTo>
                      <a:pt x="383" y="120"/>
                      <a:pt x="384" y="119"/>
                      <a:pt x="385" y="119"/>
                    </a:cubicBezTo>
                    <a:cubicBezTo>
                      <a:pt x="385" y="119"/>
                      <a:pt x="385" y="119"/>
                      <a:pt x="385" y="119"/>
                    </a:cubicBezTo>
                    <a:cubicBezTo>
                      <a:pt x="384" y="119"/>
                      <a:pt x="384" y="119"/>
                      <a:pt x="383" y="119"/>
                    </a:cubicBezTo>
                    <a:cubicBezTo>
                      <a:pt x="384" y="117"/>
                      <a:pt x="384" y="117"/>
                      <a:pt x="384" y="117"/>
                    </a:cubicBezTo>
                    <a:cubicBezTo>
                      <a:pt x="383" y="116"/>
                      <a:pt x="383" y="116"/>
                      <a:pt x="383" y="116"/>
                    </a:cubicBezTo>
                    <a:cubicBezTo>
                      <a:pt x="391" y="102"/>
                      <a:pt x="391" y="102"/>
                      <a:pt x="391" y="102"/>
                    </a:cubicBezTo>
                    <a:cubicBezTo>
                      <a:pt x="391" y="100"/>
                      <a:pt x="390" y="97"/>
                      <a:pt x="390" y="95"/>
                    </a:cubicBezTo>
                    <a:cubicBezTo>
                      <a:pt x="390" y="94"/>
                      <a:pt x="387" y="92"/>
                      <a:pt x="385" y="93"/>
                    </a:cubicBezTo>
                    <a:cubicBezTo>
                      <a:pt x="385" y="94"/>
                      <a:pt x="383" y="95"/>
                      <a:pt x="382" y="95"/>
                    </a:cubicBezTo>
                    <a:cubicBezTo>
                      <a:pt x="382" y="96"/>
                      <a:pt x="381" y="96"/>
                      <a:pt x="380" y="95"/>
                    </a:cubicBezTo>
                    <a:cubicBezTo>
                      <a:pt x="380" y="95"/>
                      <a:pt x="380" y="95"/>
                      <a:pt x="380" y="94"/>
                    </a:cubicBezTo>
                    <a:cubicBezTo>
                      <a:pt x="382" y="92"/>
                      <a:pt x="383" y="91"/>
                      <a:pt x="384" y="90"/>
                    </a:cubicBezTo>
                    <a:cubicBezTo>
                      <a:pt x="386" y="87"/>
                      <a:pt x="387" y="83"/>
                      <a:pt x="385" y="80"/>
                    </a:cubicBezTo>
                    <a:cubicBezTo>
                      <a:pt x="385" y="79"/>
                      <a:pt x="384" y="77"/>
                      <a:pt x="382" y="76"/>
                    </a:cubicBezTo>
                    <a:cubicBezTo>
                      <a:pt x="381" y="75"/>
                      <a:pt x="379" y="74"/>
                      <a:pt x="377" y="72"/>
                    </a:cubicBezTo>
                    <a:cubicBezTo>
                      <a:pt x="376" y="72"/>
                      <a:pt x="376" y="71"/>
                      <a:pt x="375" y="70"/>
                    </a:cubicBezTo>
                    <a:cubicBezTo>
                      <a:pt x="375" y="70"/>
                      <a:pt x="375" y="70"/>
                      <a:pt x="375" y="70"/>
                    </a:cubicBezTo>
                    <a:cubicBezTo>
                      <a:pt x="375" y="70"/>
                      <a:pt x="375" y="70"/>
                      <a:pt x="375" y="70"/>
                    </a:cubicBezTo>
                    <a:cubicBezTo>
                      <a:pt x="372" y="71"/>
                      <a:pt x="371" y="73"/>
                      <a:pt x="370" y="75"/>
                    </a:cubicBezTo>
                    <a:cubicBezTo>
                      <a:pt x="368" y="77"/>
                      <a:pt x="367" y="78"/>
                      <a:pt x="365" y="78"/>
                    </a:cubicBezTo>
                    <a:cubicBezTo>
                      <a:pt x="362" y="79"/>
                      <a:pt x="361" y="80"/>
                      <a:pt x="360" y="82"/>
                    </a:cubicBezTo>
                    <a:cubicBezTo>
                      <a:pt x="357" y="89"/>
                      <a:pt x="354" y="95"/>
                      <a:pt x="354" y="102"/>
                    </a:cubicBezTo>
                    <a:cubicBezTo>
                      <a:pt x="355" y="110"/>
                      <a:pt x="351" y="115"/>
                      <a:pt x="345" y="119"/>
                    </a:cubicBezTo>
                    <a:cubicBezTo>
                      <a:pt x="344" y="120"/>
                      <a:pt x="341" y="119"/>
                      <a:pt x="341" y="117"/>
                    </a:cubicBezTo>
                    <a:cubicBezTo>
                      <a:pt x="340" y="110"/>
                      <a:pt x="339" y="104"/>
                      <a:pt x="343" y="98"/>
                    </a:cubicBezTo>
                    <a:cubicBezTo>
                      <a:pt x="345" y="95"/>
                      <a:pt x="346" y="90"/>
                      <a:pt x="347" y="87"/>
                    </a:cubicBezTo>
                    <a:cubicBezTo>
                      <a:pt x="348" y="85"/>
                      <a:pt x="348" y="83"/>
                      <a:pt x="347" y="81"/>
                    </a:cubicBezTo>
                    <a:cubicBezTo>
                      <a:pt x="347" y="80"/>
                      <a:pt x="347" y="79"/>
                      <a:pt x="347" y="79"/>
                    </a:cubicBezTo>
                    <a:cubicBezTo>
                      <a:pt x="347" y="79"/>
                      <a:pt x="347" y="78"/>
                      <a:pt x="348" y="78"/>
                    </a:cubicBezTo>
                    <a:cubicBezTo>
                      <a:pt x="357" y="67"/>
                      <a:pt x="355" y="69"/>
                      <a:pt x="368" y="67"/>
                    </a:cubicBezTo>
                    <a:cubicBezTo>
                      <a:pt x="371" y="67"/>
                      <a:pt x="372" y="68"/>
                      <a:pt x="375" y="70"/>
                    </a:cubicBezTo>
                    <a:cubicBezTo>
                      <a:pt x="375" y="70"/>
                      <a:pt x="375" y="70"/>
                      <a:pt x="375" y="70"/>
                    </a:cubicBezTo>
                    <a:cubicBezTo>
                      <a:pt x="377" y="69"/>
                      <a:pt x="380" y="69"/>
                      <a:pt x="381" y="68"/>
                    </a:cubicBezTo>
                    <a:cubicBezTo>
                      <a:pt x="382" y="67"/>
                      <a:pt x="382" y="67"/>
                      <a:pt x="382" y="66"/>
                    </a:cubicBezTo>
                    <a:cubicBezTo>
                      <a:pt x="383" y="66"/>
                      <a:pt x="383" y="65"/>
                      <a:pt x="383" y="65"/>
                    </a:cubicBezTo>
                    <a:cubicBezTo>
                      <a:pt x="383" y="65"/>
                      <a:pt x="383" y="66"/>
                      <a:pt x="382" y="66"/>
                    </a:cubicBezTo>
                    <a:cubicBezTo>
                      <a:pt x="367" y="58"/>
                      <a:pt x="367" y="58"/>
                      <a:pt x="367" y="58"/>
                    </a:cubicBezTo>
                    <a:cubicBezTo>
                      <a:pt x="368" y="58"/>
                      <a:pt x="370" y="58"/>
                      <a:pt x="372" y="58"/>
                    </a:cubicBezTo>
                    <a:cubicBezTo>
                      <a:pt x="368" y="58"/>
                      <a:pt x="365" y="58"/>
                      <a:pt x="362" y="59"/>
                    </a:cubicBezTo>
                    <a:cubicBezTo>
                      <a:pt x="359" y="60"/>
                      <a:pt x="356" y="59"/>
                      <a:pt x="354" y="56"/>
                    </a:cubicBezTo>
                    <a:cubicBezTo>
                      <a:pt x="353" y="55"/>
                      <a:pt x="352" y="55"/>
                      <a:pt x="352" y="54"/>
                    </a:cubicBezTo>
                    <a:cubicBezTo>
                      <a:pt x="351" y="54"/>
                      <a:pt x="350" y="54"/>
                      <a:pt x="350" y="52"/>
                    </a:cubicBezTo>
                    <a:cubicBezTo>
                      <a:pt x="350" y="51"/>
                      <a:pt x="351" y="50"/>
                      <a:pt x="352" y="50"/>
                    </a:cubicBezTo>
                    <a:cubicBezTo>
                      <a:pt x="351" y="50"/>
                      <a:pt x="351" y="50"/>
                      <a:pt x="351" y="50"/>
                    </a:cubicBezTo>
                    <a:cubicBezTo>
                      <a:pt x="346" y="48"/>
                      <a:pt x="346" y="48"/>
                      <a:pt x="346" y="48"/>
                    </a:cubicBezTo>
                    <a:cubicBezTo>
                      <a:pt x="342" y="52"/>
                      <a:pt x="337" y="53"/>
                      <a:pt x="332" y="55"/>
                    </a:cubicBezTo>
                    <a:cubicBezTo>
                      <a:pt x="329" y="56"/>
                      <a:pt x="326" y="57"/>
                      <a:pt x="324" y="53"/>
                    </a:cubicBezTo>
                    <a:cubicBezTo>
                      <a:pt x="322" y="51"/>
                      <a:pt x="320" y="52"/>
                      <a:pt x="318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8" y="52"/>
                    </a:cubicBezTo>
                    <a:cubicBezTo>
                      <a:pt x="320" y="47"/>
                      <a:pt x="324" y="45"/>
                      <a:pt x="329" y="43"/>
                    </a:cubicBezTo>
                    <a:cubicBezTo>
                      <a:pt x="330" y="42"/>
                      <a:pt x="332" y="42"/>
                      <a:pt x="333" y="42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04" y="26"/>
                      <a:pt x="299" y="24"/>
                      <a:pt x="299" y="24"/>
                    </a:cubicBezTo>
                    <a:cubicBezTo>
                      <a:pt x="262" y="19"/>
                      <a:pt x="262" y="19"/>
                      <a:pt x="262" y="1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3"/>
                      <a:pt x="48" y="5"/>
                      <a:pt x="47" y="7"/>
                    </a:cubicBezTo>
                    <a:cubicBezTo>
                      <a:pt x="47" y="7"/>
                      <a:pt x="46" y="8"/>
                      <a:pt x="46" y="9"/>
                    </a:cubicBezTo>
                    <a:cubicBezTo>
                      <a:pt x="46" y="9"/>
                      <a:pt x="45" y="14"/>
                      <a:pt x="35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7"/>
                      <a:pt x="33" y="6"/>
                    </a:cubicBezTo>
                    <a:cubicBezTo>
                      <a:pt x="33" y="5"/>
                      <a:pt x="31" y="5"/>
                      <a:pt x="30" y="5"/>
                    </a:cubicBezTo>
                    <a:cubicBezTo>
                      <a:pt x="30" y="4"/>
                      <a:pt x="30" y="4"/>
                      <a:pt x="31" y="4"/>
                    </a:cubicBezTo>
                    <a:cubicBezTo>
                      <a:pt x="28" y="5"/>
                      <a:pt x="26" y="7"/>
                      <a:pt x="26" y="11"/>
                    </a:cubicBezTo>
                    <a:cubicBezTo>
                      <a:pt x="26" y="16"/>
                      <a:pt x="26" y="21"/>
                      <a:pt x="26" y="25"/>
                    </a:cubicBezTo>
                    <a:cubicBezTo>
                      <a:pt x="27" y="32"/>
                      <a:pt x="25" y="37"/>
                      <a:pt x="23" y="43"/>
                    </a:cubicBezTo>
                    <a:cubicBezTo>
                      <a:pt x="21" y="50"/>
                      <a:pt x="18" y="55"/>
                      <a:pt x="17" y="62"/>
                    </a:cubicBezTo>
                    <a:cubicBezTo>
                      <a:pt x="15" y="67"/>
                      <a:pt x="13" y="73"/>
                      <a:pt x="10" y="78"/>
                    </a:cubicBezTo>
                    <a:cubicBezTo>
                      <a:pt x="6" y="83"/>
                      <a:pt x="5" y="88"/>
                      <a:pt x="5" y="93"/>
                    </a:cubicBezTo>
                    <a:cubicBezTo>
                      <a:pt x="5" y="95"/>
                      <a:pt x="6" y="96"/>
                      <a:pt x="6" y="97"/>
                    </a:cubicBezTo>
                    <a:cubicBezTo>
                      <a:pt x="6" y="103"/>
                      <a:pt x="5" y="109"/>
                      <a:pt x="2" y="115"/>
                    </a:cubicBezTo>
                    <a:cubicBezTo>
                      <a:pt x="0" y="116"/>
                      <a:pt x="0" y="118"/>
                      <a:pt x="1" y="120"/>
                    </a:cubicBezTo>
                    <a:cubicBezTo>
                      <a:pt x="3" y="124"/>
                      <a:pt x="4" y="127"/>
                      <a:pt x="3" y="132"/>
                    </a:cubicBezTo>
                    <a:cubicBezTo>
                      <a:pt x="2" y="134"/>
                      <a:pt x="3" y="135"/>
                      <a:pt x="3" y="137"/>
                    </a:cubicBezTo>
                    <a:cubicBezTo>
                      <a:pt x="3" y="139"/>
                      <a:pt x="3" y="140"/>
                      <a:pt x="3" y="141"/>
                    </a:cubicBezTo>
                    <a:cubicBezTo>
                      <a:pt x="4" y="144"/>
                      <a:pt x="5" y="147"/>
                      <a:pt x="7" y="150"/>
                    </a:cubicBezTo>
                    <a:cubicBezTo>
                      <a:pt x="8" y="151"/>
                      <a:pt x="9" y="152"/>
                      <a:pt x="10" y="152"/>
                    </a:cubicBezTo>
                    <a:cubicBezTo>
                      <a:pt x="12" y="154"/>
                      <a:pt x="12" y="154"/>
                      <a:pt x="11" y="155"/>
                    </a:cubicBezTo>
                    <a:cubicBezTo>
                      <a:pt x="10" y="157"/>
                      <a:pt x="10" y="157"/>
                      <a:pt x="10" y="159"/>
                    </a:cubicBezTo>
                    <a:cubicBezTo>
                      <a:pt x="10" y="160"/>
                      <a:pt x="10" y="161"/>
                      <a:pt x="10" y="162"/>
                    </a:cubicBezTo>
                    <a:cubicBezTo>
                      <a:pt x="10" y="165"/>
                      <a:pt x="13" y="168"/>
                      <a:pt x="11" y="172"/>
                    </a:cubicBezTo>
                    <a:cubicBezTo>
                      <a:pt x="11" y="172"/>
                      <a:pt x="11" y="174"/>
                      <a:pt x="12" y="175"/>
                    </a:cubicBezTo>
                    <a:cubicBezTo>
                      <a:pt x="14" y="179"/>
                      <a:pt x="15" y="183"/>
                      <a:pt x="18" y="187"/>
                    </a:cubicBezTo>
                    <a:cubicBezTo>
                      <a:pt x="18" y="190"/>
                      <a:pt x="19" y="192"/>
                      <a:pt x="19" y="194"/>
                    </a:cubicBezTo>
                    <a:cubicBezTo>
                      <a:pt x="18" y="197"/>
                      <a:pt x="20" y="198"/>
                      <a:pt x="21" y="198"/>
                    </a:cubicBezTo>
                    <a:cubicBezTo>
                      <a:pt x="28" y="200"/>
                      <a:pt x="33" y="204"/>
                      <a:pt x="38" y="207"/>
                    </a:cubicBezTo>
                    <a:cubicBezTo>
                      <a:pt x="43" y="210"/>
                      <a:pt x="46" y="213"/>
                      <a:pt x="46" y="219"/>
                    </a:cubicBezTo>
                    <a:cubicBezTo>
                      <a:pt x="46" y="220"/>
                      <a:pt x="46" y="220"/>
                      <a:pt x="46" y="221"/>
                    </a:cubicBezTo>
                    <a:cubicBezTo>
                      <a:pt x="56" y="220"/>
                      <a:pt x="66" y="220"/>
                      <a:pt x="69" y="222"/>
                    </a:cubicBezTo>
                    <a:cubicBezTo>
                      <a:pt x="75" y="227"/>
                      <a:pt x="95" y="237"/>
                      <a:pt x="113" y="237"/>
                    </a:cubicBezTo>
                    <a:cubicBezTo>
                      <a:pt x="132" y="237"/>
                      <a:pt x="126" y="235"/>
                      <a:pt x="137" y="235"/>
                    </a:cubicBezTo>
                    <a:cubicBezTo>
                      <a:pt x="148" y="235"/>
                      <a:pt x="153" y="245"/>
                      <a:pt x="154" y="252"/>
                    </a:cubicBezTo>
                    <a:cubicBezTo>
                      <a:pt x="154" y="258"/>
                      <a:pt x="164" y="265"/>
                      <a:pt x="169" y="267"/>
                    </a:cubicBezTo>
                    <a:cubicBezTo>
                      <a:pt x="174" y="270"/>
                      <a:pt x="171" y="261"/>
                      <a:pt x="183" y="258"/>
                    </a:cubicBezTo>
                    <a:cubicBezTo>
                      <a:pt x="194" y="256"/>
                      <a:pt x="194" y="268"/>
                      <a:pt x="198" y="277"/>
                    </a:cubicBezTo>
                    <a:cubicBezTo>
                      <a:pt x="201" y="285"/>
                      <a:pt x="201" y="291"/>
                      <a:pt x="206" y="297"/>
                    </a:cubicBezTo>
                    <a:cubicBezTo>
                      <a:pt x="210" y="300"/>
                      <a:pt x="216" y="304"/>
                      <a:pt x="221" y="306"/>
                    </a:cubicBezTo>
                    <a:cubicBezTo>
                      <a:pt x="222" y="304"/>
                      <a:pt x="222" y="302"/>
                      <a:pt x="222" y="299"/>
                    </a:cubicBezTo>
                    <a:cubicBezTo>
                      <a:pt x="221" y="294"/>
                      <a:pt x="223" y="288"/>
                      <a:pt x="224" y="283"/>
                    </a:cubicBezTo>
                    <a:cubicBezTo>
                      <a:pt x="226" y="279"/>
                      <a:pt x="229" y="275"/>
                      <a:pt x="234" y="274"/>
                    </a:cubicBezTo>
                    <a:cubicBezTo>
                      <a:pt x="239" y="273"/>
                      <a:pt x="244" y="271"/>
                      <a:pt x="248" y="268"/>
                    </a:cubicBezTo>
                    <a:cubicBezTo>
                      <a:pt x="251" y="265"/>
                      <a:pt x="254" y="265"/>
                      <a:pt x="258" y="263"/>
                    </a:cubicBezTo>
                    <a:cubicBezTo>
                      <a:pt x="261" y="262"/>
                      <a:pt x="264" y="263"/>
                      <a:pt x="267" y="264"/>
                    </a:cubicBezTo>
                    <a:cubicBezTo>
                      <a:pt x="269" y="265"/>
                      <a:pt x="272" y="265"/>
                      <a:pt x="274" y="264"/>
                    </a:cubicBezTo>
                    <a:cubicBezTo>
                      <a:pt x="276" y="263"/>
                      <a:pt x="279" y="263"/>
                      <a:pt x="279" y="265"/>
                    </a:cubicBezTo>
                    <a:cubicBezTo>
                      <a:pt x="282" y="270"/>
                      <a:pt x="287" y="270"/>
                      <a:pt x="291" y="269"/>
                    </a:cubicBezTo>
                    <a:cubicBezTo>
                      <a:pt x="293" y="269"/>
                      <a:pt x="294" y="268"/>
                      <a:pt x="297" y="267"/>
                    </a:cubicBezTo>
                    <a:cubicBezTo>
                      <a:pt x="297" y="265"/>
                      <a:pt x="298" y="263"/>
                      <a:pt x="298" y="260"/>
                    </a:cubicBezTo>
                    <a:cubicBezTo>
                      <a:pt x="299" y="258"/>
                      <a:pt x="300" y="257"/>
                      <a:pt x="302" y="257"/>
                    </a:cubicBezTo>
                    <a:cubicBezTo>
                      <a:pt x="303" y="256"/>
                      <a:pt x="305" y="256"/>
                      <a:pt x="307" y="255"/>
                    </a:cubicBezTo>
                    <a:cubicBezTo>
                      <a:pt x="312" y="255"/>
                      <a:pt x="317" y="256"/>
                      <a:pt x="322" y="256"/>
                    </a:cubicBezTo>
                    <a:cubicBezTo>
                      <a:pt x="328" y="255"/>
                      <a:pt x="334" y="257"/>
                      <a:pt x="338" y="262"/>
                    </a:cubicBezTo>
                    <a:cubicBezTo>
                      <a:pt x="339" y="263"/>
                      <a:pt x="341" y="263"/>
                      <a:pt x="343" y="263"/>
                    </a:cubicBezTo>
                    <a:cubicBezTo>
                      <a:pt x="345" y="262"/>
                      <a:pt x="346" y="261"/>
                      <a:pt x="347" y="260"/>
                    </a:cubicBezTo>
                    <a:cubicBezTo>
                      <a:pt x="349" y="260"/>
                      <a:pt x="350" y="260"/>
                      <a:pt x="352" y="262"/>
                    </a:cubicBezTo>
                    <a:cubicBezTo>
                      <a:pt x="354" y="265"/>
                      <a:pt x="356" y="268"/>
                      <a:pt x="359" y="270"/>
                    </a:cubicBezTo>
                    <a:cubicBezTo>
                      <a:pt x="360" y="272"/>
                      <a:pt x="360" y="274"/>
                      <a:pt x="360" y="276"/>
                    </a:cubicBezTo>
                    <a:cubicBezTo>
                      <a:pt x="359" y="277"/>
                      <a:pt x="359" y="278"/>
                      <a:pt x="358" y="279"/>
                    </a:cubicBezTo>
                    <a:cubicBezTo>
                      <a:pt x="357" y="281"/>
                      <a:pt x="357" y="283"/>
                      <a:pt x="359" y="285"/>
                    </a:cubicBezTo>
                    <a:cubicBezTo>
                      <a:pt x="360" y="292"/>
                      <a:pt x="364" y="297"/>
                      <a:pt x="366" y="303"/>
                    </a:cubicBezTo>
                    <a:cubicBezTo>
                      <a:pt x="367" y="306"/>
                      <a:pt x="370" y="308"/>
                      <a:pt x="372" y="310"/>
                    </a:cubicBezTo>
                    <a:cubicBezTo>
                      <a:pt x="373" y="313"/>
                      <a:pt x="377" y="312"/>
                      <a:pt x="379" y="310"/>
                    </a:cubicBezTo>
                    <a:cubicBezTo>
                      <a:pt x="382" y="305"/>
                      <a:pt x="383" y="300"/>
                      <a:pt x="384" y="295"/>
                    </a:cubicBezTo>
                    <a:cubicBezTo>
                      <a:pt x="384" y="294"/>
                      <a:pt x="384" y="293"/>
                      <a:pt x="384" y="293"/>
                    </a:cubicBezTo>
                    <a:cubicBezTo>
                      <a:pt x="382" y="290"/>
                      <a:pt x="382" y="287"/>
                      <a:pt x="381" y="284"/>
                    </a:cubicBezTo>
                    <a:cubicBezTo>
                      <a:pt x="380" y="281"/>
                      <a:pt x="380" y="278"/>
                      <a:pt x="380" y="275"/>
                    </a:cubicBezTo>
                    <a:cubicBezTo>
                      <a:pt x="380" y="274"/>
                      <a:pt x="380" y="274"/>
                      <a:pt x="380" y="274"/>
                    </a:cubicBezTo>
                    <a:cubicBezTo>
                      <a:pt x="376" y="265"/>
                      <a:pt x="376" y="256"/>
                      <a:pt x="377" y="247"/>
                    </a:cubicBezTo>
                    <a:cubicBezTo>
                      <a:pt x="377" y="245"/>
                      <a:pt x="378" y="243"/>
                      <a:pt x="379" y="242"/>
                    </a:cubicBezTo>
                    <a:cubicBezTo>
                      <a:pt x="382" y="238"/>
                      <a:pt x="387" y="233"/>
                      <a:pt x="392" y="231"/>
                    </a:cubicBezTo>
                    <a:cubicBezTo>
                      <a:pt x="393" y="231"/>
                      <a:pt x="394" y="231"/>
                      <a:pt x="395" y="230"/>
                    </a:cubicBezTo>
                    <a:cubicBezTo>
                      <a:pt x="397" y="230"/>
                      <a:pt x="399" y="228"/>
                      <a:pt x="400" y="227"/>
                    </a:cubicBezTo>
                    <a:cubicBezTo>
                      <a:pt x="402" y="225"/>
                      <a:pt x="402" y="223"/>
                      <a:pt x="404" y="222"/>
                    </a:cubicBezTo>
                    <a:cubicBezTo>
                      <a:pt x="405" y="221"/>
                      <a:pt x="406" y="220"/>
                      <a:pt x="407" y="220"/>
                    </a:cubicBezTo>
                    <a:cubicBezTo>
                      <a:pt x="410" y="219"/>
                      <a:pt x="412" y="217"/>
                      <a:pt x="414" y="215"/>
                    </a:cubicBezTo>
                    <a:cubicBezTo>
                      <a:pt x="417" y="212"/>
                      <a:pt x="420" y="210"/>
                      <a:pt x="425" y="209"/>
                    </a:cubicBezTo>
                    <a:cubicBezTo>
                      <a:pt x="427" y="209"/>
                      <a:pt x="428" y="207"/>
                      <a:pt x="428" y="205"/>
                    </a:cubicBezTo>
                    <a:cubicBezTo>
                      <a:pt x="428" y="204"/>
                      <a:pt x="430" y="203"/>
                      <a:pt x="430" y="202"/>
                    </a:cubicBezTo>
                    <a:cubicBezTo>
                      <a:pt x="432" y="202"/>
                      <a:pt x="432" y="201"/>
                      <a:pt x="434" y="200"/>
                    </a:cubicBezTo>
                    <a:cubicBezTo>
                      <a:pt x="435" y="199"/>
                      <a:pt x="435" y="198"/>
                      <a:pt x="435" y="197"/>
                    </a:cubicBezTo>
                    <a:cubicBezTo>
                      <a:pt x="434" y="195"/>
                      <a:pt x="432" y="194"/>
                      <a:pt x="434" y="192"/>
                    </a:cubicBezTo>
                    <a:cubicBezTo>
                      <a:pt x="435" y="189"/>
                      <a:pt x="436" y="186"/>
                      <a:pt x="434" y="183"/>
                    </a:cubicBezTo>
                    <a:cubicBezTo>
                      <a:pt x="433" y="182"/>
                      <a:pt x="433" y="181"/>
                      <a:pt x="433" y="180"/>
                    </a:cubicBezTo>
                    <a:cubicBezTo>
                      <a:pt x="433" y="177"/>
                      <a:pt x="433" y="173"/>
                      <a:pt x="434" y="170"/>
                    </a:cubicBezTo>
                    <a:cubicBezTo>
                      <a:pt x="435" y="170"/>
                      <a:pt x="435" y="170"/>
                      <a:pt x="435" y="170"/>
                    </a:cubicBezTo>
                    <a:cubicBezTo>
                      <a:pt x="435" y="170"/>
                      <a:pt x="435" y="170"/>
                      <a:pt x="435" y="170"/>
                    </a:cubicBezTo>
                    <a:cubicBezTo>
                      <a:pt x="437" y="171"/>
                      <a:pt x="437" y="173"/>
                      <a:pt x="437" y="175"/>
                    </a:cubicBezTo>
                    <a:cubicBezTo>
                      <a:pt x="437" y="175"/>
                      <a:pt x="437" y="176"/>
                      <a:pt x="438" y="177"/>
                    </a:cubicBezTo>
                    <a:cubicBezTo>
                      <a:pt x="439" y="176"/>
                      <a:pt x="439" y="176"/>
                      <a:pt x="439" y="176"/>
                    </a:cubicBezTo>
                    <a:cubicBezTo>
                      <a:pt x="441" y="173"/>
                      <a:pt x="443" y="170"/>
                      <a:pt x="445" y="167"/>
                    </a:cubicBezTo>
                    <a:cubicBezTo>
                      <a:pt x="446" y="166"/>
                      <a:pt x="446" y="165"/>
                      <a:pt x="446" y="163"/>
                    </a:cubicBezTo>
                    <a:cubicBezTo>
                      <a:pt x="446" y="162"/>
                      <a:pt x="446" y="161"/>
                      <a:pt x="446" y="160"/>
                    </a:cubicBezTo>
                    <a:cubicBezTo>
                      <a:pt x="446" y="159"/>
                      <a:pt x="447" y="159"/>
                      <a:pt x="447" y="159"/>
                    </a:cubicBezTo>
                    <a:cubicBezTo>
                      <a:pt x="450" y="159"/>
                      <a:pt x="451" y="157"/>
                      <a:pt x="452" y="156"/>
                    </a:cubicBezTo>
                    <a:cubicBezTo>
                      <a:pt x="456" y="152"/>
                      <a:pt x="458" y="149"/>
                      <a:pt x="459" y="144"/>
                    </a:cubicBezTo>
                    <a:cubicBezTo>
                      <a:pt x="460" y="140"/>
                      <a:pt x="462" y="140"/>
                      <a:pt x="465" y="139"/>
                    </a:cubicBezTo>
                    <a:cubicBezTo>
                      <a:pt x="468" y="139"/>
                      <a:pt x="470" y="138"/>
                      <a:pt x="473" y="138"/>
                    </a:cubicBezTo>
                    <a:cubicBezTo>
                      <a:pt x="473" y="137"/>
                      <a:pt x="474" y="137"/>
                      <a:pt x="475" y="137"/>
                    </a:cubicBezTo>
                    <a:cubicBezTo>
                      <a:pt x="475" y="136"/>
                      <a:pt x="475" y="136"/>
                      <a:pt x="475" y="135"/>
                    </a:cubicBezTo>
                    <a:cubicBezTo>
                      <a:pt x="475" y="135"/>
                      <a:pt x="475" y="135"/>
                      <a:pt x="475" y="135"/>
                    </a:cubicBezTo>
                    <a:cubicBezTo>
                      <a:pt x="475" y="135"/>
                      <a:pt x="474" y="134"/>
                      <a:pt x="473" y="134"/>
                    </a:cubicBezTo>
                    <a:cubicBezTo>
                      <a:pt x="472" y="134"/>
                      <a:pt x="472" y="134"/>
                      <a:pt x="472" y="132"/>
                    </a:cubicBezTo>
                    <a:cubicBezTo>
                      <a:pt x="473" y="132"/>
                      <a:pt x="473" y="132"/>
                      <a:pt x="473" y="132"/>
                    </a:cubicBezTo>
                    <a:cubicBezTo>
                      <a:pt x="473" y="132"/>
                      <a:pt x="474" y="132"/>
                      <a:pt x="474" y="132"/>
                    </a:cubicBezTo>
                    <a:cubicBezTo>
                      <a:pt x="480" y="133"/>
                      <a:pt x="487" y="130"/>
                      <a:pt x="493" y="130"/>
                    </a:cubicBezTo>
                    <a:cubicBezTo>
                      <a:pt x="494" y="130"/>
                      <a:pt x="495" y="129"/>
                      <a:pt x="496" y="129"/>
                    </a:cubicBezTo>
                    <a:cubicBezTo>
                      <a:pt x="498" y="127"/>
                      <a:pt x="498" y="126"/>
                      <a:pt x="495" y="124"/>
                    </a:cubicBezTo>
                    <a:cubicBezTo>
                      <a:pt x="493" y="122"/>
                      <a:pt x="492" y="120"/>
                      <a:pt x="493" y="118"/>
                    </a:cubicBezTo>
                    <a:cubicBezTo>
                      <a:pt x="493" y="116"/>
                      <a:pt x="494" y="113"/>
                      <a:pt x="495" y="111"/>
                    </a:cubicBezTo>
                    <a:cubicBezTo>
                      <a:pt x="497" y="107"/>
                      <a:pt x="500" y="103"/>
                      <a:pt x="505" y="102"/>
                    </a:cubicBezTo>
                    <a:cubicBezTo>
                      <a:pt x="507" y="100"/>
                      <a:pt x="510" y="100"/>
                      <a:pt x="512" y="97"/>
                    </a:cubicBezTo>
                    <a:cubicBezTo>
                      <a:pt x="513" y="96"/>
                      <a:pt x="515" y="95"/>
                      <a:pt x="517" y="96"/>
                    </a:cubicBezTo>
                    <a:cubicBezTo>
                      <a:pt x="522" y="96"/>
                      <a:pt x="526" y="94"/>
                      <a:pt x="531" y="93"/>
                    </a:cubicBezTo>
                    <a:cubicBezTo>
                      <a:pt x="533" y="92"/>
                      <a:pt x="533" y="91"/>
                      <a:pt x="534" y="90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4" name="Freeform 31"/>
              <p:cNvSpPr>
                <a:spLocks/>
              </p:cNvSpPr>
              <p:nvPr/>
            </p:nvSpPr>
            <p:spPr bwMode="auto">
              <a:xfrm>
                <a:off x="1304" y="1769"/>
                <a:ext cx="1096" cy="642"/>
              </a:xfrm>
              <a:custGeom>
                <a:avLst/>
                <a:gdLst>
                  <a:gd name="T0" fmla="*/ 492 w 534"/>
                  <a:gd name="T1" fmla="*/ 85 h 313"/>
                  <a:gd name="T2" fmla="*/ 445 w 534"/>
                  <a:gd name="T3" fmla="*/ 95 h 313"/>
                  <a:gd name="T4" fmla="*/ 416 w 534"/>
                  <a:gd name="T5" fmla="*/ 111 h 313"/>
                  <a:gd name="T6" fmla="*/ 395 w 534"/>
                  <a:gd name="T7" fmla="*/ 123 h 313"/>
                  <a:gd name="T8" fmla="*/ 382 w 534"/>
                  <a:gd name="T9" fmla="*/ 120 h 313"/>
                  <a:gd name="T10" fmla="*/ 384 w 534"/>
                  <a:gd name="T11" fmla="*/ 117 h 313"/>
                  <a:gd name="T12" fmla="*/ 385 w 534"/>
                  <a:gd name="T13" fmla="*/ 93 h 313"/>
                  <a:gd name="T14" fmla="*/ 384 w 534"/>
                  <a:gd name="T15" fmla="*/ 90 h 313"/>
                  <a:gd name="T16" fmla="*/ 375 w 534"/>
                  <a:gd name="T17" fmla="*/ 70 h 313"/>
                  <a:gd name="T18" fmla="*/ 365 w 534"/>
                  <a:gd name="T19" fmla="*/ 78 h 313"/>
                  <a:gd name="T20" fmla="*/ 341 w 534"/>
                  <a:gd name="T21" fmla="*/ 117 h 313"/>
                  <a:gd name="T22" fmla="*/ 347 w 534"/>
                  <a:gd name="T23" fmla="*/ 79 h 313"/>
                  <a:gd name="T24" fmla="*/ 375 w 534"/>
                  <a:gd name="T25" fmla="*/ 70 h 313"/>
                  <a:gd name="T26" fmla="*/ 382 w 534"/>
                  <a:gd name="T27" fmla="*/ 66 h 313"/>
                  <a:gd name="T28" fmla="*/ 354 w 534"/>
                  <a:gd name="T29" fmla="*/ 56 h 313"/>
                  <a:gd name="T30" fmla="*/ 351 w 534"/>
                  <a:gd name="T31" fmla="*/ 50 h 313"/>
                  <a:gd name="T32" fmla="*/ 318 w 534"/>
                  <a:gd name="T33" fmla="*/ 52 h 313"/>
                  <a:gd name="T34" fmla="*/ 317 w 534"/>
                  <a:gd name="T35" fmla="*/ 52 h 313"/>
                  <a:gd name="T36" fmla="*/ 329 w 534"/>
                  <a:gd name="T37" fmla="*/ 43 h 313"/>
                  <a:gd name="T38" fmla="*/ 262 w 534"/>
                  <a:gd name="T39" fmla="*/ 19 h 313"/>
                  <a:gd name="T40" fmla="*/ 35 w 534"/>
                  <a:gd name="T41" fmla="*/ 7 h 313"/>
                  <a:gd name="T42" fmla="*/ 31 w 534"/>
                  <a:gd name="T43" fmla="*/ 4 h 313"/>
                  <a:gd name="T44" fmla="*/ 17 w 534"/>
                  <a:gd name="T45" fmla="*/ 62 h 313"/>
                  <a:gd name="T46" fmla="*/ 2 w 534"/>
                  <a:gd name="T47" fmla="*/ 115 h 313"/>
                  <a:gd name="T48" fmla="*/ 3 w 534"/>
                  <a:gd name="T49" fmla="*/ 141 h 313"/>
                  <a:gd name="T50" fmla="*/ 10 w 534"/>
                  <a:gd name="T51" fmla="*/ 159 h 313"/>
                  <a:gd name="T52" fmla="*/ 18 w 534"/>
                  <a:gd name="T53" fmla="*/ 187 h 313"/>
                  <a:gd name="T54" fmla="*/ 46 w 534"/>
                  <a:gd name="T55" fmla="*/ 219 h 313"/>
                  <a:gd name="T56" fmla="*/ 137 w 534"/>
                  <a:gd name="T57" fmla="*/ 235 h 313"/>
                  <a:gd name="T58" fmla="*/ 198 w 534"/>
                  <a:gd name="T59" fmla="*/ 277 h 313"/>
                  <a:gd name="T60" fmla="*/ 224 w 534"/>
                  <a:gd name="T61" fmla="*/ 283 h 313"/>
                  <a:gd name="T62" fmla="*/ 267 w 534"/>
                  <a:gd name="T63" fmla="*/ 264 h 313"/>
                  <a:gd name="T64" fmla="*/ 297 w 534"/>
                  <a:gd name="T65" fmla="*/ 267 h 313"/>
                  <a:gd name="T66" fmla="*/ 322 w 534"/>
                  <a:gd name="T67" fmla="*/ 256 h 313"/>
                  <a:gd name="T68" fmla="*/ 352 w 534"/>
                  <a:gd name="T69" fmla="*/ 262 h 313"/>
                  <a:gd name="T70" fmla="*/ 359 w 534"/>
                  <a:gd name="T71" fmla="*/ 285 h 313"/>
                  <a:gd name="T72" fmla="*/ 384 w 534"/>
                  <a:gd name="T73" fmla="*/ 295 h 313"/>
                  <a:gd name="T74" fmla="*/ 380 w 534"/>
                  <a:gd name="T75" fmla="*/ 274 h 313"/>
                  <a:gd name="T76" fmla="*/ 395 w 534"/>
                  <a:gd name="T77" fmla="*/ 230 h 313"/>
                  <a:gd name="T78" fmla="*/ 414 w 534"/>
                  <a:gd name="T79" fmla="*/ 215 h 313"/>
                  <a:gd name="T80" fmla="*/ 434 w 534"/>
                  <a:gd name="T81" fmla="*/ 200 h 313"/>
                  <a:gd name="T82" fmla="*/ 433 w 534"/>
                  <a:gd name="T83" fmla="*/ 180 h 313"/>
                  <a:gd name="T84" fmla="*/ 437 w 534"/>
                  <a:gd name="T85" fmla="*/ 175 h 313"/>
                  <a:gd name="T86" fmla="*/ 446 w 534"/>
                  <a:gd name="T87" fmla="*/ 163 h 313"/>
                  <a:gd name="T88" fmla="*/ 459 w 534"/>
                  <a:gd name="T89" fmla="*/ 144 h 313"/>
                  <a:gd name="T90" fmla="*/ 475 w 534"/>
                  <a:gd name="T91" fmla="*/ 135 h 313"/>
                  <a:gd name="T92" fmla="*/ 473 w 534"/>
                  <a:gd name="T93" fmla="*/ 132 h 313"/>
                  <a:gd name="T94" fmla="*/ 495 w 534"/>
                  <a:gd name="T95" fmla="*/ 124 h 313"/>
                  <a:gd name="T96" fmla="*/ 512 w 534"/>
                  <a:gd name="T97" fmla="*/ 9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4" h="313">
                    <a:moveTo>
                      <a:pt x="534" y="90"/>
                    </a:moveTo>
                    <a:cubicBezTo>
                      <a:pt x="533" y="87"/>
                      <a:pt x="530" y="85"/>
                      <a:pt x="528" y="84"/>
                    </a:cubicBezTo>
                    <a:cubicBezTo>
                      <a:pt x="522" y="81"/>
                      <a:pt x="528" y="61"/>
                      <a:pt x="520" y="60"/>
                    </a:cubicBezTo>
                    <a:cubicBezTo>
                      <a:pt x="514" y="59"/>
                      <a:pt x="500" y="82"/>
                      <a:pt x="492" y="85"/>
                    </a:cubicBezTo>
                    <a:cubicBezTo>
                      <a:pt x="484" y="87"/>
                      <a:pt x="470" y="85"/>
                      <a:pt x="460" y="86"/>
                    </a:cubicBezTo>
                    <a:cubicBezTo>
                      <a:pt x="456" y="86"/>
                      <a:pt x="450" y="90"/>
                      <a:pt x="444" y="95"/>
                    </a:cubicBezTo>
                    <a:cubicBezTo>
                      <a:pt x="444" y="95"/>
                      <a:pt x="444" y="95"/>
                      <a:pt x="444" y="95"/>
                    </a:cubicBezTo>
                    <a:cubicBezTo>
                      <a:pt x="444" y="95"/>
                      <a:pt x="445" y="95"/>
                      <a:pt x="445" y="95"/>
                    </a:cubicBezTo>
                    <a:cubicBezTo>
                      <a:pt x="446" y="97"/>
                      <a:pt x="446" y="100"/>
                      <a:pt x="445" y="102"/>
                    </a:cubicBezTo>
                    <a:cubicBezTo>
                      <a:pt x="442" y="105"/>
                      <a:pt x="439" y="107"/>
                      <a:pt x="435" y="105"/>
                    </a:cubicBezTo>
                    <a:cubicBezTo>
                      <a:pt x="433" y="105"/>
                      <a:pt x="432" y="105"/>
                      <a:pt x="430" y="105"/>
                    </a:cubicBezTo>
                    <a:cubicBezTo>
                      <a:pt x="416" y="111"/>
                      <a:pt x="416" y="111"/>
                      <a:pt x="416" y="111"/>
                    </a:cubicBezTo>
                    <a:cubicBezTo>
                      <a:pt x="416" y="111"/>
                      <a:pt x="417" y="111"/>
                      <a:pt x="417" y="112"/>
                    </a:cubicBezTo>
                    <a:cubicBezTo>
                      <a:pt x="417" y="112"/>
                      <a:pt x="416" y="113"/>
                      <a:pt x="415" y="113"/>
                    </a:cubicBezTo>
                    <a:cubicBezTo>
                      <a:pt x="412" y="115"/>
                      <a:pt x="407" y="117"/>
                      <a:pt x="404" y="120"/>
                    </a:cubicBezTo>
                    <a:cubicBezTo>
                      <a:pt x="400" y="121"/>
                      <a:pt x="397" y="122"/>
                      <a:pt x="395" y="123"/>
                    </a:cubicBezTo>
                    <a:cubicBezTo>
                      <a:pt x="392" y="125"/>
                      <a:pt x="388" y="126"/>
                      <a:pt x="385" y="126"/>
                    </a:cubicBezTo>
                    <a:cubicBezTo>
                      <a:pt x="383" y="125"/>
                      <a:pt x="382" y="125"/>
                      <a:pt x="381" y="124"/>
                    </a:cubicBezTo>
                    <a:cubicBezTo>
                      <a:pt x="380" y="123"/>
                      <a:pt x="380" y="120"/>
                      <a:pt x="381" y="120"/>
                    </a:cubicBezTo>
                    <a:cubicBezTo>
                      <a:pt x="382" y="120"/>
                      <a:pt x="382" y="120"/>
                      <a:pt x="382" y="120"/>
                    </a:cubicBezTo>
                    <a:cubicBezTo>
                      <a:pt x="383" y="120"/>
                      <a:pt x="384" y="119"/>
                      <a:pt x="385" y="119"/>
                    </a:cubicBezTo>
                    <a:cubicBezTo>
                      <a:pt x="385" y="119"/>
                      <a:pt x="385" y="119"/>
                      <a:pt x="385" y="119"/>
                    </a:cubicBezTo>
                    <a:cubicBezTo>
                      <a:pt x="384" y="119"/>
                      <a:pt x="384" y="119"/>
                      <a:pt x="383" y="119"/>
                    </a:cubicBezTo>
                    <a:cubicBezTo>
                      <a:pt x="384" y="117"/>
                      <a:pt x="384" y="117"/>
                      <a:pt x="384" y="117"/>
                    </a:cubicBezTo>
                    <a:cubicBezTo>
                      <a:pt x="383" y="116"/>
                      <a:pt x="383" y="116"/>
                      <a:pt x="383" y="116"/>
                    </a:cubicBezTo>
                    <a:cubicBezTo>
                      <a:pt x="391" y="102"/>
                      <a:pt x="391" y="102"/>
                      <a:pt x="391" y="102"/>
                    </a:cubicBezTo>
                    <a:cubicBezTo>
                      <a:pt x="391" y="100"/>
                      <a:pt x="390" y="97"/>
                      <a:pt x="390" y="95"/>
                    </a:cubicBezTo>
                    <a:cubicBezTo>
                      <a:pt x="390" y="94"/>
                      <a:pt x="387" y="92"/>
                      <a:pt x="385" y="93"/>
                    </a:cubicBezTo>
                    <a:cubicBezTo>
                      <a:pt x="385" y="94"/>
                      <a:pt x="383" y="95"/>
                      <a:pt x="382" y="95"/>
                    </a:cubicBezTo>
                    <a:cubicBezTo>
                      <a:pt x="382" y="96"/>
                      <a:pt x="381" y="96"/>
                      <a:pt x="380" y="95"/>
                    </a:cubicBezTo>
                    <a:cubicBezTo>
                      <a:pt x="380" y="95"/>
                      <a:pt x="380" y="95"/>
                      <a:pt x="380" y="94"/>
                    </a:cubicBezTo>
                    <a:cubicBezTo>
                      <a:pt x="382" y="92"/>
                      <a:pt x="383" y="91"/>
                      <a:pt x="384" y="90"/>
                    </a:cubicBezTo>
                    <a:cubicBezTo>
                      <a:pt x="386" y="87"/>
                      <a:pt x="387" y="83"/>
                      <a:pt x="385" y="80"/>
                    </a:cubicBezTo>
                    <a:cubicBezTo>
                      <a:pt x="385" y="79"/>
                      <a:pt x="384" y="77"/>
                      <a:pt x="382" y="76"/>
                    </a:cubicBezTo>
                    <a:cubicBezTo>
                      <a:pt x="381" y="75"/>
                      <a:pt x="379" y="74"/>
                      <a:pt x="377" y="72"/>
                    </a:cubicBezTo>
                    <a:cubicBezTo>
                      <a:pt x="376" y="72"/>
                      <a:pt x="376" y="71"/>
                      <a:pt x="375" y="70"/>
                    </a:cubicBezTo>
                    <a:cubicBezTo>
                      <a:pt x="375" y="70"/>
                      <a:pt x="375" y="70"/>
                      <a:pt x="375" y="70"/>
                    </a:cubicBezTo>
                    <a:cubicBezTo>
                      <a:pt x="375" y="70"/>
                      <a:pt x="375" y="70"/>
                      <a:pt x="375" y="70"/>
                    </a:cubicBezTo>
                    <a:cubicBezTo>
                      <a:pt x="372" y="71"/>
                      <a:pt x="371" y="73"/>
                      <a:pt x="370" y="75"/>
                    </a:cubicBezTo>
                    <a:cubicBezTo>
                      <a:pt x="368" y="77"/>
                      <a:pt x="367" y="78"/>
                      <a:pt x="365" y="78"/>
                    </a:cubicBezTo>
                    <a:cubicBezTo>
                      <a:pt x="362" y="79"/>
                      <a:pt x="361" y="80"/>
                      <a:pt x="360" y="82"/>
                    </a:cubicBezTo>
                    <a:cubicBezTo>
                      <a:pt x="357" y="89"/>
                      <a:pt x="354" y="95"/>
                      <a:pt x="354" y="102"/>
                    </a:cubicBezTo>
                    <a:cubicBezTo>
                      <a:pt x="355" y="110"/>
                      <a:pt x="351" y="115"/>
                      <a:pt x="345" y="119"/>
                    </a:cubicBezTo>
                    <a:cubicBezTo>
                      <a:pt x="344" y="120"/>
                      <a:pt x="341" y="119"/>
                      <a:pt x="341" y="117"/>
                    </a:cubicBezTo>
                    <a:cubicBezTo>
                      <a:pt x="340" y="110"/>
                      <a:pt x="339" y="104"/>
                      <a:pt x="343" y="98"/>
                    </a:cubicBezTo>
                    <a:cubicBezTo>
                      <a:pt x="345" y="95"/>
                      <a:pt x="346" y="90"/>
                      <a:pt x="347" y="87"/>
                    </a:cubicBezTo>
                    <a:cubicBezTo>
                      <a:pt x="348" y="85"/>
                      <a:pt x="348" y="83"/>
                      <a:pt x="347" y="81"/>
                    </a:cubicBezTo>
                    <a:cubicBezTo>
                      <a:pt x="347" y="80"/>
                      <a:pt x="347" y="79"/>
                      <a:pt x="347" y="79"/>
                    </a:cubicBezTo>
                    <a:cubicBezTo>
                      <a:pt x="347" y="79"/>
                      <a:pt x="347" y="78"/>
                      <a:pt x="348" y="78"/>
                    </a:cubicBezTo>
                    <a:cubicBezTo>
                      <a:pt x="357" y="67"/>
                      <a:pt x="355" y="69"/>
                      <a:pt x="368" y="67"/>
                    </a:cubicBezTo>
                    <a:cubicBezTo>
                      <a:pt x="371" y="67"/>
                      <a:pt x="372" y="68"/>
                      <a:pt x="375" y="70"/>
                    </a:cubicBezTo>
                    <a:cubicBezTo>
                      <a:pt x="375" y="70"/>
                      <a:pt x="375" y="70"/>
                      <a:pt x="375" y="70"/>
                    </a:cubicBezTo>
                    <a:cubicBezTo>
                      <a:pt x="377" y="69"/>
                      <a:pt x="380" y="69"/>
                      <a:pt x="381" y="68"/>
                    </a:cubicBezTo>
                    <a:cubicBezTo>
                      <a:pt x="382" y="67"/>
                      <a:pt x="382" y="67"/>
                      <a:pt x="382" y="66"/>
                    </a:cubicBezTo>
                    <a:cubicBezTo>
                      <a:pt x="383" y="66"/>
                      <a:pt x="383" y="65"/>
                      <a:pt x="383" y="65"/>
                    </a:cubicBezTo>
                    <a:cubicBezTo>
                      <a:pt x="383" y="65"/>
                      <a:pt x="383" y="66"/>
                      <a:pt x="382" y="66"/>
                    </a:cubicBezTo>
                    <a:cubicBezTo>
                      <a:pt x="367" y="58"/>
                      <a:pt x="367" y="58"/>
                      <a:pt x="367" y="58"/>
                    </a:cubicBezTo>
                    <a:cubicBezTo>
                      <a:pt x="368" y="58"/>
                      <a:pt x="370" y="58"/>
                      <a:pt x="372" y="58"/>
                    </a:cubicBezTo>
                    <a:cubicBezTo>
                      <a:pt x="368" y="58"/>
                      <a:pt x="365" y="58"/>
                      <a:pt x="362" y="59"/>
                    </a:cubicBezTo>
                    <a:cubicBezTo>
                      <a:pt x="359" y="60"/>
                      <a:pt x="356" y="59"/>
                      <a:pt x="354" y="56"/>
                    </a:cubicBezTo>
                    <a:cubicBezTo>
                      <a:pt x="353" y="55"/>
                      <a:pt x="352" y="55"/>
                      <a:pt x="352" y="54"/>
                    </a:cubicBezTo>
                    <a:cubicBezTo>
                      <a:pt x="351" y="54"/>
                      <a:pt x="350" y="54"/>
                      <a:pt x="350" y="52"/>
                    </a:cubicBezTo>
                    <a:cubicBezTo>
                      <a:pt x="350" y="51"/>
                      <a:pt x="351" y="50"/>
                      <a:pt x="352" y="50"/>
                    </a:cubicBezTo>
                    <a:cubicBezTo>
                      <a:pt x="351" y="50"/>
                      <a:pt x="351" y="50"/>
                      <a:pt x="351" y="50"/>
                    </a:cubicBezTo>
                    <a:cubicBezTo>
                      <a:pt x="346" y="48"/>
                      <a:pt x="346" y="48"/>
                      <a:pt x="346" y="48"/>
                    </a:cubicBezTo>
                    <a:cubicBezTo>
                      <a:pt x="342" y="52"/>
                      <a:pt x="337" y="53"/>
                      <a:pt x="332" y="55"/>
                    </a:cubicBezTo>
                    <a:cubicBezTo>
                      <a:pt x="329" y="56"/>
                      <a:pt x="326" y="57"/>
                      <a:pt x="324" y="53"/>
                    </a:cubicBezTo>
                    <a:cubicBezTo>
                      <a:pt x="322" y="51"/>
                      <a:pt x="320" y="52"/>
                      <a:pt x="318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52"/>
                      <a:pt x="317" y="52"/>
                      <a:pt x="318" y="52"/>
                    </a:cubicBezTo>
                    <a:cubicBezTo>
                      <a:pt x="320" y="47"/>
                      <a:pt x="324" y="45"/>
                      <a:pt x="329" y="43"/>
                    </a:cubicBezTo>
                    <a:cubicBezTo>
                      <a:pt x="330" y="42"/>
                      <a:pt x="332" y="42"/>
                      <a:pt x="333" y="42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04" y="26"/>
                      <a:pt x="299" y="24"/>
                      <a:pt x="299" y="24"/>
                    </a:cubicBezTo>
                    <a:cubicBezTo>
                      <a:pt x="262" y="19"/>
                      <a:pt x="262" y="19"/>
                      <a:pt x="262" y="1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3"/>
                      <a:pt x="48" y="5"/>
                      <a:pt x="47" y="7"/>
                    </a:cubicBezTo>
                    <a:cubicBezTo>
                      <a:pt x="47" y="7"/>
                      <a:pt x="46" y="8"/>
                      <a:pt x="46" y="9"/>
                    </a:cubicBezTo>
                    <a:cubicBezTo>
                      <a:pt x="46" y="9"/>
                      <a:pt x="45" y="14"/>
                      <a:pt x="35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7"/>
                      <a:pt x="33" y="6"/>
                    </a:cubicBezTo>
                    <a:cubicBezTo>
                      <a:pt x="33" y="5"/>
                      <a:pt x="31" y="5"/>
                      <a:pt x="30" y="5"/>
                    </a:cubicBezTo>
                    <a:cubicBezTo>
                      <a:pt x="30" y="4"/>
                      <a:pt x="30" y="4"/>
                      <a:pt x="31" y="4"/>
                    </a:cubicBezTo>
                    <a:cubicBezTo>
                      <a:pt x="28" y="5"/>
                      <a:pt x="26" y="7"/>
                      <a:pt x="26" y="11"/>
                    </a:cubicBezTo>
                    <a:cubicBezTo>
                      <a:pt x="26" y="16"/>
                      <a:pt x="26" y="21"/>
                      <a:pt x="26" y="25"/>
                    </a:cubicBezTo>
                    <a:cubicBezTo>
                      <a:pt x="27" y="32"/>
                      <a:pt x="25" y="37"/>
                      <a:pt x="23" y="43"/>
                    </a:cubicBezTo>
                    <a:cubicBezTo>
                      <a:pt x="21" y="50"/>
                      <a:pt x="18" y="55"/>
                      <a:pt x="17" y="62"/>
                    </a:cubicBezTo>
                    <a:cubicBezTo>
                      <a:pt x="15" y="67"/>
                      <a:pt x="13" y="73"/>
                      <a:pt x="10" y="78"/>
                    </a:cubicBezTo>
                    <a:cubicBezTo>
                      <a:pt x="6" y="83"/>
                      <a:pt x="5" y="88"/>
                      <a:pt x="5" y="93"/>
                    </a:cubicBezTo>
                    <a:cubicBezTo>
                      <a:pt x="5" y="95"/>
                      <a:pt x="6" y="96"/>
                      <a:pt x="6" y="97"/>
                    </a:cubicBezTo>
                    <a:cubicBezTo>
                      <a:pt x="6" y="103"/>
                      <a:pt x="5" y="109"/>
                      <a:pt x="2" y="115"/>
                    </a:cubicBezTo>
                    <a:cubicBezTo>
                      <a:pt x="0" y="116"/>
                      <a:pt x="0" y="118"/>
                      <a:pt x="1" y="120"/>
                    </a:cubicBezTo>
                    <a:cubicBezTo>
                      <a:pt x="3" y="124"/>
                      <a:pt x="4" y="127"/>
                      <a:pt x="3" y="132"/>
                    </a:cubicBezTo>
                    <a:cubicBezTo>
                      <a:pt x="2" y="134"/>
                      <a:pt x="3" y="135"/>
                      <a:pt x="3" y="137"/>
                    </a:cubicBezTo>
                    <a:cubicBezTo>
                      <a:pt x="3" y="139"/>
                      <a:pt x="3" y="140"/>
                      <a:pt x="3" y="141"/>
                    </a:cubicBezTo>
                    <a:cubicBezTo>
                      <a:pt x="4" y="144"/>
                      <a:pt x="5" y="147"/>
                      <a:pt x="7" y="150"/>
                    </a:cubicBezTo>
                    <a:cubicBezTo>
                      <a:pt x="8" y="151"/>
                      <a:pt x="9" y="152"/>
                      <a:pt x="10" y="152"/>
                    </a:cubicBezTo>
                    <a:cubicBezTo>
                      <a:pt x="12" y="154"/>
                      <a:pt x="12" y="154"/>
                      <a:pt x="11" y="155"/>
                    </a:cubicBezTo>
                    <a:cubicBezTo>
                      <a:pt x="10" y="157"/>
                      <a:pt x="10" y="157"/>
                      <a:pt x="10" y="159"/>
                    </a:cubicBezTo>
                    <a:cubicBezTo>
                      <a:pt x="10" y="160"/>
                      <a:pt x="10" y="161"/>
                      <a:pt x="10" y="162"/>
                    </a:cubicBezTo>
                    <a:cubicBezTo>
                      <a:pt x="10" y="165"/>
                      <a:pt x="13" y="168"/>
                      <a:pt x="11" y="172"/>
                    </a:cubicBezTo>
                    <a:cubicBezTo>
                      <a:pt x="11" y="172"/>
                      <a:pt x="11" y="174"/>
                      <a:pt x="12" y="175"/>
                    </a:cubicBezTo>
                    <a:cubicBezTo>
                      <a:pt x="14" y="179"/>
                      <a:pt x="15" y="183"/>
                      <a:pt x="18" y="187"/>
                    </a:cubicBezTo>
                    <a:cubicBezTo>
                      <a:pt x="18" y="190"/>
                      <a:pt x="19" y="192"/>
                      <a:pt x="19" y="194"/>
                    </a:cubicBezTo>
                    <a:cubicBezTo>
                      <a:pt x="18" y="197"/>
                      <a:pt x="20" y="198"/>
                      <a:pt x="21" y="198"/>
                    </a:cubicBezTo>
                    <a:cubicBezTo>
                      <a:pt x="28" y="200"/>
                      <a:pt x="33" y="204"/>
                      <a:pt x="38" y="207"/>
                    </a:cubicBezTo>
                    <a:cubicBezTo>
                      <a:pt x="43" y="210"/>
                      <a:pt x="46" y="213"/>
                      <a:pt x="46" y="219"/>
                    </a:cubicBezTo>
                    <a:cubicBezTo>
                      <a:pt x="46" y="220"/>
                      <a:pt x="46" y="220"/>
                      <a:pt x="46" y="221"/>
                    </a:cubicBezTo>
                    <a:cubicBezTo>
                      <a:pt x="56" y="220"/>
                      <a:pt x="66" y="220"/>
                      <a:pt x="69" y="222"/>
                    </a:cubicBezTo>
                    <a:cubicBezTo>
                      <a:pt x="75" y="227"/>
                      <a:pt x="95" y="237"/>
                      <a:pt x="113" y="237"/>
                    </a:cubicBezTo>
                    <a:cubicBezTo>
                      <a:pt x="132" y="237"/>
                      <a:pt x="126" y="235"/>
                      <a:pt x="137" y="235"/>
                    </a:cubicBezTo>
                    <a:cubicBezTo>
                      <a:pt x="148" y="235"/>
                      <a:pt x="153" y="245"/>
                      <a:pt x="154" y="252"/>
                    </a:cubicBezTo>
                    <a:cubicBezTo>
                      <a:pt x="154" y="258"/>
                      <a:pt x="164" y="265"/>
                      <a:pt x="169" y="267"/>
                    </a:cubicBezTo>
                    <a:cubicBezTo>
                      <a:pt x="174" y="270"/>
                      <a:pt x="171" y="261"/>
                      <a:pt x="183" y="258"/>
                    </a:cubicBezTo>
                    <a:cubicBezTo>
                      <a:pt x="194" y="256"/>
                      <a:pt x="194" y="268"/>
                      <a:pt x="198" y="277"/>
                    </a:cubicBezTo>
                    <a:cubicBezTo>
                      <a:pt x="201" y="285"/>
                      <a:pt x="201" y="291"/>
                      <a:pt x="206" y="297"/>
                    </a:cubicBezTo>
                    <a:cubicBezTo>
                      <a:pt x="210" y="300"/>
                      <a:pt x="216" y="304"/>
                      <a:pt x="221" y="306"/>
                    </a:cubicBezTo>
                    <a:cubicBezTo>
                      <a:pt x="222" y="304"/>
                      <a:pt x="222" y="302"/>
                      <a:pt x="222" y="299"/>
                    </a:cubicBezTo>
                    <a:cubicBezTo>
                      <a:pt x="221" y="294"/>
                      <a:pt x="223" y="288"/>
                      <a:pt x="224" y="283"/>
                    </a:cubicBezTo>
                    <a:cubicBezTo>
                      <a:pt x="226" y="279"/>
                      <a:pt x="229" y="275"/>
                      <a:pt x="234" y="274"/>
                    </a:cubicBezTo>
                    <a:cubicBezTo>
                      <a:pt x="239" y="273"/>
                      <a:pt x="244" y="271"/>
                      <a:pt x="248" y="268"/>
                    </a:cubicBezTo>
                    <a:cubicBezTo>
                      <a:pt x="251" y="265"/>
                      <a:pt x="254" y="265"/>
                      <a:pt x="258" y="263"/>
                    </a:cubicBezTo>
                    <a:cubicBezTo>
                      <a:pt x="261" y="262"/>
                      <a:pt x="264" y="263"/>
                      <a:pt x="267" y="264"/>
                    </a:cubicBezTo>
                    <a:cubicBezTo>
                      <a:pt x="269" y="265"/>
                      <a:pt x="272" y="265"/>
                      <a:pt x="274" y="264"/>
                    </a:cubicBezTo>
                    <a:cubicBezTo>
                      <a:pt x="276" y="263"/>
                      <a:pt x="279" y="263"/>
                      <a:pt x="279" y="265"/>
                    </a:cubicBezTo>
                    <a:cubicBezTo>
                      <a:pt x="282" y="270"/>
                      <a:pt x="287" y="270"/>
                      <a:pt x="291" y="269"/>
                    </a:cubicBezTo>
                    <a:cubicBezTo>
                      <a:pt x="293" y="269"/>
                      <a:pt x="294" y="268"/>
                      <a:pt x="297" y="267"/>
                    </a:cubicBezTo>
                    <a:cubicBezTo>
                      <a:pt x="297" y="265"/>
                      <a:pt x="298" y="263"/>
                      <a:pt x="298" y="260"/>
                    </a:cubicBezTo>
                    <a:cubicBezTo>
                      <a:pt x="299" y="258"/>
                      <a:pt x="300" y="257"/>
                      <a:pt x="302" y="257"/>
                    </a:cubicBezTo>
                    <a:cubicBezTo>
                      <a:pt x="303" y="256"/>
                      <a:pt x="305" y="256"/>
                      <a:pt x="307" y="255"/>
                    </a:cubicBezTo>
                    <a:cubicBezTo>
                      <a:pt x="312" y="255"/>
                      <a:pt x="317" y="256"/>
                      <a:pt x="322" y="256"/>
                    </a:cubicBezTo>
                    <a:cubicBezTo>
                      <a:pt x="328" y="255"/>
                      <a:pt x="334" y="257"/>
                      <a:pt x="338" y="262"/>
                    </a:cubicBezTo>
                    <a:cubicBezTo>
                      <a:pt x="339" y="263"/>
                      <a:pt x="341" y="263"/>
                      <a:pt x="343" y="263"/>
                    </a:cubicBezTo>
                    <a:cubicBezTo>
                      <a:pt x="345" y="262"/>
                      <a:pt x="346" y="261"/>
                      <a:pt x="347" y="260"/>
                    </a:cubicBezTo>
                    <a:cubicBezTo>
                      <a:pt x="349" y="260"/>
                      <a:pt x="350" y="260"/>
                      <a:pt x="352" y="262"/>
                    </a:cubicBezTo>
                    <a:cubicBezTo>
                      <a:pt x="354" y="265"/>
                      <a:pt x="356" y="268"/>
                      <a:pt x="359" y="270"/>
                    </a:cubicBezTo>
                    <a:cubicBezTo>
                      <a:pt x="360" y="272"/>
                      <a:pt x="360" y="274"/>
                      <a:pt x="360" y="276"/>
                    </a:cubicBezTo>
                    <a:cubicBezTo>
                      <a:pt x="359" y="277"/>
                      <a:pt x="359" y="278"/>
                      <a:pt x="358" y="279"/>
                    </a:cubicBezTo>
                    <a:cubicBezTo>
                      <a:pt x="357" y="281"/>
                      <a:pt x="357" y="283"/>
                      <a:pt x="359" y="285"/>
                    </a:cubicBezTo>
                    <a:cubicBezTo>
                      <a:pt x="360" y="292"/>
                      <a:pt x="364" y="297"/>
                      <a:pt x="366" y="303"/>
                    </a:cubicBezTo>
                    <a:cubicBezTo>
                      <a:pt x="367" y="306"/>
                      <a:pt x="370" y="308"/>
                      <a:pt x="372" y="310"/>
                    </a:cubicBezTo>
                    <a:cubicBezTo>
                      <a:pt x="373" y="313"/>
                      <a:pt x="377" y="312"/>
                      <a:pt x="379" y="310"/>
                    </a:cubicBezTo>
                    <a:cubicBezTo>
                      <a:pt x="382" y="305"/>
                      <a:pt x="383" y="300"/>
                      <a:pt x="384" y="295"/>
                    </a:cubicBezTo>
                    <a:cubicBezTo>
                      <a:pt x="384" y="294"/>
                      <a:pt x="384" y="293"/>
                      <a:pt x="384" y="293"/>
                    </a:cubicBezTo>
                    <a:cubicBezTo>
                      <a:pt x="382" y="290"/>
                      <a:pt x="382" y="287"/>
                      <a:pt x="381" y="284"/>
                    </a:cubicBezTo>
                    <a:cubicBezTo>
                      <a:pt x="380" y="281"/>
                      <a:pt x="380" y="278"/>
                      <a:pt x="380" y="275"/>
                    </a:cubicBezTo>
                    <a:cubicBezTo>
                      <a:pt x="380" y="274"/>
                      <a:pt x="380" y="274"/>
                      <a:pt x="380" y="274"/>
                    </a:cubicBezTo>
                    <a:cubicBezTo>
                      <a:pt x="376" y="265"/>
                      <a:pt x="376" y="256"/>
                      <a:pt x="377" y="247"/>
                    </a:cubicBezTo>
                    <a:cubicBezTo>
                      <a:pt x="377" y="245"/>
                      <a:pt x="378" y="243"/>
                      <a:pt x="379" y="242"/>
                    </a:cubicBezTo>
                    <a:cubicBezTo>
                      <a:pt x="382" y="238"/>
                      <a:pt x="387" y="233"/>
                      <a:pt x="392" y="231"/>
                    </a:cubicBezTo>
                    <a:cubicBezTo>
                      <a:pt x="393" y="231"/>
                      <a:pt x="394" y="231"/>
                      <a:pt x="395" y="230"/>
                    </a:cubicBezTo>
                    <a:cubicBezTo>
                      <a:pt x="397" y="230"/>
                      <a:pt x="399" y="228"/>
                      <a:pt x="400" y="227"/>
                    </a:cubicBezTo>
                    <a:cubicBezTo>
                      <a:pt x="402" y="225"/>
                      <a:pt x="402" y="223"/>
                      <a:pt x="404" y="222"/>
                    </a:cubicBezTo>
                    <a:cubicBezTo>
                      <a:pt x="405" y="221"/>
                      <a:pt x="406" y="220"/>
                      <a:pt x="407" y="220"/>
                    </a:cubicBezTo>
                    <a:cubicBezTo>
                      <a:pt x="410" y="219"/>
                      <a:pt x="412" y="217"/>
                      <a:pt x="414" y="215"/>
                    </a:cubicBezTo>
                    <a:cubicBezTo>
                      <a:pt x="417" y="212"/>
                      <a:pt x="420" y="210"/>
                      <a:pt x="425" y="209"/>
                    </a:cubicBezTo>
                    <a:cubicBezTo>
                      <a:pt x="427" y="209"/>
                      <a:pt x="428" y="207"/>
                      <a:pt x="428" y="205"/>
                    </a:cubicBezTo>
                    <a:cubicBezTo>
                      <a:pt x="428" y="204"/>
                      <a:pt x="430" y="203"/>
                      <a:pt x="430" y="202"/>
                    </a:cubicBezTo>
                    <a:cubicBezTo>
                      <a:pt x="432" y="202"/>
                      <a:pt x="432" y="201"/>
                      <a:pt x="434" y="200"/>
                    </a:cubicBezTo>
                    <a:cubicBezTo>
                      <a:pt x="435" y="199"/>
                      <a:pt x="435" y="198"/>
                      <a:pt x="435" y="197"/>
                    </a:cubicBezTo>
                    <a:cubicBezTo>
                      <a:pt x="434" y="195"/>
                      <a:pt x="432" y="194"/>
                      <a:pt x="434" y="192"/>
                    </a:cubicBezTo>
                    <a:cubicBezTo>
                      <a:pt x="435" y="189"/>
                      <a:pt x="436" y="186"/>
                      <a:pt x="434" y="183"/>
                    </a:cubicBezTo>
                    <a:cubicBezTo>
                      <a:pt x="433" y="182"/>
                      <a:pt x="433" y="181"/>
                      <a:pt x="433" y="180"/>
                    </a:cubicBezTo>
                    <a:cubicBezTo>
                      <a:pt x="433" y="177"/>
                      <a:pt x="433" y="173"/>
                      <a:pt x="434" y="170"/>
                    </a:cubicBezTo>
                    <a:cubicBezTo>
                      <a:pt x="435" y="170"/>
                      <a:pt x="435" y="170"/>
                      <a:pt x="435" y="170"/>
                    </a:cubicBezTo>
                    <a:cubicBezTo>
                      <a:pt x="435" y="170"/>
                      <a:pt x="435" y="170"/>
                      <a:pt x="435" y="170"/>
                    </a:cubicBezTo>
                    <a:cubicBezTo>
                      <a:pt x="437" y="171"/>
                      <a:pt x="437" y="173"/>
                      <a:pt x="437" y="175"/>
                    </a:cubicBezTo>
                    <a:cubicBezTo>
                      <a:pt x="437" y="175"/>
                      <a:pt x="437" y="176"/>
                      <a:pt x="438" y="177"/>
                    </a:cubicBezTo>
                    <a:cubicBezTo>
                      <a:pt x="439" y="176"/>
                      <a:pt x="439" y="176"/>
                      <a:pt x="439" y="176"/>
                    </a:cubicBezTo>
                    <a:cubicBezTo>
                      <a:pt x="441" y="173"/>
                      <a:pt x="443" y="170"/>
                      <a:pt x="445" y="167"/>
                    </a:cubicBezTo>
                    <a:cubicBezTo>
                      <a:pt x="446" y="166"/>
                      <a:pt x="446" y="165"/>
                      <a:pt x="446" y="163"/>
                    </a:cubicBezTo>
                    <a:cubicBezTo>
                      <a:pt x="446" y="162"/>
                      <a:pt x="446" y="161"/>
                      <a:pt x="446" y="160"/>
                    </a:cubicBezTo>
                    <a:cubicBezTo>
                      <a:pt x="446" y="159"/>
                      <a:pt x="447" y="159"/>
                      <a:pt x="447" y="159"/>
                    </a:cubicBezTo>
                    <a:cubicBezTo>
                      <a:pt x="450" y="159"/>
                      <a:pt x="451" y="157"/>
                      <a:pt x="452" y="156"/>
                    </a:cubicBezTo>
                    <a:cubicBezTo>
                      <a:pt x="456" y="152"/>
                      <a:pt x="458" y="149"/>
                      <a:pt x="459" y="144"/>
                    </a:cubicBezTo>
                    <a:cubicBezTo>
                      <a:pt x="460" y="140"/>
                      <a:pt x="462" y="140"/>
                      <a:pt x="465" y="139"/>
                    </a:cubicBezTo>
                    <a:cubicBezTo>
                      <a:pt x="468" y="139"/>
                      <a:pt x="470" y="138"/>
                      <a:pt x="473" y="138"/>
                    </a:cubicBezTo>
                    <a:cubicBezTo>
                      <a:pt x="473" y="137"/>
                      <a:pt x="474" y="137"/>
                      <a:pt x="475" y="137"/>
                    </a:cubicBezTo>
                    <a:cubicBezTo>
                      <a:pt x="475" y="136"/>
                      <a:pt x="475" y="136"/>
                      <a:pt x="475" y="135"/>
                    </a:cubicBezTo>
                    <a:cubicBezTo>
                      <a:pt x="475" y="135"/>
                      <a:pt x="475" y="135"/>
                      <a:pt x="475" y="135"/>
                    </a:cubicBezTo>
                    <a:cubicBezTo>
                      <a:pt x="475" y="135"/>
                      <a:pt x="474" y="134"/>
                      <a:pt x="473" y="134"/>
                    </a:cubicBezTo>
                    <a:cubicBezTo>
                      <a:pt x="472" y="134"/>
                      <a:pt x="472" y="134"/>
                      <a:pt x="472" y="132"/>
                    </a:cubicBezTo>
                    <a:cubicBezTo>
                      <a:pt x="473" y="132"/>
                      <a:pt x="473" y="132"/>
                      <a:pt x="473" y="132"/>
                    </a:cubicBezTo>
                    <a:cubicBezTo>
                      <a:pt x="473" y="132"/>
                      <a:pt x="474" y="132"/>
                      <a:pt x="474" y="132"/>
                    </a:cubicBezTo>
                    <a:cubicBezTo>
                      <a:pt x="480" y="133"/>
                      <a:pt x="487" y="130"/>
                      <a:pt x="493" y="130"/>
                    </a:cubicBezTo>
                    <a:cubicBezTo>
                      <a:pt x="494" y="130"/>
                      <a:pt x="495" y="129"/>
                      <a:pt x="496" y="129"/>
                    </a:cubicBezTo>
                    <a:cubicBezTo>
                      <a:pt x="498" y="127"/>
                      <a:pt x="498" y="126"/>
                      <a:pt x="495" y="124"/>
                    </a:cubicBezTo>
                    <a:cubicBezTo>
                      <a:pt x="493" y="122"/>
                      <a:pt x="492" y="120"/>
                      <a:pt x="493" y="118"/>
                    </a:cubicBezTo>
                    <a:cubicBezTo>
                      <a:pt x="493" y="116"/>
                      <a:pt x="494" y="113"/>
                      <a:pt x="495" y="111"/>
                    </a:cubicBezTo>
                    <a:cubicBezTo>
                      <a:pt x="497" y="107"/>
                      <a:pt x="500" y="103"/>
                      <a:pt x="505" y="102"/>
                    </a:cubicBezTo>
                    <a:cubicBezTo>
                      <a:pt x="507" y="100"/>
                      <a:pt x="510" y="100"/>
                      <a:pt x="512" y="97"/>
                    </a:cubicBezTo>
                    <a:cubicBezTo>
                      <a:pt x="513" y="96"/>
                      <a:pt x="515" y="95"/>
                      <a:pt x="517" y="96"/>
                    </a:cubicBezTo>
                    <a:cubicBezTo>
                      <a:pt x="522" y="96"/>
                      <a:pt x="526" y="94"/>
                      <a:pt x="531" y="93"/>
                    </a:cubicBezTo>
                    <a:cubicBezTo>
                      <a:pt x="533" y="92"/>
                      <a:pt x="533" y="91"/>
                      <a:pt x="534" y="9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5" name="Freeform 32"/>
              <p:cNvSpPr>
                <a:spLocks/>
              </p:cNvSpPr>
              <p:nvPr/>
            </p:nvSpPr>
            <p:spPr bwMode="auto">
              <a:xfrm>
                <a:off x="2404" y="1968"/>
                <a:ext cx="0" cy="6"/>
              </a:xfrm>
              <a:custGeom>
                <a:avLst/>
                <a:gdLst>
                  <a:gd name="T0" fmla="*/ 0 h 3"/>
                  <a:gd name="T1" fmla="*/ 3 h 3"/>
                  <a:gd name="T2" fmla="*/ 1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6" name="Freeform 33"/>
              <p:cNvSpPr>
                <a:spLocks/>
              </p:cNvSpPr>
              <p:nvPr/>
            </p:nvSpPr>
            <p:spPr bwMode="auto">
              <a:xfrm>
                <a:off x="2404" y="1968"/>
                <a:ext cx="0" cy="6"/>
              </a:xfrm>
              <a:custGeom>
                <a:avLst/>
                <a:gdLst>
                  <a:gd name="T0" fmla="*/ 0 h 3"/>
                  <a:gd name="T1" fmla="*/ 3 h 3"/>
                  <a:gd name="T2" fmla="*/ 1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7" name="Freeform 34"/>
              <p:cNvSpPr>
                <a:spLocks/>
              </p:cNvSpPr>
              <p:nvPr/>
            </p:nvSpPr>
            <p:spPr bwMode="auto">
              <a:xfrm>
                <a:off x="2441" y="196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8" name="Freeform 35"/>
              <p:cNvSpPr>
                <a:spLocks/>
              </p:cNvSpPr>
              <p:nvPr/>
            </p:nvSpPr>
            <p:spPr bwMode="auto">
              <a:xfrm>
                <a:off x="2441" y="1966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9" name="Freeform 36"/>
              <p:cNvSpPr>
                <a:spLocks/>
              </p:cNvSpPr>
              <p:nvPr/>
            </p:nvSpPr>
            <p:spPr bwMode="auto">
              <a:xfrm>
                <a:off x="1911" y="2317"/>
                <a:ext cx="4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0 w 2"/>
                  <a:gd name="T4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0" name="Freeform 37"/>
              <p:cNvSpPr>
                <a:spLocks/>
              </p:cNvSpPr>
              <p:nvPr/>
            </p:nvSpPr>
            <p:spPr bwMode="auto">
              <a:xfrm>
                <a:off x="2141" y="2377"/>
                <a:ext cx="11" cy="12"/>
              </a:xfrm>
              <a:custGeom>
                <a:avLst/>
                <a:gdLst>
                  <a:gd name="T0" fmla="*/ 2 w 5"/>
                  <a:gd name="T1" fmla="*/ 0 h 6"/>
                  <a:gd name="T2" fmla="*/ 1 w 5"/>
                  <a:gd name="T3" fmla="*/ 0 h 6"/>
                  <a:gd name="T4" fmla="*/ 2 w 5"/>
                  <a:gd name="T5" fmla="*/ 5 h 6"/>
                  <a:gd name="T6" fmla="*/ 3 w 5"/>
                  <a:gd name="T7" fmla="*/ 5 h 6"/>
                  <a:gd name="T8" fmla="*/ 2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5" y="4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1" name="Freeform 38"/>
              <p:cNvSpPr>
                <a:spLocks/>
              </p:cNvSpPr>
              <p:nvPr/>
            </p:nvSpPr>
            <p:spPr bwMode="auto">
              <a:xfrm>
                <a:off x="2141" y="2377"/>
                <a:ext cx="11" cy="12"/>
              </a:xfrm>
              <a:custGeom>
                <a:avLst/>
                <a:gdLst>
                  <a:gd name="T0" fmla="*/ 2 w 5"/>
                  <a:gd name="T1" fmla="*/ 0 h 6"/>
                  <a:gd name="T2" fmla="*/ 1 w 5"/>
                  <a:gd name="T3" fmla="*/ 0 h 6"/>
                  <a:gd name="T4" fmla="*/ 2 w 5"/>
                  <a:gd name="T5" fmla="*/ 5 h 6"/>
                  <a:gd name="T6" fmla="*/ 3 w 5"/>
                  <a:gd name="T7" fmla="*/ 5 h 6"/>
                  <a:gd name="T8" fmla="*/ 2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5" y="4"/>
                      <a:pt x="5" y="0"/>
                      <a:pt x="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2" name="Freeform 39"/>
              <p:cNvSpPr>
                <a:spLocks/>
              </p:cNvSpPr>
              <p:nvPr/>
            </p:nvSpPr>
            <p:spPr bwMode="auto">
              <a:xfrm>
                <a:off x="2129" y="2432"/>
                <a:ext cx="4" cy="8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3" name="Freeform 40"/>
              <p:cNvSpPr>
                <a:spLocks/>
              </p:cNvSpPr>
              <p:nvPr/>
            </p:nvSpPr>
            <p:spPr bwMode="auto">
              <a:xfrm>
                <a:off x="2129" y="2432"/>
                <a:ext cx="4" cy="8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4" name="Freeform 41"/>
              <p:cNvSpPr>
                <a:spLocks/>
              </p:cNvSpPr>
              <p:nvPr/>
            </p:nvSpPr>
            <p:spPr bwMode="auto">
              <a:xfrm>
                <a:off x="2172" y="2428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2 h 2"/>
                  <a:gd name="T4" fmla="*/ 3 w 3"/>
                  <a:gd name="T5" fmla="*/ 1 h 2"/>
                  <a:gd name="T6" fmla="*/ 1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5" name="Freeform 42"/>
              <p:cNvSpPr>
                <a:spLocks/>
              </p:cNvSpPr>
              <p:nvPr/>
            </p:nvSpPr>
            <p:spPr bwMode="auto">
              <a:xfrm>
                <a:off x="2172" y="2428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2 h 2"/>
                  <a:gd name="T4" fmla="*/ 3 w 3"/>
                  <a:gd name="T5" fmla="*/ 1 h 2"/>
                  <a:gd name="T6" fmla="*/ 1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6" name="Freeform 43"/>
              <p:cNvSpPr>
                <a:spLocks noEditPoints="1"/>
              </p:cNvSpPr>
              <p:nvPr/>
            </p:nvSpPr>
            <p:spPr bwMode="auto">
              <a:xfrm>
                <a:off x="2675" y="583"/>
                <a:ext cx="659" cy="841"/>
              </a:xfrm>
              <a:custGeom>
                <a:avLst/>
                <a:gdLst>
                  <a:gd name="T0" fmla="*/ 162 w 321"/>
                  <a:gd name="T1" fmla="*/ 30 h 409"/>
                  <a:gd name="T2" fmla="*/ 289 w 321"/>
                  <a:gd name="T3" fmla="*/ 61 h 409"/>
                  <a:gd name="T4" fmla="*/ 168 w 321"/>
                  <a:gd name="T5" fmla="*/ 18 h 409"/>
                  <a:gd name="T6" fmla="*/ 8 w 321"/>
                  <a:gd name="T7" fmla="*/ 122 h 409"/>
                  <a:gd name="T8" fmla="*/ 278 w 321"/>
                  <a:gd name="T9" fmla="*/ 102 h 409"/>
                  <a:gd name="T10" fmla="*/ 190 w 321"/>
                  <a:gd name="T11" fmla="*/ 26 h 409"/>
                  <a:gd name="T12" fmla="*/ 140 w 321"/>
                  <a:gd name="T13" fmla="*/ 337 h 409"/>
                  <a:gd name="T14" fmla="*/ 288 w 321"/>
                  <a:gd name="T15" fmla="*/ 68 h 409"/>
                  <a:gd name="T16" fmla="*/ 261 w 321"/>
                  <a:gd name="T17" fmla="*/ 80 h 409"/>
                  <a:gd name="T18" fmla="*/ 262 w 321"/>
                  <a:gd name="T19" fmla="*/ 62 h 409"/>
                  <a:gd name="T20" fmla="*/ 221 w 321"/>
                  <a:gd name="T21" fmla="*/ 55 h 409"/>
                  <a:gd name="T22" fmla="*/ 264 w 321"/>
                  <a:gd name="T23" fmla="*/ 30 h 409"/>
                  <a:gd name="T24" fmla="*/ 218 w 321"/>
                  <a:gd name="T25" fmla="*/ 22 h 409"/>
                  <a:gd name="T26" fmla="*/ 225 w 321"/>
                  <a:gd name="T27" fmla="*/ 0 h 409"/>
                  <a:gd name="T28" fmla="*/ 209 w 321"/>
                  <a:gd name="T29" fmla="*/ 9 h 409"/>
                  <a:gd name="T30" fmla="*/ 181 w 321"/>
                  <a:gd name="T31" fmla="*/ 19 h 409"/>
                  <a:gd name="T32" fmla="*/ 164 w 321"/>
                  <a:gd name="T33" fmla="*/ 46 h 409"/>
                  <a:gd name="T34" fmla="*/ 143 w 321"/>
                  <a:gd name="T35" fmla="*/ 44 h 409"/>
                  <a:gd name="T36" fmla="*/ 132 w 321"/>
                  <a:gd name="T37" fmla="*/ 41 h 409"/>
                  <a:gd name="T38" fmla="*/ 132 w 321"/>
                  <a:gd name="T39" fmla="*/ 38 h 409"/>
                  <a:gd name="T40" fmla="*/ 99 w 321"/>
                  <a:gd name="T41" fmla="*/ 31 h 409"/>
                  <a:gd name="T42" fmla="*/ 59 w 321"/>
                  <a:gd name="T43" fmla="*/ 57 h 409"/>
                  <a:gd name="T44" fmla="*/ 56 w 321"/>
                  <a:gd name="T45" fmla="*/ 83 h 409"/>
                  <a:gd name="T46" fmla="*/ 12 w 321"/>
                  <a:gd name="T47" fmla="*/ 114 h 409"/>
                  <a:gd name="T48" fmla="*/ 26 w 321"/>
                  <a:gd name="T49" fmla="*/ 125 h 409"/>
                  <a:gd name="T50" fmla="*/ 21 w 321"/>
                  <a:gd name="T51" fmla="*/ 152 h 409"/>
                  <a:gd name="T52" fmla="*/ 60 w 321"/>
                  <a:gd name="T53" fmla="*/ 184 h 409"/>
                  <a:gd name="T54" fmla="*/ 61 w 321"/>
                  <a:gd name="T55" fmla="*/ 216 h 409"/>
                  <a:gd name="T56" fmla="*/ 59 w 321"/>
                  <a:gd name="T57" fmla="*/ 233 h 409"/>
                  <a:gd name="T58" fmla="*/ 69 w 321"/>
                  <a:gd name="T59" fmla="*/ 244 h 409"/>
                  <a:gd name="T60" fmla="*/ 69 w 321"/>
                  <a:gd name="T61" fmla="*/ 259 h 409"/>
                  <a:gd name="T62" fmla="*/ 55 w 321"/>
                  <a:gd name="T63" fmla="*/ 262 h 409"/>
                  <a:gd name="T64" fmla="*/ 62 w 321"/>
                  <a:gd name="T65" fmla="*/ 267 h 409"/>
                  <a:gd name="T66" fmla="*/ 70 w 321"/>
                  <a:gd name="T67" fmla="*/ 285 h 409"/>
                  <a:gd name="T68" fmla="*/ 52 w 321"/>
                  <a:gd name="T69" fmla="*/ 300 h 409"/>
                  <a:gd name="T70" fmla="*/ 49 w 321"/>
                  <a:gd name="T71" fmla="*/ 317 h 409"/>
                  <a:gd name="T72" fmla="*/ 57 w 321"/>
                  <a:gd name="T73" fmla="*/ 348 h 409"/>
                  <a:gd name="T74" fmla="*/ 55 w 321"/>
                  <a:gd name="T75" fmla="*/ 369 h 409"/>
                  <a:gd name="T76" fmla="*/ 79 w 321"/>
                  <a:gd name="T77" fmla="*/ 398 h 409"/>
                  <a:gd name="T78" fmla="*/ 106 w 321"/>
                  <a:gd name="T79" fmla="*/ 378 h 409"/>
                  <a:gd name="T80" fmla="*/ 122 w 321"/>
                  <a:gd name="T81" fmla="*/ 351 h 409"/>
                  <a:gd name="T82" fmla="*/ 173 w 321"/>
                  <a:gd name="T83" fmla="*/ 318 h 409"/>
                  <a:gd name="T84" fmla="*/ 231 w 321"/>
                  <a:gd name="T85" fmla="*/ 281 h 409"/>
                  <a:gd name="T86" fmla="*/ 241 w 321"/>
                  <a:gd name="T87" fmla="*/ 279 h 409"/>
                  <a:gd name="T88" fmla="*/ 235 w 321"/>
                  <a:gd name="T89" fmla="*/ 236 h 409"/>
                  <a:gd name="T90" fmla="*/ 242 w 321"/>
                  <a:gd name="T91" fmla="*/ 230 h 409"/>
                  <a:gd name="T92" fmla="*/ 260 w 321"/>
                  <a:gd name="T93" fmla="*/ 228 h 409"/>
                  <a:gd name="T94" fmla="*/ 263 w 321"/>
                  <a:gd name="T95" fmla="*/ 202 h 409"/>
                  <a:gd name="T96" fmla="*/ 261 w 321"/>
                  <a:gd name="T97" fmla="*/ 173 h 409"/>
                  <a:gd name="T98" fmla="*/ 275 w 321"/>
                  <a:gd name="T99" fmla="*/ 184 h 409"/>
                  <a:gd name="T100" fmla="*/ 269 w 321"/>
                  <a:gd name="T101" fmla="*/ 146 h 409"/>
                  <a:gd name="T102" fmla="*/ 294 w 321"/>
                  <a:gd name="T103" fmla="*/ 92 h 409"/>
                  <a:gd name="T104" fmla="*/ 316 w 321"/>
                  <a:gd name="T105" fmla="*/ 78 h 409"/>
                  <a:gd name="T106" fmla="*/ 63 w 321"/>
                  <a:gd name="T107" fmla="*/ 251 h 409"/>
                  <a:gd name="T108" fmla="*/ 69 w 321"/>
                  <a:gd name="T109" fmla="*/ 245 h 409"/>
                  <a:gd name="T110" fmla="*/ 73 w 321"/>
                  <a:gd name="T111" fmla="*/ 275 h 409"/>
                  <a:gd name="T112" fmla="*/ 209 w 321"/>
                  <a:gd name="T113" fmla="*/ 7 h 409"/>
                  <a:gd name="T114" fmla="*/ 282 w 321"/>
                  <a:gd name="T115" fmla="*/ 153 h 409"/>
                  <a:gd name="T116" fmla="*/ 279 w 321"/>
                  <a:gd name="T117" fmla="*/ 202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1" h="409">
                    <a:moveTo>
                      <a:pt x="290" y="63"/>
                    </a:moveTo>
                    <a:cubicBezTo>
                      <a:pt x="290" y="62"/>
                      <a:pt x="290" y="62"/>
                      <a:pt x="290" y="62"/>
                    </a:cubicBezTo>
                    <a:cubicBezTo>
                      <a:pt x="289" y="62"/>
                      <a:pt x="289" y="62"/>
                      <a:pt x="289" y="61"/>
                    </a:cubicBezTo>
                    <a:cubicBezTo>
                      <a:pt x="289" y="62"/>
                      <a:pt x="289" y="62"/>
                      <a:pt x="289" y="62"/>
                    </a:cubicBezTo>
                    <a:cubicBezTo>
                      <a:pt x="289" y="64"/>
                      <a:pt x="289" y="64"/>
                      <a:pt x="290" y="63"/>
                    </a:cubicBezTo>
                    <a:close/>
                    <a:moveTo>
                      <a:pt x="162" y="30"/>
                    </a:move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28"/>
                      <a:pt x="163" y="27"/>
                      <a:pt x="162" y="27"/>
                    </a:cubicBezTo>
                    <a:cubicBezTo>
                      <a:pt x="161" y="27"/>
                      <a:pt x="161" y="27"/>
                      <a:pt x="161" y="27"/>
                    </a:cubicBezTo>
                    <a:cubicBezTo>
                      <a:pt x="160" y="28"/>
                      <a:pt x="160" y="29"/>
                      <a:pt x="161" y="30"/>
                    </a:cubicBezTo>
                    <a:cubicBezTo>
                      <a:pt x="161" y="30"/>
                      <a:pt x="162" y="30"/>
                      <a:pt x="162" y="30"/>
                    </a:cubicBezTo>
                    <a:close/>
                    <a:moveTo>
                      <a:pt x="176" y="19"/>
                    </a:moveTo>
                    <a:cubicBezTo>
                      <a:pt x="177" y="19"/>
                      <a:pt x="178" y="19"/>
                      <a:pt x="178" y="19"/>
                    </a:cubicBezTo>
                    <a:cubicBezTo>
                      <a:pt x="179" y="19"/>
                      <a:pt x="180" y="18"/>
                      <a:pt x="180" y="17"/>
                    </a:cubicBezTo>
                    <a:cubicBezTo>
                      <a:pt x="181" y="16"/>
                      <a:pt x="179" y="14"/>
                      <a:pt x="178" y="14"/>
                    </a:cubicBezTo>
                    <a:cubicBezTo>
                      <a:pt x="177" y="13"/>
                      <a:pt x="176" y="14"/>
                      <a:pt x="175" y="16"/>
                    </a:cubicBezTo>
                    <a:cubicBezTo>
                      <a:pt x="175" y="16"/>
                      <a:pt x="175" y="18"/>
                      <a:pt x="176" y="19"/>
                    </a:cubicBezTo>
                    <a:close/>
                    <a:moveTo>
                      <a:pt x="289" y="61"/>
                    </a:moveTo>
                    <a:cubicBezTo>
                      <a:pt x="289" y="61"/>
                      <a:pt x="289" y="61"/>
                      <a:pt x="289" y="61"/>
                    </a:cubicBezTo>
                    <a:cubicBezTo>
                      <a:pt x="289" y="61"/>
                      <a:pt x="289" y="61"/>
                      <a:pt x="289" y="61"/>
                    </a:cubicBezTo>
                    <a:cubicBezTo>
                      <a:pt x="289" y="61"/>
                      <a:pt x="288" y="61"/>
                      <a:pt x="288" y="61"/>
                    </a:cubicBezTo>
                    <a:cubicBezTo>
                      <a:pt x="289" y="61"/>
                      <a:pt x="289" y="61"/>
                      <a:pt x="289" y="61"/>
                    </a:cubicBezTo>
                    <a:close/>
                    <a:moveTo>
                      <a:pt x="289" y="61"/>
                    </a:moveTo>
                    <a:cubicBezTo>
                      <a:pt x="289" y="60"/>
                      <a:pt x="289" y="60"/>
                      <a:pt x="289" y="59"/>
                    </a:cubicBezTo>
                    <a:cubicBezTo>
                      <a:pt x="289" y="58"/>
                      <a:pt x="289" y="58"/>
                      <a:pt x="289" y="57"/>
                    </a:cubicBezTo>
                    <a:cubicBezTo>
                      <a:pt x="288" y="57"/>
                      <a:pt x="287" y="57"/>
                      <a:pt x="287" y="58"/>
                    </a:cubicBezTo>
                    <a:cubicBezTo>
                      <a:pt x="287" y="60"/>
                      <a:pt x="287" y="61"/>
                      <a:pt x="289" y="61"/>
                    </a:cubicBezTo>
                    <a:close/>
                    <a:moveTo>
                      <a:pt x="168" y="18"/>
                    </a:moveTo>
                    <a:cubicBezTo>
                      <a:pt x="169" y="18"/>
                      <a:pt x="169" y="17"/>
                      <a:pt x="169" y="17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66" y="16"/>
                      <a:pt x="166" y="17"/>
                      <a:pt x="167" y="17"/>
                    </a:cubicBezTo>
                    <a:cubicBezTo>
                      <a:pt x="167" y="17"/>
                      <a:pt x="168" y="18"/>
                      <a:pt x="168" y="18"/>
                    </a:cubicBezTo>
                    <a:close/>
                    <a:moveTo>
                      <a:pt x="3" y="121"/>
                    </a:moveTo>
                    <a:cubicBezTo>
                      <a:pt x="3" y="120"/>
                      <a:pt x="2" y="120"/>
                      <a:pt x="1" y="120"/>
                    </a:cubicBezTo>
                    <a:cubicBezTo>
                      <a:pt x="0" y="120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1" y="123"/>
                      <a:pt x="2" y="123"/>
                    </a:cubicBezTo>
                    <a:cubicBezTo>
                      <a:pt x="3" y="122"/>
                      <a:pt x="3" y="122"/>
                      <a:pt x="3" y="122"/>
                    </a:cubicBezTo>
                    <a:cubicBezTo>
                      <a:pt x="3" y="121"/>
                      <a:pt x="3" y="121"/>
                      <a:pt x="3" y="121"/>
                    </a:cubicBezTo>
                    <a:close/>
                    <a:moveTo>
                      <a:pt x="9" y="121"/>
                    </a:moveTo>
                    <a:cubicBezTo>
                      <a:pt x="9" y="121"/>
                      <a:pt x="8" y="121"/>
                      <a:pt x="8" y="121"/>
                    </a:cubicBezTo>
                    <a:cubicBezTo>
                      <a:pt x="7" y="121"/>
                      <a:pt x="7" y="121"/>
                      <a:pt x="7" y="121"/>
                    </a:cubicBezTo>
                    <a:cubicBezTo>
                      <a:pt x="7" y="122"/>
                      <a:pt x="8" y="122"/>
                      <a:pt x="8" y="122"/>
                    </a:cubicBezTo>
                    <a:cubicBezTo>
                      <a:pt x="9" y="122"/>
                      <a:pt x="9" y="121"/>
                      <a:pt x="9" y="121"/>
                    </a:cubicBezTo>
                    <a:close/>
                    <a:moveTo>
                      <a:pt x="285" y="101"/>
                    </a:moveTo>
                    <a:cubicBezTo>
                      <a:pt x="284" y="101"/>
                      <a:pt x="284" y="101"/>
                      <a:pt x="284" y="101"/>
                    </a:cubicBezTo>
                    <a:cubicBezTo>
                      <a:pt x="284" y="100"/>
                      <a:pt x="284" y="100"/>
                      <a:pt x="284" y="100"/>
                    </a:cubicBezTo>
                    <a:cubicBezTo>
                      <a:pt x="284" y="100"/>
                      <a:pt x="284" y="100"/>
                      <a:pt x="285" y="100"/>
                    </a:cubicBezTo>
                    <a:cubicBezTo>
                      <a:pt x="285" y="100"/>
                      <a:pt x="285" y="100"/>
                      <a:pt x="285" y="100"/>
                    </a:cubicBezTo>
                    <a:cubicBezTo>
                      <a:pt x="285" y="101"/>
                      <a:pt x="285" y="101"/>
                      <a:pt x="285" y="101"/>
                    </a:cubicBezTo>
                    <a:close/>
                    <a:moveTo>
                      <a:pt x="279" y="104"/>
                    </a:moveTo>
                    <a:cubicBezTo>
                      <a:pt x="279" y="104"/>
                      <a:pt x="278" y="104"/>
                      <a:pt x="278" y="104"/>
                    </a:cubicBezTo>
                    <a:cubicBezTo>
                      <a:pt x="277" y="105"/>
                      <a:pt x="277" y="104"/>
                      <a:pt x="277" y="103"/>
                    </a:cubicBezTo>
                    <a:cubicBezTo>
                      <a:pt x="277" y="102"/>
                      <a:pt x="278" y="102"/>
                      <a:pt x="278" y="102"/>
                    </a:cubicBezTo>
                    <a:cubicBezTo>
                      <a:pt x="279" y="102"/>
                      <a:pt x="279" y="102"/>
                      <a:pt x="279" y="102"/>
                    </a:cubicBezTo>
                    <a:cubicBezTo>
                      <a:pt x="280" y="103"/>
                      <a:pt x="280" y="103"/>
                      <a:pt x="279" y="104"/>
                    </a:cubicBezTo>
                    <a:close/>
                    <a:moveTo>
                      <a:pt x="217" y="256"/>
                    </a:moveTo>
                    <a:cubicBezTo>
                      <a:pt x="216" y="256"/>
                      <a:pt x="216" y="256"/>
                      <a:pt x="216" y="256"/>
                    </a:cubicBezTo>
                    <a:cubicBezTo>
                      <a:pt x="217" y="256"/>
                      <a:pt x="217" y="256"/>
                      <a:pt x="217" y="256"/>
                    </a:cubicBezTo>
                    <a:cubicBezTo>
                      <a:pt x="217" y="257"/>
                      <a:pt x="217" y="257"/>
                      <a:pt x="217" y="257"/>
                    </a:cubicBezTo>
                    <a:lnTo>
                      <a:pt x="217" y="256"/>
                    </a:lnTo>
                    <a:close/>
                    <a:moveTo>
                      <a:pt x="214" y="271"/>
                    </a:moveTo>
                    <a:cubicBezTo>
                      <a:pt x="213" y="271"/>
                      <a:pt x="213" y="271"/>
                      <a:pt x="213" y="271"/>
                    </a:cubicBezTo>
                    <a:cubicBezTo>
                      <a:pt x="214" y="271"/>
                      <a:pt x="214" y="271"/>
                      <a:pt x="214" y="271"/>
                    </a:cubicBezTo>
                    <a:close/>
                    <a:moveTo>
                      <a:pt x="190" y="26"/>
                    </a:moveTo>
                    <a:cubicBezTo>
                      <a:pt x="189" y="26"/>
                      <a:pt x="189" y="26"/>
                      <a:pt x="189" y="25"/>
                    </a:cubicBezTo>
                    <a:cubicBezTo>
                      <a:pt x="189" y="24"/>
                      <a:pt x="189" y="24"/>
                      <a:pt x="189" y="24"/>
                    </a:cubicBezTo>
                    <a:cubicBezTo>
                      <a:pt x="189" y="24"/>
                      <a:pt x="189" y="24"/>
                      <a:pt x="189" y="24"/>
                    </a:cubicBezTo>
                    <a:cubicBezTo>
                      <a:pt x="189" y="24"/>
                      <a:pt x="189" y="24"/>
                      <a:pt x="189" y="24"/>
                    </a:cubicBezTo>
                    <a:cubicBezTo>
                      <a:pt x="189" y="24"/>
                      <a:pt x="189" y="24"/>
                      <a:pt x="189" y="25"/>
                    </a:cubicBezTo>
                    <a:cubicBezTo>
                      <a:pt x="190" y="25"/>
                      <a:pt x="190" y="26"/>
                      <a:pt x="190" y="26"/>
                    </a:cubicBezTo>
                    <a:close/>
                    <a:moveTo>
                      <a:pt x="187" y="23"/>
                    </a:moveTo>
                    <a:cubicBezTo>
                      <a:pt x="187" y="23"/>
                      <a:pt x="186" y="22"/>
                      <a:pt x="187" y="23"/>
                    </a:cubicBezTo>
                    <a:cubicBezTo>
                      <a:pt x="187" y="23"/>
                      <a:pt x="187" y="23"/>
                      <a:pt x="188" y="23"/>
                    </a:cubicBezTo>
                    <a:cubicBezTo>
                      <a:pt x="187" y="23"/>
                      <a:pt x="187" y="23"/>
                      <a:pt x="187" y="23"/>
                    </a:cubicBezTo>
                    <a:close/>
                    <a:moveTo>
                      <a:pt x="140" y="337"/>
                    </a:moveTo>
                    <a:cubicBezTo>
                      <a:pt x="139" y="337"/>
                      <a:pt x="139" y="336"/>
                      <a:pt x="139" y="336"/>
                    </a:cubicBezTo>
                    <a:cubicBezTo>
                      <a:pt x="139" y="336"/>
                      <a:pt x="139" y="336"/>
                      <a:pt x="140" y="336"/>
                    </a:cubicBezTo>
                    <a:cubicBezTo>
                      <a:pt x="140" y="336"/>
                      <a:pt x="140" y="336"/>
                      <a:pt x="140" y="336"/>
                    </a:cubicBezTo>
                    <a:lnTo>
                      <a:pt x="140" y="337"/>
                    </a:lnTo>
                    <a:close/>
                    <a:moveTo>
                      <a:pt x="317" y="68"/>
                    </a:moveTo>
                    <a:cubicBezTo>
                      <a:pt x="316" y="68"/>
                      <a:pt x="316" y="67"/>
                      <a:pt x="316" y="67"/>
                    </a:cubicBezTo>
                    <a:cubicBezTo>
                      <a:pt x="312" y="62"/>
                      <a:pt x="307" y="61"/>
                      <a:pt x="302" y="61"/>
                    </a:cubicBezTo>
                    <a:cubicBezTo>
                      <a:pt x="299" y="61"/>
                      <a:pt x="296" y="62"/>
                      <a:pt x="293" y="62"/>
                    </a:cubicBezTo>
                    <a:cubicBezTo>
                      <a:pt x="293" y="63"/>
                      <a:pt x="292" y="64"/>
                      <a:pt x="292" y="64"/>
                    </a:cubicBezTo>
                    <a:cubicBezTo>
                      <a:pt x="292" y="65"/>
                      <a:pt x="292" y="66"/>
                      <a:pt x="291" y="66"/>
                    </a:cubicBezTo>
                    <a:cubicBezTo>
                      <a:pt x="290" y="68"/>
                      <a:pt x="289" y="68"/>
                      <a:pt x="288" y="68"/>
                    </a:cubicBezTo>
                    <a:cubicBezTo>
                      <a:pt x="286" y="68"/>
                      <a:pt x="286" y="67"/>
                      <a:pt x="285" y="66"/>
                    </a:cubicBezTo>
                    <a:cubicBezTo>
                      <a:pt x="284" y="65"/>
                      <a:pt x="283" y="66"/>
                      <a:pt x="282" y="66"/>
                    </a:cubicBezTo>
                    <a:cubicBezTo>
                      <a:pt x="279" y="72"/>
                      <a:pt x="275" y="74"/>
                      <a:pt x="269" y="76"/>
                    </a:cubicBezTo>
                    <a:cubicBezTo>
                      <a:pt x="267" y="77"/>
                      <a:pt x="263" y="77"/>
                      <a:pt x="261" y="80"/>
                    </a:cubicBezTo>
                    <a:cubicBezTo>
                      <a:pt x="261" y="80"/>
                      <a:pt x="261" y="80"/>
                      <a:pt x="261" y="80"/>
                    </a:cubicBezTo>
                    <a:cubicBezTo>
                      <a:pt x="261" y="80"/>
                      <a:pt x="260" y="81"/>
                      <a:pt x="259" y="81"/>
                    </a:cubicBezTo>
                    <a:cubicBezTo>
                      <a:pt x="259" y="82"/>
                      <a:pt x="258" y="83"/>
                      <a:pt x="258" y="83"/>
                    </a:cubicBezTo>
                    <a:cubicBezTo>
                      <a:pt x="257" y="84"/>
                      <a:pt x="257" y="84"/>
                      <a:pt x="257" y="84"/>
                    </a:cubicBezTo>
                    <a:cubicBezTo>
                      <a:pt x="257" y="83"/>
                      <a:pt x="257" y="83"/>
                      <a:pt x="257" y="83"/>
                    </a:cubicBezTo>
                    <a:cubicBezTo>
                      <a:pt x="258" y="83"/>
                      <a:pt x="258" y="82"/>
                      <a:pt x="259" y="81"/>
                    </a:cubicBezTo>
                    <a:cubicBezTo>
                      <a:pt x="260" y="81"/>
                      <a:pt x="261" y="80"/>
                      <a:pt x="261" y="80"/>
                    </a:cubicBezTo>
                    <a:cubicBezTo>
                      <a:pt x="261" y="80"/>
                      <a:pt x="261" y="80"/>
                      <a:pt x="261" y="80"/>
                    </a:cubicBezTo>
                    <a:cubicBezTo>
                      <a:pt x="262" y="79"/>
                      <a:pt x="262" y="78"/>
                      <a:pt x="262" y="77"/>
                    </a:cubicBezTo>
                    <a:cubicBezTo>
                      <a:pt x="264" y="75"/>
                      <a:pt x="266" y="73"/>
                      <a:pt x="269" y="72"/>
                    </a:cubicBezTo>
                    <a:cubicBezTo>
                      <a:pt x="272" y="70"/>
                      <a:pt x="274" y="68"/>
                      <a:pt x="275" y="65"/>
                    </a:cubicBezTo>
                    <a:cubicBezTo>
                      <a:pt x="276" y="64"/>
                      <a:pt x="277" y="63"/>
                      <a:pt x="277" y="62"/>
                    </a:cubicBezTo>
                    <a:cubicBezTo>
                      <a:pt x="279" y="55"/>
                      <a:pt x="276" y="53"/>
                      <a:pt x="271" y="54"/>
                    </a:cubicBezTo>
                    <a:cubicBezTo>
                      <a:pt x="270" y="54"/>
                      <a:pt x="270" y="54"/>
                      <a:pt x="270" y="54"/>
                    </a:cubicBezTo>
                    <a:cubicBezTo>
                      <a:pt x="269" y="54"/>
                      <a:pt x="269" y="55"/>
                      <a:pt x="269" y="55"/>
                    </a:cubicBezTo>
                    <a:cubicBezTo>
                      <a:pt x="268" y="57"/>
                      <a:pt x="267" y="58"/>
                      <a:pt x="267" y="60"/>
                    </a:cubicBezTo>
                    <a:cubicBezTo>
                      <a:pt x="266" y="61"/>
                      <a:pt x="265" y="62"/>
                      <a:pt x="263" y="62"/>
                    </a:cubicBezTo>
                    <a:cubicBezTo>
                      <a:pt x="262" y="62"/>
                      <a:pt x="262" y="62"/>
                      <a:pt x="262" y="62"/>
                    </a:cubicBezTo>
                    <a:cubicBezTo>
                      <a:pt x="258" y="61"/>
                      <a:pt x="255" y="62"/>
                      <a:pt x="252" y="62"/>
                    </a:cubicBezTo>
                    <a:cubicBezTo>
                      <a:pt x="252" y="62"/>
                      <a:pt x="251" y="62"/>
                      <a:pt x="251" y="61"/>
                    </a:cubicBezTo>
                    <a:cubicBezTo>
                      <a:pt x="251" y="61"/>
                      <a:pt x="251" y="61"/>
                      <a:pt x="252" y="61"/>
                    </a:cubicBezTo>
                    <a:cubicBezTo>
                      <a:pt x="254" y="60"/>
                      <a:pt x="255" y="60"/>
                      <a:pt x="256" y="59"/>
                    </a:cubicBezTo>
                    <a:cubicBezTo>
                      <a:pt x="258" y="58"/>
                      <a:pt x="259" y="57"/>
                      <a:pt x="260" y="55"/>
                    </a:cubicBezTo>
                    <a:cubicBezTo>
                      <a:pt x="260" y="54"/>
                      <a:pt x="259" y="53"/>
                      <a:pt x="258" y="53"/>
                    </a:cubicBezTo>
                    <a:cubicBezTo>
                      <a:pt x="256" y="52"/>
                      <a:pt x="254" y="51"/>
                      <a:pt x="252" y="51"/>
                    </a:cubicBezTo>
                    <a:cubicBezTo>
                      <a:pt x="243" y="49"/>
                      <a:pt x="240" y="50"/>
                      <a:pt x="231" y="53"/>
                    </a:cubicBezTo>
                    <a:cubicBezTo>
                      <a:pt x="229" y="54"/>
                      <a:pt x="228" y="54"/>
                      <a:pt x="227" y="54"/>
                    </a:cubicBezTo>
                    <a:cubicBezTo>
                      <a:pt x="225" y="55"/>
                      <a:pt x="224" y="56"/>
                      <a:pt x="222" y="56"/>
                    </a:cubicBezTo>
                    <a:cubicBezTo>
                      <a:pt x="222" y="56"/>
                      <a:pt x="221" y="55"/>
                      <a:pt x="221" y="55"/>
                    </a:cubicBezTo>
                    <a:cubicBezTo>
                      <a:pt x="221" y="55"/>
                      <a:pt x="221" y="54"/>
                      <a:pt x="221" y="54"/>
                    </a:cubicBezTo>
                    <a:cubicBezTo>
                      <a:pt x="222" y="54"/>
                      <a:pt x="223" y="53"/>
                      <a:pt x="224" y="53"/>
                    </a:cubicBezTo>
                    <a:cubicBezTo>
                      <a:pt x="228" y="51"/>
                      <a:pt x="231" y="50"/>
                      <a:pt x="234" y="49"/>
                    </a:cubicBezTo>
                    <a:cubicBezTo>
                      <a:pt x="239" y="46"/>
                      <a:pt x="245" y="46"/>
                      <a:pt x="251" y="48"/>
                    </a:cubicBezTo>
                    <a:cubicBezTo>
                      <a:pt x="255" y="49"/>
                      <a:pt x="259" y="49"/>
                      <a:pt x="263" y="49"/>
                    </a:cubicBezTo>
                    <a:cubicBezTo>
                      <a:pt x="266" y="48"/>
                      <a:pt x="270" y="47"/>
                      <a:pt x="274" y="47"/>
                    </a:cubicBezTo>
                    <a:cubicBezTo>
                      <a:pt x="278" y="47"/>
                      <a:pt x="281" y="45"/>
                      <a:pt x="284" y="42"/>
                    </a:cubicBezTo>
                    <a:cubicBezTo>
                      <a:pt x="286" y="41"/>
                      <a:pt x="286" y="38"/>
                      <a:pt x="284" y="36"/>
                    </a:cubicBezTo>
                    <a:cubicBezTo>
                      <a:pt x="282" y="35"/>
                      <a:pt x="280" y="33"/>
                      <a:pt x="278" y="31"/>
                    </a:cubicBezTo>
                    <a:cubicBezTo>
                      <a:pt x="274" y="29"/>
                      <a:pt x="270" y="27"/>
                      <a:pt x="266" y="30"/>
                    </a:cubicBezTo>
                    <a:cubicBezTo>
                      <a:pt x="265" y="30"/>
                      <a:pt x="265" y="30"/>
                      <a:pt x="264" y="30"/>
                    </a:cubicBezTo>
                    <a:cubicBezTo>
                      <a:pt x="263" y="30"/>
                      <a:pt x="263" y="30"/>
                      <a:pt x="263" y="29"/>
                    </a:cubicBezTo>
                    <a:cubicBezTo>
                      <a:pt x="263" y="28"/>
                      <a:pt x="263" y="28"/>
                      <a:pt x="263" y="28"/>
                    </a:cubicBezTo>
                    <a:cubicBezTo>
                      <a:pt x="265" y="28"/>
                      <a:pt x="265" y="28"/>
                      <a:pt x="266" y="27"/>
                    </a:cubicBezTo>
                    <a:cubicBezTo>
                      <a:pt x="269" y="26"/>
                      <a:pt x="269" y="24"/>
                      <a:pt x="267" y="21"/>
                    </a:cubicBezTo>
                    <a:cubicBezTo>
                      <a:pt x="267" y="20"/>
                      <a:pt x="265" y="19"/>
                      <a:pt x="265" y="19"/>
                    </a:cubicBezTo>
                    <a:cubicBezTo>
                      <a:pt x="259" y="22"/>
                      <a:pt x="253" y="22"/>
                      <a:pt x="247" y="19"/>
                    </a:cubicBezTo>
                    <a:cubicBezTo>
                      <a:pt x="246" y="18"/>
                      <a:pt x="244" y="18"/>
                      <a:pt x="242" y="19"/>
                    </a:cubicBezTo>
                    <a:cubicBezTo>
                      <a:pt x="240" y="19"/>
                      <a:pt x="237" y="19"/>
                      <a:pt x="236" y="20"/>
                    </a:cubicBezTo>
                    <a:cubicBezTo>
                      <a:pt x="233" y="20"/>
                      <a:pt x="230" y="21"/>
                      <a:pt x="227" y="20"/>
                    </a:cubicBezTo>
                    <a:cubicBezTo>
                      <a:pt x="225" y="20"/>
                      <a:pt x="223" y="20"/>
                      <a:pt x="221" y="22"/>
                    </a:cubicBezTo>
                    <a:cubicBezTo>
                      <a:pt x="220" y="22"/>
                      <a:pt x="219" y="22"/>
                      <a:pt x="218" y="22"/>
                    </a:cubicBezTo>
                    <a:cubicBezTo>
                      <a:pt x="218" y="22"/>
                      <a:pt x="217" y="22"/>
                      <a:pt x="217" y="22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18" y="20"/>
                      <a:pt x="220" y="20"/>
                      <a:pt x="220" y="19"/>
                    </a:cubicBezTo>
                    <a:cubicBezTo>
                      <a:pt x="223" y="19"/>
                      <a:pt x="225" y="20"/>
                      <a:pt x="228" y="19"/>
                    </a:cubicBezTo>
                    <a:cubicBezTo>
                      <a:pt x="232" y="17"/>
                      <a:pt x="237" y="17"/>
                      <a:pt x="242" y="17"/>
                    </a:cubicBezTo>
                    <a:cubicBezTo>
                      <a:pt x="245" y="17"/>
                      <a:pt x="248" y="17"/>
                      <a:pt x="252" y="18"/>
                    </a:cubicBezTo>
                    <a:cubicBezTo>
                      <a:pt x="256" y="19"/>
                      <a:pt x="259" y="18"/>
                      <a:pt x="262" y="16"/>
                    </a:cubicBezTo>
                    <a:cubicBezTo>
                      <a:pt x="262" y="16"/>
                      <a:pt x="262" y="15"/>
                      <a:pt x="262" y="15"/>
                    </a:cubicBezTo>
                    <a:cubicBezTo>
                      <a:pt x="261" y="11"/>
                      <a:pt x="257" y="9"/>
                      <a:pt x="254" y="8"/>
                    </a:cubicBezTo>
                    <a:cubicBezTo>
                      <a:pt x="247" y="7"/>
                      <a:pt x="241" y="4"/>
                      <a:pt x="234" y="2"/>
                    </a:cubicBezTo>
                    <a:cubicBezTo>
                      <a:pt x="231" y="1"/>
                      <a:pt x="228" y="1"/>
                      <a:pt x="225" y="0"/>
                    </a:cubicBezTo>
                    <a:cubicBezTo>
                      <a:pt x="222" y="0"/>
                      <a:pt x="218" y="2"/>
                      <a:pt x="216" y="1"/>
                    </a:cubicBezTo>
                    <a:cubicBezTo>
                      <a:pt x="213" y="3"/>
                      <a:pt x="212" y="5"/>
                      <a:pt x="210" y="7"/>
                    </a:cubicBezTo>
                    <a:cubicBezTo>
                      <a:pt x="210" y="8"/>
                      <a:pt x="209" y="8"/>
                      <a:pt x="209" y="8"/>
                    </a:cubicBezTo>
                    <a:cubicBezTo>
                      <a:pt x="209" y="8"/>
                      <a:pt x="209" y="8"/>
                      <a:pt x="209" y="8"/>
                    </a:cubicBezTo>
                    <a:cubicBezTo>
                      <a:pt x="209" y="8"/>
                      <a:pt x="209" y="8"/>
                      <a:pt x="209" y="8"/>
                    </a:cubicBezTo>
                    <a:cubicBezTo>
                      <a:pt x="209" y="8"/>
                      <a:pt x="209" y="8"/>
                      <a:pt x="209" y="8"/>
                    </a:cubicBezTo>
                    <a:cubicBezTo>
                      <a:pt x="209" y="8"/>
                      <a:pt x="209" y="9"/>
                      <a:pt x="209" y="9"/>
                    </a:cubicBezTo>
                    <a:cubicBezTo>
                      <a:pt x="209" y="9"/>
                      <a:pt x="209" y="9"/>
                      <a:pt x="209" y="9"/>
                    </a:cubicBezTo>
                    <a:cubicBezTo>
                      <a:pt x="210" y="10"/>
                      <a:pt x="210" y="10"/>
                      <a:pt x="210" y="10"/>
                    </a:cubicBezTo>
                    <a:cubicBezTo>
                      <a:pt x="209" y="10"/>
                      <a:pt x="209" y="10"/>
                      <a:pt x="209" y="10"/>
                    </a:cubicBezTo>
                    <a:cubicBezTo>
                      <a:pt x="209" y="9"/>
                      <a:pt x="209" y="9"/>
                      <a:pt x="209" y="9"/>
                    </a:cubicBezTo>
                    <a:cubicBezTo>
                      <a:pt x="207" y="10"/>
                      <a:pt x="205" y="8"/>
                      <a:pt x="204" y="7"/>
                    </a:cubicBezTo>
                    <a:cubicBezTo>
                      <a:pt x="203" y="7"/>
                      <a:pt x="202" y="7"/>
                      <a:pt x="202" y="8"/>
                    </a:cubicBezTo>
                    <a:cubicBezTo>
                      <a:pt x="202" y="8"/>
                      <a:pt x="202" y="8"/>
                      <a:pt x="202" y="8"/>
                    </a:cubicBezTo>
                    <a:cubicBezTo>
                      <a:pt x="202" y="9"/>
                      <a:pt x="202" y="10"/>
                      <a:pt x="202" y="11"/>
                    </a:cubicBezTo>
                    <a:cubicBezTo>
                      <a:pt x="203" y="12"/>
                      <a:pt x="203" y="12"/>
                      <a:pt x="202" y="12"/>
                    </a:cubicBezTo>
                    <a:cubicBezTo>
                      <a:pt x="202" y="13"/>
                      <a:pt x="201" y="13"/>
                      <a:pt x="201" y="13"/>
                    </a:cubicBezTo>
                    <a:cubicBezTo>
                      <a:pt x="198" y="12"/>
                      <a:pt x="195" y="11"/>
                      <a:pt x="193" y="9"/>
                    </a:cubicBezTo>
                    <a:cubicBezTo>
                      <a:pt x="191" y="8"/>
                      <a:pt x="190" y="8"/>
                      <a:pt x="188" y="9"/>
                    </a:cubicBezTo>
                    <a:cubicBezTo>
                      <a:pt x="187" y="10"/>
                      <a:pt x="185" y="11"/>
                      <a:pt x="183" y="11"/>
                    </a:cubicBezTo>
                    <a:cubicBezTo>
                      <a:pt x="182" y="11"/>
                      <a:pt x="182" y="12"/>
                      <a:pt x="181" y="13"/>
                    </a:cubicBezTo>
                    <a:cubicBezTo>
                      <a:pt x="181" y="15"/>
                      <a:pt x="181" y="17"/>
                      <a:pt x="181" y="19"/>
                    </a:cubicBezTo>
                    <a:cubicBezTo>
                      <a:pt x="181" y="20"/>
                      <a:pt x="181" y="22"/>
                      <a:pt x="179" y="22"/>
                    </a:cubicBezTo>
                    <a:cubicBezTo>
                      <a:pt x="178" y="23"/>
                      <a:pt x="178" y="24"/>
                      <a:pt x="176" y="24"/>
                    </a:cubicBezTo>
                    <a:cubicBezTo>
                      <a:pt x="176" y="25"/>
                      <a:pt x="175" y="25"/>
                      <a:pt x="175" y="25"/>
                    </a:cubicBezTo>
                    <a:cubicBezTo>
                      <a:pt x="173" y="24"/>
                      <a:pt x="171" y="23"/>
                      <a:pt x="169" y="23"/>
                    </a:cubicBezTo>
                    <a:cubicBezTo>
                      <a:pt x="168" y="23"/>
                      <a:pt x="167" y="24"/>
                      <a:pt x="167" y="24"/>
                    </a:cubicBezTo>
                    <a:cubicBezTo>
                      <a:pt x="167" y="26"/>
                      <a:pt x="167" y="26"/>
                      <a:pt x="167" y="27"/>
                    </a:cubicBezTo>
                    <a:cubicBezTo>
                      <a:pt x="168" y="31"/>
                      <a:pt x="168" y="34"/>
                      <a:pt x="169" y="37"/>
                    </a:cubicBezTo>
                    <a:cubicBezTo>
                      <a:pt x="170" y="41"/>
                      <a:pt x="170" y="46"/>
                      <a:pt x="172" y="50"/>
                    </a:cubicBezTo>
                    <a:cubicBezTo>
                      <a:pt x="172" y="50"/>
                      <a:pt x="171" y="51"/>
                      <a:pt x="171" y="51"/>
                    </a:cubicBezTo>
                    <a:cubicBezTo>
                      <a:pt x="169" y="51"/>
                      <a:pt x="167" y="51"/>
                      <a:pt x="167" y="49"/>
                    </a:cubicBezTo>
                    <a:cubicBezTo>
                      <a:pt x="167" y="47"/>
                      <a:pt x="166" y="47"/>
                      <a:pt x="164" y="46"/>
                    </a:cubicBezTo>
                    <a:cubicBezTo>
                      <a:pt x="163" y="46"/>
                      <a:pt x="164" y="46"/>
                      <a:pt x="164" y="45"/>
                    </a:cubicBezTo>
                    <a:cubicBezTo>
                      <a:pt x="166" y="44"/>
                      <a:pt x="166" y="42"/>
                      <a:pt x="165" y="42"/>
                    </a:cubicBezTo>
                    <a:cubicBezTo>
                      <a:pt x="163" y="41"/>
                      <a:pt x="162" y="39"/>
                      <a:pt x="162" y="38"/>
                    </a:cubicBezTo>
                    <a:cubicBezTo>
                      <a:pt x="160" y="35"/>
                      <a:pt x="159" y="32"/>
                      <a:pt x="157" y="29"/>
                    </a:cubicBezTo>
                    <a:cubicBezTo>
                      <a:pt x="157" y="27"/>
                      <a:pt x="156" y="26"/>
                      <a:pt x="154" y="26"/>
                    </a:cubicBezTo>
                    <a:cubicBezTo>
                      <a:pt x="152" y="24"/>
                      <a:pt x="151" y="25"/>
                      <a:pt x="150" y="26"/>
                    </a:cubicBezTo>
                    <a:cubicBezTo>
                      <a:pt x="150" y="27"/>
                      <a:pt x="149" y="27"/>
                      <a:pt x="149" y="28"/>
                    </a:cubicBezTo>
                    <a:cubicBezTo>
                      <a:pt x="148" y="32"/>
                      <a:pt x="148" y="35"/>
                      <a:pt x="148" y="39"/>
                    </a:cubicBezTo>
                    <a:cubicBezTo>
                      <a:pt x="148" y="41"/>
                      <a:pt x="148" y="42"/>
                      <a:pt x="148" y="43"/>
                    </a:cubicBezTo>
                    <a:cubicBezTo>
                      <a:pt x="147" y="45"/>
                      <a:pt x="145" y="44"/>
                      <a:pt x="143" y="44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42" y="44"/>
                      <a:pt x="141" y="45"/>
                      <a:pt x="141" y="45"/>
                    </a:cubicBezTo>
                    <a:cubicBezTo>
                      <a:pt x="140" y="45"/>
                      <a:pt x="140" y="45"/>
                      <a:pt x="139" y="43"/>
                    </a:cubicBezTo>
                    <a:cubicBezTo>
                      <a:pt x="139" y="42"/>
                      <a:pt x="141" y="41"/>
                      <a:pt x="140" y="39"/>
                    </a:cubicBezTo>
                    <a:cubicBezTo>
                      <a:pt x="139" y="36"/>
                      <a:pt x="140" y="34"/>
                      <a:pt x="140" y="30"/>
                    </a:cubicBezTo>
                    <a:cubicBezTo>
                      <a:pt x="140" y="30"/>
                      <a:pt x="139" y="28"/>
                      <a:pt x="139" y="28"/>
                    </a:cubicBezTo>
                    <a:cubicBezTo>
                      <a:pt x="139" y="28"/>
                      <a:pt x="139" y="27"/>
                      <a:pt x="138" y="27"/>
                    </a:cubicBezTo>
                    <a:cubicBezTo>
                      <a:pt x="138" y="27"/>
                      <a:pt x="137" y="27"/>
                      <a:pt x="137" y="28"/>
                    </a:cubicBezTo>
                    <a:cubicBezTo>
                      <a:pt x="136" y="29"/>
                      <a:pt x="136" y="31"/>
                      <a:pt x="136" y="32"/>
                    </a:cubicBezTo>
                    <a:cubicBezTo>
                      <a:pt x="136" y="34"/>
                      <a:pt x="136" y="35"/>
                      <a:pt x="136" y="36"/>
                    </a:cubicBezTo>
                    <a:cubicBezTo>
                      <a:pt x="135" y="38"/>
                      <a:pt x="134" y="39"/>
                      <a:pt x="133" y="41"/>
                    </a:cubicBezTo>
                    <a:cubicBezTo>
                      <a:pt x="133" y="41"/>
                      <a:pt x="132" y="41"/>
                      <a:pt x="132" y="41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2" y="42"/>
                      <a:pt x="131" y="42"/>
                      <a:pt x="130" y="43"/>
                    </a:cubicBezTo>
                    <a:cubicBezTo>
                      <a:pt x="129" y="43"/>
                      <a:pt x="129" y="44"/>
                      <a:pt x="128" y="45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8" y="46"/>
                      <a:pt x="128" y="45"/>
                      <a:pt x="128" y="45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29" y="44"/>
                      <a:pt x="129" y="43"/>
                      <a:pt x="130" y="42"/>
                    </a:cubicBezTo>
                    <a:cubicBezTo>
                      <a:pt x="131" y="42"/>
                      <a:pt x="132" y="42"/>
                      <a:pt x="132" y="41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2" y="40"/>
                      <a:pt x="131" y="39"/>
                      <a:pt x="132" y="38"/>
                    </a:cubicBezTo>
                    <a:cubicBezTo>
                      <a:pt x="132" y="36"/>
                      <a:pt x="133" y="34"/>
                      <a:pt x="134" y="32"/>
                    </a:cubicBezTo>
                    <a:cubicBezTo>
                      <a:pt x="134" y="30"/>
                      <a:pt x="134" y="27"/>
                      <a:pt x="134" y="26"/>
                    </a:cubicBezTo>
                    <a:cubicBezTo>
                      <a:pt x="134" y="24"/>
                      <a:pt x="132" y="23"/>
                      <a:pt x="132" y="23"/>
                    </a:cubicBezTo>
                    <a:cubicBezTo>
                      <a:pt x="130" y="24"/>
                      <a:pt x="128" y="24"/>
                      <a:pt x="127" y="24"/>
                    </a:cubicBezTo>
                    <a:cubicBezTo>
                      <a:pt x="124" y="26"/>
                      <a:pt x="121" y="26"/>
                      <a:pt x="118" y="27"/>
                    </a:cubicBezTo>
                    <a:cubicBezTo>
                      <a:pt x="114" y="27"/>
                      <a:pt x="110" y="27"/>
                      <a:pt x="105" y="28"/>
                    </a:cubicBezTo>
                    <a:cubicBezTo>
                      <a:pt x="104" y="28"/>
                      <a:pt x="103" y="29"/>
                      <a:pt x="103" y="31"/>
                    </a:cubicBezTo>
                    <a:cubicBezTo>
                      <a:pt x="103" y="32"/>
                      <a:pt x="103" y="32"/>
                      <a:pt x="103" y="34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1" y="33"/>
                      <a:pt x="100" y="32"/>
                      <a:pt x="99" y="31"/>
                    </a:cubicBezTo>
                    <a:cubicBezTo>
                      <a:pt x="98" y="30"/>
                      <a:pt x="97" y="31"/>
                      <a:pt x="95" y="32"/>
                    </a:cubicBezTo>
                    <a:cubicBezTo>
                      <a:pt x="93" y="32"/>
                      <a:pt x="92" y="34"/>
                      <a:pt x="92" y="35"/>
                    </a:cubicBezTo>
                    <a:cubicBezTo>
                      <a:pt x="92" y="36"/>
                      <a:pt x="91" y="37"/>
                      <a:pt x="91" y="38"/>
                    </a:cubicBezTo>
                    <a:cubicBezTo>
                      <a:pt x="91" y="39"/>
                      <a:pt x="91" y="42"/>
                      <a:pt x="91" y="43"/>
                    </a:cubicBezTo>
                    <a:cubicBezTo>
                      <a:pt x="90" y="45"/>
                      <a:pt x="88" y="46"/>
                      <a:pt x="87" y="47"/>
                    </a:cubicBezTo>
                    <a:cubicBezTo>
                      <a:pt x="87" y="47"/>
                      <a:pt x="86" y="48"/>
                      <a:pt x="86" y="49"/>
                    </a:cubicBezTo>
                    <a:cubicBezTo>
                      <a:pt x="85" y="50"/>
                      <a:pt x="83" y="50"/>
                      <a:pt x="83" y="49"/>
                    </a:cubicBezTo>
                    <a:cubicBezTo>
                      <a:pt x="80" y="47"/>
                      <a:pt x="79" y="47"/>
                      <a:pt x="76" y="47"/>
                    </a:cubicBezTo>
                    <a:cubicBezTo>
                      <a:pt x="73" y="48"/>
                      <a:pt x="70" y="49"/>
                      <a:pt x="68" y="51"/>
                    </a:cubicBezTo>
                    <a:cubicBezTo>
                      <a:pt x="66" y="54"/>
                      <a:pt x="63" y="55"/>
                      <a:pt x="60" y="55"/>
                    </a:cubicBezTo>
                    <a:cubicBezTo>
                      <a:pt x="60" y="56"/>
                      <a:pt x="59" y="57"/>
                      <a:pt x="59" y="57"/>
                    </a:cubicBezTo>
                    <a:cubicBezTo>
                      <a:pt x="56" y="60"/>
                      <a:pt x="53" y="62"/>
                      <a:pt x="52" y="66"/>
                    </a:cubicBezTo>
                    <a:cubicBezTo>
                      <a:pt x="50" y="68"/>
                      <a:pt x="51" y="70"/>
                      <a:pt x="53" y="70"/>
                    </a:cubicBezTo>
                    <a:cubicBezTo>
                      <a:pt x="56" y="71"/>
                      <a:pt x="58" y="72"/>
                      <a:pt x="60" y="73"/>
                    </a:cubicBezTo>
                    <a:cubicBezTo>
                      <a:pt x="60" y="73"/>
                      <a:pt x="60" y="73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3"/>
                      <a:pt x="60" y="74"/>
                      <a:pt x="61" y="74"/>
                    </a:cubicBezTo>
                    <a:cubicBezTo>
                      <a:pt x="61" y="75"/>
                      <a:pt x="61" y="76"/>
                      <a:pt x="60" y="77"/>
                    </a:cubicBezTo>
                    <a:cubicBezTo>
                      <a:pt x="59" y="77"/>
                      <a:pt x="58" y="79"/>
                      <a:pt x="57" y="80"/>
                    </a:cubicBezTo>
                    <a:cubicBezTo>
                      <a:pt x="57" y="81"/>
                      <a:pt x="56" y="83"/>
                      <a:pt x="56" y="83"/>
                    </a:cubicBezTo>
                    <a:cubicBezTo>
                      <a:pt x="54" y="85"/>
                      <a:pt x="52" y="87"/>
                      <a:pt x="50" y="89"/>
                    </a:cubicBezTo>
                    <a:cubicBezTo>
                      <a:pt x="49" y="90"/>
                      <a:pt x="48" y="91"/>
                      <a:pt x="47" y="90"/>
                    </a:cubicBezTo>
                    <a:cubicBezTo>
                      <a:pt x="43" y="88"/>
                      <a:pt x="39" y="89"/>
                      <a:pt x="35" y="89"/>
                    </a:cubicBezTo>
                    <a:cubicBezTo>
                      <a:pt x="34" y="89"/>
                      <a:pt x="32" y="89"/>
                      <a:pt x="31" y="90"/>
                    </a:cubicBezTo>
                    <a:cubicBezTo>
                      <a:pt x="29" y="91"/>
                      <a:pt x="27" y="92"/>
                      <a:pt x="25" y="92"/>
                    </a:cubicBezTo>
                    <a:cubicBezTo>
                      <a:pt x="21" y="93"/>
                      <a:pt x="17" y="94"/>
                      <a:pt x="13" y="95"/>
                    </a:cubicBezTo>
                    <a:cubicBezTo>
                      <a:pt x="9" y="95"/>
                      <a:pt x="7" y="98"/>
                      <a:pt x="5" y="100"/>
                    </a:cubicBezTo>
                    <a:cubicBezTo>
                      <a:pt x="4" y="103"/>
                      <a:pt x="3" y="104"/>
                      <a:pt x="5" y="106"/>
                    </a:cubicBezTo>
                    <a:cubicBezTo>
                      <a:pt x="7" y="109"/>
                      <a:pt x="8" y="112"/>
                      <a:pt x="10" y="115"/>
                    </a:cubicBezTo>
                    <a:cubicBezTo>
                      <a:pt x="10" y="114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2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5"/>
                      <a:pt x="11" y="115"/>
                      <a:pt x="10" y="115"/>
                    </a:cubicBezTo>
                    <a:cubicBezTo>
                      <a:pt x="10" y="115"/>
                      <a:pt x="10" y="115"/>
                      <a:pt x="10" y="115"/>
                    </a:cubicBezTo>
                    <a:cubicBezTo>
                      <a:pt x="11" y="116"/>
                      <a:pt x="11" y="118"/>
                      <a:pt x="13" y="119"/>
                    </a:cubicBezTo>
                    <a:cubicBezTo>
                      <a:pt x="14" y="121"/>
                      <a:pt x="15" y="122"/>
                      <a:pt x="17" y="122"/>
                    </a:cubicBezTo>
                    <a:cubicBezTo>
                      <a:pt x="19" y="122"/>
                      <a:pt x="20" y="121"/>
                      <a:pt x="22" y="121"/>
                    </a:cubicBezTo>
                    <a:cubicBezTo>
                      <a:pt x="23" y="122"/>
                      <a:pt x="25" y="122"/>
                      <a:pt x="27" y="122"/>
                    </a:cubicBezTo>
                    <a:cubicBezTo>
                      <a:pt x="27" y="121"/>
                      <a:pt x="28" y="122"/>
                      <a:pt x="29" y="122"/>
                    </a:cubicBezTo>
                    <a:cubicBezTo>
                      <a:pt x="29" y="122"/>
                      <a:pt x="30" y="123"/>
                      <a:pt x="29" y="123"/>
                    </a:cubicBezTo>
                    <a:cubicBezTo>
                      <a:pt x="29" y="124"/>
                      <a:pt x="29" y="125"/>
                      <a:pt x="29" y="125"/>
                    </a:cubicBezTo>
                    <a:cubicBezTo>
                      <a:pt x="27" y="125"/>
                      <a:pt x="26" y="125"/>
                      <a:pt x="26" y="125"/>
                    </a:cubicBezTo>
                    <a:cubicBezTo>
                      <a:pt x="22" y="123"/>
                      <a:pt x="19" y="123"/>
                      <a:pt x="15" y="125"/>
                    </a:cubicBezTo>
                    <a:cubicBezTo>
                      <a:pt x="14" y="126"/>
                      <a:pt x="12" y="126"/>
                      <a:pt x="11" y="125"/>
                    </a:cubicBezTo>
                    <a:cubicBezTo>
                      <a:pt x="8" y="125"/>
                      <a:pt x="7" y="125"/>
                      <a:pt x="6" y="126"/>
                    </a:cubicBezTo>
                    <a:cubicBezTo>
                      <a:pt x="3" y="127"/>
                      <a:pt x="2" y="131"/>
                      <a:pt x="3" y="133"/>
                    </a:cubicBezTo>
                    <a:cubicBezTo>
                      <a:pt x="6" y="135"/>
                      <a:pt x="7" y="138"/>
                      <a:pt x="10" y="139"/>
                    </a:cubicBezTo>
                    <a:cubicBezTo>
                      <a:pt x="11" y="140"/>
                      <a:pt x="11" y="140"/>
                      <a:pt x="9" y="141"/>
                    </a:cubicBezTo>
                    <a:cubicBezTo>
                      <a:pt x="8" y="141"/>
                      <a:pt x="7" y="142"/>
                      <a:pt x="6" y="142"/>
                    </a:cubicBezTo>
                    <a:cubicBezTo>
                      <a:pt x="6" y="143"/>
                      <a:pt x="5" y="144"/>
                      <a:pt x="6" y="145"/>
                    </a:cubicBezTo>
                    <a:cubicBezTo>
                      <a:pt x="7" y="149"/>
                      <a:pt x="9" y="152"/>
                      <a:pt x="13" y="154"/>
                    </a:cubicBezTo>
                    <a:cubicBezTo>
                      <a:pt x="15" y="156"/>
                      <a:pt x="16" y="156"/>
                      <a:pt x="18" y="153"/>
                    </a:cubicBezTo>
                    <a:cubicBezTo>
                      <a:pt x="19" y="151"/>
                      <a:pt x="19" y="151"/>
                      <a:pt x="21" y="152"/>
                    </a:cubicBezTo>
                    <a:cubicBezTo>
                      <a:pt x="22" y="152"/>
                      <a:pt x="23" y="153"/>
                      <a:pt x="23" y="154"/>
                    </a:cubicBezTo>
                    <a:cubicBezTo>
                      <a:pt x="24" y="154"/>
                      <a:pt x="25" y="155"/>
                      <a:pt x="25" y="155"/>
                    </a:cubicBezTo>
                    <a:cubicBezTo>
                      <a:pt x="29" y="153"/>
                      <a:pt x="33" y="156"/>
                      <a:pt x="37" y="153"/>
                    </a:cubicBezTo>
                    <a:cubicBezTo>
                      <a:pt x="37" y="153"/>
                      <a:pt x="37" y="153"/>
                      <a:pt x="37" y="153"/>
                    </a:cubicBezTo>
                    <a:cubicBezTo>
                      <a:pt x="41" y="155"/>
                      <a:pt x="45" y="156"/>
                      <a:pt x="48" y="159"/>
                    </a:cubicBezTo>
                    <a:cubicBezTo>
                      <a:pt x="50" y="160"/>
                      <a:pt x="53" y="163"/>
                      <a:pt x="56" y="165"/>
                    </a:cubicBezTo>
                    <a:cubicBezTo>
                      <a:pt x="57" y="165"/>
                      <a:pt x="58" y="167"/>
                      <a:pt x="59" y="167"/>
                    </a:cubicBezTo>
                    <a:cubicBezTo>
                      <a:pt x="59" y="168"/>
                      <a:pt x="59" y="169"/>
                      <a:pt x="59" y="170"/>
                    </a:cubicBezTo>
                    <a:cubicBezTo>
                      <a:pt x="59" y="171"/>
                      <a:pt x="59" y="173"/>
                      <a:pt x="57" y="174"/>
                    </a:cubicBezTo>
                    <a:cubicBezTo>
                      <a:pt x="56" y="177"/>
                      <a:pt x="57" y="179"/>
                      <a:pt x="59" y="181"/>
                    </a:cubicBezTo>
                    <a:cubicBezTo>
                      <a:pt x="59" y="182"/>
                      <a:pt x="60" y="183"/>
                      <a:pt x="60" y="184"/>
                    </a:cubicBezTo>
                    <a:cubicBezTo>
                      <a:pt x="60" y="186"/>
                      <a:pt x="60" y="187"/>
                      <a:pt x="59" y="188"/>
                    </a:cubicBezTo>
                    <a:cubicBezTo>
                      <a:pt x="58" y="189"/>
                      <a:pt x="57" y="190"/>
                      <a:pt x="59" y="190"/>
                    </a:cubicBezTo>
                    <a:cubicBezTo>
                      <a:pt x="59" y="190"/>
                      <a:pt x="60" y="190"/>
                      <a:pt x="61" y="191"/>
                    </a:cubicBezTo>
                    <a:cubicBezTo>
                      <a:pt x="62" y="191"/>
                      <a:pt x="63" y="192"/>
                      <a:pt x="62" y="193"/>
                    </a:cubicBezTo>
                    <a:cubicBezTo>
                      <a:pt x="61" y="194"/>
                      <a:pt x="61" y="194"/>
                      <a:pt x="61" y="194"/>
                    </a:cubicBezTo>
                    <a:cubicBezTo>
                      <a:pt x="60" y="196"/>
                      <a:pt x="60" y="197"/>
                      <a:pt x="61" y="198"/>
                    </a:cubicBezTo>
                    <a:cubicBezTo>
                      <a:pt x="61" y="199"/>
                      <a:pt x="61" y="199"/>
                      <a:pt x="61" y="200"/>
                    </a:cubicBezTo>
                    <a:cubicBezTo>
                      <a:pt x="61" y="201"/>
                      <a:pt x="60" y="202"/>
                      <a:pt x="60" y="202"/>
                    </a:cubicBezTo>
                    <a:cubicBezTo>
                      <a:pt x="60" y="203"/>
                      <a:pt x="61" y="205"/>
                      <a:pt x="61" y="206"/>
                    </a:cubicBezTo>
                    <a:cubicBezTo>
                      <a:pt x="62" y="207"/>
                      <a:pt x="62" y="209"/>
                      <a:pt x="62" y="211"/>
                    </a:cubicBezTo>
                    <a:cubicBezTo>
                      <a:pt x="63" y="213"/>
                      <a:pt x="62" y="214"/>
                      <a:pt x="61" y="216"/>
                    </a:cubicBezTo>
                    <a:cubicBezTo>
                      <a:pt x="61" y="217"/>
                      <a:pt x="61" y="217"/>
                      <a:pt x="61" y="218"/>
                    </a:cubicBezTo>
                    <a:cubicBezTo>
                      <a:pt x="62" y="218"/>
                      <a:pt x="63" y="218"/>
                      <a:pt x="63" y="219"/>
                    </a:cubicBezTo>
                    <a:cubicBezTo>
                      <a:pt x="64" y="221"/>
                      <a:pt x="64" y="222"/>
                      <a:pt x="61" y="222"/>
                    </a:cubicBezTo>
                    <a:cubicBezTo>
                      <a:pt x="60" y="222"/>
                      <a:pt x="59" y="222"/>
                      <a:pt x="59" y="224"/>
                    </a:cubicBezTo>
                    <a:cubicBezTo>
                      <a:pt x="58" y="224"/>
                      <a:pt x="58" y="225"/>
                      <a:pt x="59" y="225"/>
                    </a:cubicBezTo>
                    <a:cubicBezTo>
                      <a:pt x="59" y="226"/>
                      <a:pt x="61" y="226"/>
                      <a:pt x="59" y="227"/>
                    </a:cubicBezTo>
                    <a:cubicBezTo>
                      <a:pt x="57" y="228"/>
                      <a:pt x="57" y="230"/>
                      <a:pt x="57" y="232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9" y="232"/>
                      <a:pt x="59" y="232"/>
                      <a:pt x="59" y="232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8" y="233"/>
                      <a:pt x="57" y="234"/>
                      <a:pt x="57" y="234"/>
                    </a:cubicBezTo>
                    <a:cubicBezTo>
                      <a:pt x="57" y="234"/>
                      <a:pt x="56" y="234"/>
                      <a:pt x="56" y="234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7" y="234"/>
                      <a:pt x="57" y="234"/>
                      <a:pt x="57" y="234"/>
                    </a:cubicBezTo>
                    <a:cubicBezTo>
                      <a:pt x="56" y="237"/>
                      <a:pt x="55" y="239"/>
                      <a:pt x="53" y="241"/>
                    </a:cubicBezTo>
                    <a:cubicBezTo>
                      <a:pt x="53" y="241"/>
                      <a:pt x="53" y="244"/>
                      <a:pt x="54" y="245"/>
                    </a:cubicBezTo>
                    <a:cubicBezTo>
                      <a:pt x="57" y="248"/>
                      <a:pt x="60" y="248"/>
                      <a:pt x="63" y="245"/>
                    </a:cubicBezTo>
                    <a:cubicBezTo>
                      <a:pt x="64" y="245"/>
                      <a:pt x="64" y="244"/>
                      <a:pt x="65" y="243"/>
                    </a:cubicBezTo>
                    <a:cubicBezTo>
                      <a:pt x="65" y="242"/>
                      <a:pt x="67" y="242"/>
                      <a:pt x="68" y="243"/>
                    </a:cubicBezTo>
                    <a:cubicBezTo>
                      <a:pt x="68" y="243"/>
                      <a:pt x="69" y="243"/>
                      <a:pt x="69" y="244"/>
                    </a:cubicBezTo>
                    <a:cubicBezTo>
                      <a:pt x="69" y="244"/>
                      <a:pt x="69" y="244"/>
                      <a:pt x="69" y="244"/>
                    </a:cubicBezTo>
                    <a:cubicBezTo>
                      <a:pt x="69" y="243"/>
                      <a:pt x="69" y="243"/>
                      <a:pt x="69" y="243"/>
                    </a:cubicBezTo>
                    <a:cubicBezTo>
                      <a:pt x="70" y="244"/>
                      <a:pt x="71" y="244"/>
                      <a:pt x="71" y="244"/>
                    </a:cubicBezTo>
                    <a:cubicBezTo>
                      <a:pt x="71" y="245"/>
                      <a:pt x="70" y="245"/>
                      <a:pt x="69" y="245"/>
                    </a:cubicBezTo>
                    <a:cubicBezTo>
                      <a:pt x="68" y="247"/>
                      <a:pt x="68" y="248"/>
                      <a:pt x="67" y="249"/>
                    </a:cubicBezTo>
                    <a:cubicBezTo>
                      <a:pt x="66" y="251"/>
                      <a:pt x="66" y="252"/>
                      <a:pt x="67" y="252"/>
                    </a:cubicBezTo>
                    <a:cubicBezTo>
                      <a:pt x="68" y="252"/>
                      <a:pt x="69" y="253"/>
                      <a:pt x="69" y="253"/>
                    </a:cubicBezTo>
                    <a:cubicBezTo>
                      <a:pt x="71" y="253"/>
                      <a:pt x="71" y="255"/>
                      <a:pt x="71" y="256"/>
                    </a:cubicBezTo>
                    <a:cubicBezTo>
                      <a:pt x="70" y="257"/>
                      <a:pt x="69" y="258"/>
                      <a:pt x="69" y="258"/>
                    </a:cubicBezTo>
                    <a:cubicBezTo>
                      <a:pt x="69" y="258"/>
                      <a:pt x="69" y="258"/>
                      <a:pt x="69" y="258"/>
                    </a:cubicBezTo>
                    <a:cubicBezTo>
                      <a:pt x="69" y="259"/>
                      <a:pt x="69" y="259"/>
                      <a:pt x="69" y="259"/>
                    </a:cubicBezTo>
                    <a:cubicBezTo>
                      <a:pt x="72" y="259"/>
                      <a:pt x="73" y="260"/>
                      <a:pt x="74" y="262"/>
                    </a:cubicBezTo>
                    <a:cubicBezTo>
                      <a:pt x="73" y="263"/>
                      <a:pt x="73" y="263"/>
                      <a:pt x="73" y="263"/>
                    </a:cubicBezTo>
                    <a:cubicBezTo>
                      <a:pt x="72" y="263"/>
                      <a:pt x="72" y="263"/>
                      <a:pt x="72" y="263"/>
                    </a:cubicBezTo>
                    <a:cubicBezTo>
                      <a:pt x="71" y="262"/>
                      <a:pt x="71" y="260"/>
                      <a:pt x="69" y="259"/>
                    </a:cubicBezTo>
                    <a:cubicBezTo>
                      <a:pt x="69" y="259"/>
                      <a:pt x="69" y="259"/>
                      <a:pt x="69" y="259"/>
                    </a:cubicBezTo>
                    <a:cubicBezTo>
                      <a:pt x="69" y="258"/>
                      <a:pt x="69" y="258"/>
                      <a:pt x="69" y="258"/>
                    </a:cubicBezTo>
                    <a:cubicBezTo>
                      <a:pt x="67" y="258"/>
                      <a:pt x="64" y="258"/>
                      <a:pt x="63" y="256"/>
                    </a:cubicBezTo>
                    <a:cubicBezTo>
                      <a:pt x="61" y="256"/>
                      <a:pt x="59" y="256"/>
                      <a:pt x="58" y="256"/>
                    </a:cubicBezTo>
                    <a:cubicBezTo>
                      <a:pt x="56" y="255"/>
                      <a:pt x="55" y="257"/>
                      <a:pt x="55" y="259"/>
                    </a:cubicBezTo>
                    <a:cubicBezTo>
                      <a:pt x="55" y="259"/>
                      <a:pt x="55" y="259"/>
                      <a:pt x="55" y="260"/>
                    </a:cubicBezTo>
                    <a:cubicBezTo>
                      <a:pt x="55" y="260"/>
                      <a:pt x="56" y="262"/>
                      <a:pt x="55" y="262"/>
                    </a:cubicBezTo>
                    <a:cubicBezTo>
                      <a:pt x="55" y="263"/>
                      <a:pt x="54" y="263"/>
                      <a:pt x="53" y="264"/>
                    </a:cubicBezTo>
                    <a:cubicBezTo>
                      <a:pt x="52" y="264"/>
                      <a:pt x="51" y="265"/>
                      <a:pt x="50" y="266"/>
                    </a:cubicBezTo>
                    <a:cubicBezTo>
                      <a:pt x="50" y="268"/>
                      <a:pt x="50" y="270"/>
                      <a:pt x="50" y="271"/>
                    </a:cubicBezTo>
                    <a:cubicBezTo>
                      <a:pt x="50" y="275"/>
                      <a:pt x="52" y="278"/>
                      <a:pt x="55" y="280"/>
                    </a:cubicBezTo>
                    <a:cubicBezTo>
                      <a:pt x="55" y="280"/>
                      <a:pt x="55" y="281"/>
                      <a:pt x="55" y="281"/>
                    </a:cubicBezTo>
                    <a:cubicBezTo>
                      <a:pt x="59" y="281"/>
                      <a:pt x="61" y="281"/>
                      <a:pt x="65" y="279"/>
                    </a:cubicBezTo>
                    <a:cubicBezTo>
                      <a:pt x="66" y="278"/>
                      <a:pt x="67" y="276"/>
                      <a:pt x="66" y="274"/>
                    </a:cubicBezTo>
                    <a:cubicBezTo>
                      <a:pt x="65" y="274"/>
                      <a:pt x="65" y="273"/>
                      <a:pt x="64" y="272"/>
                    </a:cubicBezTo>
                    <a:cubicBezTo>
                      <a:pt x="63" y="271"/>
                      <a:pt x="63" y="270"/>
                      <a:pt x="62" y="268"/>
                    </a:cubicBezTo>
                    <a:cubicBezTo>
                      <a:pt x="62" y="268"/>
                      <a:pt x="62" y="268"/>
                      <a:pt x="62" y="268"/>
                    </a:cubicBezTo>
                    <a:cubicBezTo>
                      <a:pt x="62" y="267"/>
                      <a:pt x="62" y="267"/>
                      <a:pt x="62" y="267"/>
                    </a:cubicBezTo>
                    <a:cubicBezTo>
                      <a:pt x="62" y="267"/>
                      <a:pt x="62" y="267"/>
                      <a:pt x="62" y="267"/>
                    </a:cubicBezTo>
                    <a:cubicBezTo>
                      <a:pt x="62" y="268"/>
                      <a:pt x="62" y="268"/>
                      <a:pt x="62" y="268"/>
                    </a:cubicBezTo>
                    <a:cubicBezTo>
                      <a:pt x="66" y="270"/>
                      <a:pt x="70" y="272"/>
                      <a:pt x="75" y="272"/>
                    </a:cubicBezTo>
                    <a:cubicBezTo>
                      <a:pt x="75" y="272"/>
                      <a:pt x="76" y="274"/>
                      <a:pt x="75" y="274"/>
                    </a:cubicBezTo>
                    <a:cubicBezTo>
                      <a:pt x="75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7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8"/>
                      <a:pt x="72" y="279"/>
                      <a:pt x="72" y="280"/>
                    </a:cubicBezTo>
                    <a:cubicBezTo>
                      <a:pt x="71" y="281"/>
                      <a:pt x="71" y="282"/>
                      <a:pt x="72" y="283"/>
                    </a:cubicBezTo>
                    <a:cubicBezTo>
                      <a:pt x="72" y="285"/>
                      <a:pt x="72" y="285"/>
                      <a:pt x="70" y="285"/>
                    </a:cubicBezTo>
                    <a:cubicBezTo>
                      <a:pt x="69" y="285"/>
                      <a:pt x="68" y="285"/>
                      <a:pt x="68" y="286"/>
                    </a:cubicBezTo>
                    <a:cubicBezTo>
                      <a:pt x="67" y="290"/>
                      <a:pt x="65" y="291"/>
                      <a:pt x="61" y="291"/>
                    </a:cubicBezTo>
                    <a:cubicBezTo>
                      <a:pt x="60" y="291"/>
                      <a:pt x="58" y="291"/>
                      <a:pt x="57" y="291"/>
                    </a:cubicBezTo>
                    <a:cubicBezTo>
                      <a:pt x="57" y="293"/>
                      <a:pt x="57" y="295"/>
                      <a:pt x="58" y="297"/>
                    </a:cubicBezTo>
                    <a:cubicBezTo>
                      <a:pt x="58" y="297"/>
                      <a:pt x="58" y="297"/>
                      <a:pt x="59" y="297"/>
                    </a:cubicBezTo>
                    <a:cubicBezTo>
                      <a:pt x="59" y="297"/>
                      <a:pt x="59" y="297"/>
                      <a:pt x="59" y="297"/>
                    </a:cubicBezTo>
                    <a:cubicBezTo>
                      <a:pt x="58" y="297"/>
                      <a:pt x="58" y="297"/>
                      <a:pt x="58" y="297"/>
                    </a:cubicBezTo>
                    <a:cubicBezTo>
                      <a:pt x="58" y="297"/>
                      <a:pt x="58" y="297"/>
                      <a:pt x="58" y="297"/>
                    </a:cubicBezTo>
                    <a:cubicBezTo>
                      <a:pt x="57" y="297"/>
                      <a:pt x="56" y="297"/>
                      <a:pt x="56" y="297"/>
                    </a:cubicBezTo>
                    <a:cubicBezTo>
                      <a:pt x="54" y="296"/>
                      <a:pt x="54" y="296"/>
                      <a:pt x="53" y="298"/>
                    </a:cubicBezTo>
                    <a:cubicBezTo>
                      <a:pt x="53" y="298"/>
                      <a:pt x="52" y="300"/>
                      <a:pt x="52" y="300"/>
                    </a:cubicBezTo>
                    <a:cubicBezTo>
                      <a:pt x="50" y="301"/>
                      <a:pt x="49" y="302"/>
                      <a:pt x="48" y="304"/>
                    </a:cubicBezTo>
                    <a:cubicBezTo>
                      <a:pt x="48" y="306"/>
                      <a:pt x="48" y="308"/>
                      <a:pt x="46" y="309"/>
                    </a:cubicBezTo>
                    <a:cubicBezTo>
                      <a:pt x="46" y="310"/>
                      <a:pt x="46" y="311"/>
                      <a:pt x="46" y="313"/>
                    </a:cubicBezTo>
                    <a:cubicBezTo>
                      <a:pt x="45" y="314"/>
                      <a:pt x="46" y="315"/>
                      <a:pt x="47" y="316"/>
                    </a:cubicBezTo>
                    <a:cubicBezTo>
                      <a:pt x="48" y="316"/>
                      <a:pt x="48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50" y="317"/>
                      <a:pt x="50" y="316"/>
                      <a:pt x="50" y="316"/>
                    </a:cubicBezTo>
                    <a:cubicBezTo>
                      <a:pt x="50" y="316"/>
                      <a:pt x="50" y="316"/>
                      <a:pt x="50" y="316"/>
                    </a:cubicBezTo>
                    <a:cubicBezTo>
                      <a:pt x="50" y="317"/>
                      <a:pt x="50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48" y="319"/>
                      <a:pt x="46" y="320"/>
                      <a:pt x="45" y="321"/>
                    </a:cubicBezTo>
                    <a:cubicBezTo>
                      <a:pt x="44" y="323"/>
                      <a:pt x="43" y="325"/>
                      <a:pt x="45" y="327"/>
                    </a:cubicBezTo>
                    <a:cubicBezTo>
                      <a:pt x="45" y="328"/>
                      <a:pt x="46" y="329"/>
                      <a:pt x="46" y="331"/>
                    </a:cubicBezTo>
                    <a:cubicBezTo>
                      <a:pt x="46" y="332"/>
                      <a:pt x="46" y="333"/>
                      <a:pt x="46" y="335"/>
                    </a:cubicBezTo>
                    <a:cubicBezTo>
                      <a:pt x="48" y="339"/>
                      <a:pt x="49" y="343"/>
                      <a:pt x="48" y="347"/>
                    </a:cubicBezTo>
                    <a:cubicBezTo>
                      <a:pt x="48" y="348"/>
                      <a:pt x="48" y="348"/>
                      <a:pt x="48" y="349"/>
                    </a:cubicBezTo>
                    <a:cubicBezTo>
                      <a:pt x="48" y="350"/>
                      <a:pt x="49" y="351"/>
                      <a:pt x="50" y="350"/>
                    </a:cubicBezTo>
                    <a:cubicBezTo>
                      <a:pt x="52" y="350"/>
                      <a:pt x="54" y="349"/>
                      <a:pt x="56" y="348"/>
                    </a:cubicBezTo>
                    <a:cubicBezTo>
                      <a:pt x="56" y="348"/>
                      <a:pt x="56" y="348"/>
                      <a:pt x="56" y="348"/>
                    </a:cubicBezTo>
                    <a:cubicBezTo>
                      <a:pt x="57" y="348"/>
                      <a:pt x="57" y="348"/>
                      <a:pt x="57" y="348"/>
                    </a:cubicBezTo>
                    <a:cubicBezTo>
                      <a:pt x="57" y="348"/>
                      <a:pt x="57" y="348"/>
                      <a:pt x="57" y="348"/>
                    </a:cubicBezTo>
                    <a:cubicBezTo>
                      <a:pt x="57" y="348"/>
                      <a:pt x="57" y="348"/>
                      <a:pt x="57" y="348"/>
                    </a:cubicBezTo>
                    <a:cubicBezTo>
                      <a:pt x="57" y="348"/>
                      <a:pt x="57" y="348"/>
                      <a:pt x="56" y="348"/>
                    </a:cubicBezTo>
                    <a:cubicBezTo>
                      <a:pt x="56" y="348"/>
                      <a:pt x="56" y="348"/>
                      <a:pt x="56" y="348"/>
                    </a:cubicBezTo>
                    <a:cubicBezTo>
                      <a:pt x="55" y="351"/>
                      <a:pt x="53" y="352"/>
                      <a:pt x="52" y="353"/>
                    </a:cubicBezTo>
                    <a:cubicBezTo>
                      <a:pt x="50" y="354"/>
                      <a:pt x="49" y="356"/>
                      <a:pt x="50" y="358"/>
                    </a:cubicBezTo>
                    <a:cubicBezTo>
                      <a:pt x="50" y="361"/>
                      <a:pt x="51" y="365"/>
                      <a:pt x="53" y="367"/>
                    </a:cubicBezTo>
                    <a:cubicBezTo>
                      <a:pt x="53" y="367"/>
                      <a:pt x="53" y="367"/>
                      <a:pt x="53" y="367"/>
                    </a:cubicBezTo>
                    <a:cubicBezTo>
                      <a:pt x="53" y="367"/>
                      <a:pt x="53" y="367"/>
                      <a:pt x="53" y="367"/>
                    </a:cubicBezTo>
                    <a:cubicBezTo>
                      <a:pt x="53" y="367"/>
                      <a:pt x="53" y="367"/>
                      <a:pt x="53" y="367"/>
                    </a:cubicBezTo>
                    <a:cubicBezTo>
                      <a:pt x="53" y="368"/>
                      <a:pt x="54" y="369"/>
                      <a:pt x="55" y="369"/>
                    </a:cubicBezTo>
                    <a:cubicBezTo>
                      <a:pt x="56" y="370"/>
                      <a:pt x="56" y="371"/>
                      <a:pt x="56" y="373"/>
                    </a:cubicBezTo>
                    <a:cubicBezTo>
                      <a:pt x="55" y="374"/>
                      <a:pt x="55" y="375"/>
                      <a:pt x="56" y="375"/>
                    </a:cubicBezTo>
                    <a:cubicBezTo>
                      <a:pt x="57" y="378"/>
                      <a:pt x="57" y="380"/>
                      <a:pt x="58" y="382"/>
                    </a:cubicBezTo>
                    <a:cubicBezTo>
                      <a:pt x="59" y="384"/>
                      <a:pt x="59" y="385"/>
                      <a:pt x="58" y="387"/>
                    </a:cubicBezTo>
                    <a:cubicBezTo>
                      <a:pt x="58" y="388"/>
                      <a:pt x="58" y="388"/>
                      <a:pt x="58" y="388"/>
                    </a:cubicBezTo>
                    <a:cubicBezTo>
                      <a:pt x="59" y="390"/>
                      <a:pt x="60" y="391"/>
                      <a:pt x="61" y="393"/>
                    </a:cubicBezTo>
                    <a:cubicBezTo>
                      <a:pt x="64" y="393"/>
                      <a:pt x="66" y="394"/>
                      <a:pt x="65" y="397"/>
                    </a:cubicBezTo>
                    <a:cubicBezTo>
                      <a:pt x="65" y="397"/>
                      <a:pt x="67" y="398"/>
                      <a:pt x="67" y="398"/>
                    </a:cubicBezTo>
                    <a:cubicBezTo>
                      <a:pt x="69" y="398"/>
                      <a:pt x="71" y="397"/>
                      <a:pt x="72" y="397"/>
                    </a:cubicBezTo>
                    <a:cubicBezTo>
                      <a:pt x="74" y="397"/>
                      <a:pt x="74" y="396"/>
                      <a:pt x="75" y="396"/>
                    </a:cubicBezTo>
                    <a:cubicBezTo>
                      <a:pt x="77" y="396"/>
                      <a:pt x="78" y="396"/>
                      <a:pt x="79" y="398"/>
                    </a:cubicBezTo>
                    <a:cubicBezTo>
                      <a:pt x="79" y="400"/>
                      <a:pt x="79" y="403"/>
                      <a:pt x="82" y="404"/>
                    </a:cubicBezTo>
                    <a:cubicBezTo>
                      <a:pt x="82" y="405"/>
                      <a:pt x="82" y="406"/>
                      <a:pt x="83" y="407"/>
                    </a:cubicBezTo>
                    <a:cubicBezTo>
                      <a:pt x="83" y="407"/>
                      <a:pt x="84" y="408"/>
                      <a:pt x="85" y="408"/>
                    </a:cubicBezTo>
                    <a:cubicBezTo>
                      <a:pt x="87" y="408"/>
                      <a:pt x="89" y="409"/>
                      <a:pt x="91" y="409"/>
                    </a:cubicBezTo>
                    <a:cubicBezTo>
                      <a:pt x="92" y="409"/>
                      <a:pt x="94" y="408"/>
                      <a:pt x="95" y="407"/>
                    </a:cubicBezTo>
                    <a:cubicBezTo>
                      <a:pt x="97" y="404"/>
                      <a:pt x="97" y="400"/>
                      <a:pt x="99" y="396"/>
                    </a:cubicBezTo>
                    <a:cubicBezTo>
                      <a:pt x="99" y="393"/>
                      <a:pt x="101" y="391"/>
                      <a:pt x="102" y="389"/>
                    </a:cubicBezTo>
                    <a:cubicBezTo>
                      <a:pt x="104" y="387"/>
                      <a:pt x="105" y="385"/>
                      <a:pt x="105" y="383"/>
                    </a:cubicBezTo>
                    <a:cubicBezTo>
                      <a:pt x="105" y="381"/>
                      <a:pt x="106" y="380"/>
                      <a:pt x="106" y="378"/>
                    </a:cubicBezTo>
                    <a:cubicBezTo>
                      <a:pt x="106" y="378"/>
                      <a:pt x="106" y="378"/>
                      <a:pt x="106" y="378"/>
                    </a:cubicBezTo>
                    <a:cubicBezTo>
                      <a:pt x="106" y="378"/>
                      <a:pt x="106" y="378"/>
                      <a:pt x="106" y="378"/>
                    </a:cubicBezTo>
                    <a:cubicBezTo>
                      <a:pt x="106" y="378"/>
                      <a:pt x="105" y="377"/>
                      <a:pt x="105" y="377"/>
                    </a:cubicBezTo>
                    <a:cubicBezTo>
                      <a:pt x="105" y="377"/>
                      <a:pt x="105" y="377"/>
                      <a:pt x="105" y="377"/>
                    </a:cubicBezTo>
                    <a:cubicBezTo>
                      <a:pt x="105" y="376"/>
                      <a:pt x="105" y="376"/>
                      <a:pt x="106" y="377"/>
                    </a:cubicBezTo>
                    <a:cubicBezTo>
                      <a:pt x="106" y="377"/>
                      <a:pt x="106" y="377"/>
                      <a:pt x="106" y="378"/>
                    </a:cubicBezTo>
                    <a:cubicBezTo>
                      <a:pt x="106" y="378"/>
                      <a:pt x="106" y="378"/>
                      <a:pt x="106" y="378"/>
                    </a:cubicBezTo>
                    <a:cubicBezTo>
                      <a:pt x="108" y="377"/>
                      <a:pt x="110" y="376"/>
                      <a:pt x="110" y="374"/>
                    </a:cubicBezTo>
                    <a:cubicBezTo>
                      <a:pt x="111" y="371"/>
                      <a:pt x="113" y="369"/>
                      <a:pt x="116" y="366"/>
                    </a:cubicBezTo>
                    <a:cubicBezTo>
                      <a:pt x="119" y="365"/>
                      <a:pt x="120" y="361"/>
                      <a:pt x="118" y="358"/>
                    </a:cubicBezTo>
                    <a:cubicBezTo>
                      <a:pt x="118" y="356"/>
                      <a:pt x="118" y="355"/>
                      <a:pt x="120" y="355"/>
                    </a:cubicBezTo>
                    <a:cubicBezTo>
                      <a:pt x="120" y="354"/>
                      <a:pt x="121" y="354"/>
                      <a:pt x="121" y="354"/>
                    </a:cubicBezTo>
                    <a:cubicBezTo>
                      <a:pt x="122" y="353"/>
                      <a:pt x="122" y="352"/>
                      <a:pt x="122" y="351"/>
                    </a:cubicBezTo>
                    <a:cubicBezTo>
                      <a:pt x="122" y="351"/>
                      <a:pt x="121" y="350"/>
                      <a:pt x="121" y="350"/>
                    </a:cubicBezTo>
                    <a:cubicBezTo>
                      <a:pt x="120" y="347"/>
                      <a:pt x="120" y="347"/>
                      <a:pt x="123" y="347"/>
                    </a:cubicBezTo>
                    <a:cubicBezTo>
                      <a:pt x="124" y="347"/>
                      <a:pt x="126" y="346"/>
                      <a:pt x="126" y="344"/>
                    </a:cubicBezTo>
                    <a:cubicBezTo>
                      <a:pt x="127" y="342"/>
                      <a:pt x="129" y="341"/>
                      <a:pt x="131" y="342"/>
                    </a:cubicBezTo>
                    <a:cubicBezTo>
                      <a:pt x="134" y="342"/>
                      <a:pt x="138" y="340"/>
                      <a:pt x="141" y="341"/>
                    </a:cubicBezTo>
                    <a:cubicBezTo>
                      <a:pt x="142" y="341"/>
                      <a:pt x="143" y="340"/>
                      <a:pt x="144" y="340"/>
                    </a:cubicBezTo>
                    <a:cubicBezTo>
                      <a:pt x="144" y="339"/>
                      <a:pt x="145" y="338"/>
                      <a:pt x="145" y="338"/>
                    </a:cubicBezTo>
                    <a:cubicBezTo>
                      <a:pt x="151" y="338"/>
                      <a:pt x="155" y="336"/>
                      <a:pt x="158" y="333"/>
                    </a:cubicBezTo>
                    <a:cubicBezTo>
                      <a:pt x="159" y="332"/>
                      <a:pt x="159" y="332"/>
                      <a:pt x="160" y="332"/>
                    </a:cubicBezTo>
                    <a:cubicBezTo>
                      <a:pt x="163" y="331"/>
                      <a:pt x="165" y="330"/>
                      <a:pt x="166" y="327"/>
                    </a:cubicBezTo>
                    <a:cubicBezTo>
                      <a:pt x="168" y="324"/>
                      <a:pt x="171" y="321"/>
                      <a:pt x="173" y="318"/>
                    </a:cubicBezTo>
                    <a:cubicBezTo>
                      <a:pt x="175" y="314"/>
                      <a:pt x="180" y="313"/>
                      <a:pt x="182" y="310"/>
                    </a:cubicBezTo>
                    <a:cubicBezTo>
                      <a:pt x="184" y="309"/>
                      <a:pt x="186" y="310"/>
                      <a:pt x="189" y="310"/>
                    </a:cubicBezTo>
                    <a:cubicBezTo>
                      <a:pt x="190" y="309"/>
                      <a:pt x="191" y="309"/>
                      <a:pt x="192" y="309"/>
                    </a:cubicBezTo>
                    <a:cubicBezTo>
                      <a:pt x="193" y="308"/>
                      <a:pt x="194" y="308"/>
                      <a:pt x="194" y="308"/>
                    </a:cubicBezTo>
                    <a:cubicBezTo>
                      <a:pt x="197" y="309"/>
                      <a:pt x="198" y="308"/>
                      <a:pt x="200" y="308"/>
                    </a:cubicBezTo>
                    <a:cubicBezTo>
                      <a:pt x="203" y="306"/>
                      <a:pt x="206" y="305"/>
                      <a:pt x="209" y="305"/>
                    </a:cubicBezTo>
                    <a:cubicBezTo>
                      <a:pt x="215" y="304"/>
                      <a:pt x="220" y="302"/>
                      <a:pt x="225" y="298"/>
                    </a:cubicBezTo>
                    <a:cubicBezTo>
                      <a:pt x="230" y="294"/>
                      <a:pt x="236" y="290"/>
                      <a:pt x="242" y="285"/>
                    </a:cubicBezTo>
                    <a:cubicBezTo>
                      <a:pt x="243" y="285"/>
                      <a:pt x="243" y="284"/>
                      <a:pt x="243" y="283"/>
                    </a:cubicBezTo>
                    <a:cubicBezTo>
                      <a:pt x="243" y="283"/>
                      <a:pt x="242" y="283"/>
                      <a:pt x="242" y="283"/>
                    </a:cubicBezTo>
                    <a:cubicBezTo>
                      <a:pt x="238" y="282"/>
                      <a:pt x="235" y="282"/>
                      <a:pt x="231" y="281"/>
                    </a:cubicBezTo>
                    <a:cubicBezTo>
                      <a:pt x="228" y="279"/>
                      <a:pt x="226" y="279"/>
                      <a:pt x="223" y="280"/>
                    </a:cubicBezTo>
                    <a:cubicBezTo>
                      <a:pt x="223" y="280"/>
                      <a:pt x="222" y="280"/>
                      <a:pt x="221" y="280"/>
                    </a:cubicBezTo>
                    <a:cubicBezTo>
                      <a:pt x="221" y="279"/>
                      <a:pt x="221" y="279"/>
                      <a:pt x="221" y="279"/>
                    </a:cubicBezTo>
                    <a:cubicBezTo>
                      <a:pt x="220" y="278"/>
                      <a:pt x="220" y="278"/>
                      <a:pt x="221" y="278"/>
                    </a:cubicBezTo>
                    <a:cubicBezTo>
                      <a:pt x="223" y="277"/>
                      <a:pt x="224" y="276"/>
                      <a:pt x="225" y="276"/>
                    </a:cubicBezTo>
                    <a:cubicBezTo>
                      <a:pt x="227" y="275"/>
                      <a:pt x="228" y="274"/>
                      <a:pt x="228" y="272"/>
                    </a:cubicBezTo>
                    <a:cubicBezTo>
                      <a:pt x="228" y="270"/>
                      <a:pt x="227" y="268"/>
                      <a:pt x="227" y="266"/>
                    </a:cubicBezTo>
                    <a:cubicBezTo>
                      <a:pt x="227" y="266"/>
                      <a:pt x="228" y="264"/>
                      <a:pt x="229" y="264"/>
                    </a:cubicBezTo>
                    <a:cubicBezTo>
                      <a:pt x="229" y="265"/>
                      <a:pt x="230" y="265"/>
                      <a:pt x="231" y="266"/>
                    </a:cubicBezTo>
                    <a:cubicBezTo>
                      <a:pt x="232" y="269"/>
                      <a:pt x="233" y="272"/>
                      <a:pt x="235" y="275"/>
                    </a:cubicBezTo>
                    <a:cubicBezTo>
                      <a:pt x="236" y="278"/>
                      <a:pt x="238" y="279"/>
                      <a:pt x="241" y="279"/>
                    </a:cubicBezTo>
                    <a:cubicBezTo>
                      <a:pt x="242" y="279"/>
                      <a:pt x="243" y="279"/>
                      <a:pt x="244" y="279"/>
                    </a:cubicBezTo>
                    <a:cubicBezTo>
                      <a:pt x="248" y="279"/>
                      <a:pt x="248" y="278"/>
                      <a:pt x="248" y="275"/>
                    </a:cubicBezTo>
                    <a:cubicBezTo>
                      <a:pt x="249" y="272"/>
                      <a:pt x="248" y="270"/>
                      <a:pt x="249" y="267"/>
                    </a:cubicBezTo>
                    <a:cubicBezTo>
                      <a:pt x="249" y="264"/>
                      <a:pt x="246" y="262"/>
                      <a:pt x="247" y="259"/>
                    </a:cubicBezTo>
                    <a:cubicBezTo>
                      <a:pt x="247" y="259"/>
                      <a:pt x="247" y="258"/>
                      <a:pt x="246" y="257"/>
                    </a:cubicBezTo>
                    <a:cubicBezTo>
                      <a:pt x="244" y="253"/>
                      <a:pt x="242" y="251"/>
                      <a:pt x="239" y="249"/>
                    </a:cubicBezTo>
                    <a:cubicBezTo>
                      <a:pt x="237" y="248"/>
                      <a:pt x="236" y="247"/>
                      <a:pt x="235" y="246"/>
                    </a:cubicBezTo>
                    <a:cubicBezTo>
                      <a:pt x="235" y="245"/>
                      <a:pt x="234" y="244"/>
                      <a:pt x="234" y="244"/>
                    </a:cubicBezTo>
                    <a:cubicBezTo>
                      <a:pt x="233" y="241"/>
                      <a:pt x="233" y="240"/>
                      <a:pt x="233" y="237"/>
                    </a:cubicBezTo>
                    <a:cubicBezTo>
                      <a:pt x="233" y="237"/>
                      <a:pt x="233" y="236"/>
                      <a:pt x="234" y="236"/>
                    </a:cubicBezTo>
                    <a:cubicBezTo>
                      <a:pt x="234" y="236"/>
                      <a:pt x="235" y="236"/>
                      <a:pt x="235" y="236"/>
                    </a:cubicBezTo>
                    <a:cubicBezTo>
                      <a:pt x="236" y="237"/>
                      <a:pt x="236" y="238"/>
                      <a:pt x="236" y="239"/>
                    </a:cubicBezTo>
                    <a:cubicBezTo>
                      <a:pt x="236" y="242"/>
                      <a:pt x="237" y="244"/>
                      <a:pt x="240" y="247"/>
                    </a:cubicBezTo>
                    <a:cubicBezTo>
                      <a:pt x="242" y="248"/>
                      <a:pt x="243" y="249"/>
                      <a:pt x="246" y="250"/>
                    </a:cubicBezTo>
                    <a:cubicBezTo>
                      <a:pt x="246" y="250"/>
                      <a:pt x="248" y="249"/>
                      <a:pt x="248" y="249"/>
                    </a:cubicBezTo>
                    <a:cubicBezTo>
                      <a:pt x="248" y="247"/>
                      <a:pt x="248" y="246"/>
                      <a:pt x="249" y="245"/>
                    </a:cubicBezTo>
                    <a:cubicBezTo>
                      <a:pt x="248" y="243"/>
                      <a:pt x="250" y="242"/>
                      <a:pt x="250" y="240"/>
                    </a:cubicBezTo>
                    <a:cubicBezTo>
                      <a:pt x="251" y="240"/>
                      <a:pt x="250" y="238"/>
                      <a:pt x="250" y="237"/>
                    </a:cubicBezTo>
                    <a:cubicBezTo>
                      <a:pt x="247" y="236"/>
                      <a:pt x="246" y="234"/>
                      <a:pt x="244" y="233"/>
                    </a:cubicBezTo>
                    <a:cubicBezTo>
                      <a:pt x="243" y="233"/>
                      <a:pt x="243" y="232"/>
                      <a:pt x="243" y="231"/>
                    </a:cubicBezTo>
                    <a:cubicBezTo>
                      <a:pt x="243" y="231"/>
                      <a:pt x="243" y="231"/>
                      <a:pt x="243" y="230"/>
                    </a:cubicBezTo>
                    <a:cubicBezTo>
                      <a:pt x="242" y="230"/>
                      <a:pt x="242" y="230"/>
                      <a:pt x="242" y="230"/>
                    </a:cubicBezTo>
                    <a:cubicBezTo>
                      <a:pt x="240" y="230"/>
                      <a:pt x="239" y="229"/>
                      <a:pt x="237" y="228"/>
                    </a:cubicBezTo>
                    <a:cubicBezTo>
                      <a:pt x="237" y="228"/>
                      <a:pt x="237" y="228"/>
                      <a:pt x="237" y="228"/>
                    </a:cubicBezTo>
                    <a:cubicBezTo>
                      <a:pt x="237" y="227"/>
                      <a:pt x="237" y="227"/>
                      <a:pt x="237" y="227"/>
                    </a:cubicBezTo>
                    <a:cubicBezTo>
                      <a:pt x="239" y="227"/>
                      <a:pt x="239" y="227"/>
                      <a:pt x="240" y="228"/>
                    </a:cubicBezTo>
                    <a:cubicBezTo>
                      <a:pt x="240" y="228"/>
                      <a:pt x="242" y="229"/>
                      <a:pt x="242" y="230"/>
                    </a:cubicBezTo>
                    <a:cubicBezTo>
                      <a:pt x="243" y="230"/>
                      <a:pt x="243" y="230"/>
                      <a:pt x="243" y="230"/>
                    </a:cubicBezTo>
                    <a:cubicBezTo>
                      <a:pt x="243" y="230"/>
                      <a:pt x="243" y="230"/>
                      <a:pt x="243" y="231"/>
                    </a:cubicBezTo>
                    <a:cubicBezTo>
                      <a:pt x="243" y="231"/>
                      <a:pt x="244" y="232"/>
                      <a:pt x="245" y="232"/>
                    </a:cubicBezTo>
                    <a:cubicBezTo>
                      <a:pt x="247" y="233"/>
                      <a:pt x="249" y="233"/>
                      <a:pt x="251" y="232"/>
                    </a:cubicBezTo>
                    <a:cubicBezTo>
                      <a:pt x="253" y="230"/>
                      <a:pt x="255" y="230"/>
                      <a:pt x="258" y="230"/>
                    </a:cubicBezTo>
                    <a:cubicBezTo>
                      <a:pt x="259" y="229"/>
                      <a:pt x="259" y="229"/>
                      <a:pt x="260" y="228"/>
                    </a:cubicBezTo>
                    <a:cubicBezTo>
                      <a:pt x="261" y="227"/>
                      <a:pt x="261" y="226"/>
                      <a:pt x="261" y="225"/>
                    </a:cubicBezTo>
                    <a:cubicBezTo>
                      <a:pt x="261" y="223"/>
                      <a:pt x="261" y="222"/>
                      <a:pt x="259" y="221"/>
                    </a:cubicBezTo>
                    <a:cubicBezTo>
                      <a:pt x="257" y="221"/>
                      <a:pt x="255" y="220"/>
                      <a:pt x="252" y="218"/>
                    </a:cubicBezTo>
                    <a:cubicBezTo>
                      <a:pt x="252" y="218"/>
                      <a:pt x="252" y="218"/>
                      <a:pt x="252" y="218"/>
                    </a:cubicBezTo>
                    <a:cubicBezTo>
                      <a:pt x="252" y="217"/>
                      <a:pt x="253" y="217"/>
                      <a:pt x="254" y="217"/>
                    </a:cubicBezTo>
                    <a:cubicBezTo>
                      <a:pt x="256" y="218"/>
                      <a:pt x="259" y="220"/>
                      <a:pt x="262" y="217"/>
                    </a:cubicBezTo>
                    <a:cubicBezTo>
                      <a:pt x="263" y="217"/>
                      <a:pt x="264" y="217"/>
                      <a:pt x="265" y="217"/>
                    </a:cubicBezTo>
                    <a:cubicBezTo>
                      <a:pt x="268" y="217"/>
                      <a:pt x="270" y="211"/>
                      <a:pt x="267" y="210"/>
                    </a:cubicBezTo>
                    <a:cubicBezTo>
                      <a:pt x="266" y="208"/>
                      <a:pt x="265" y="207"/>
                      <a:pt x="265" y="205"/>
                    </a:cubicBezTo>
                    <a:cubicBezTo>
                      <a:pt x="265" y="204"/>
                      <a:pt x="264" y="203"/>
                      <a:pt x="263" y="203"/>
                    </a:cubicBezTo>
                    <a:cubicBezTo>
                      <a:pt x="263" y="202"/>
                      <a:pt x="262" y="202"/>
                      <a:pt x="263" y="202"/>
                    </a:cubicBezTo>
                    <a:cubicBezTo>
                      <a:pt x="263" y="201"/>
                      <a:pt x="263" y="201"/>
                      <a:pt x="264" y="201"/>
                    </a:cubicBezTo>
                    <a:cubicBezTo>
                      <a:pt x="265" y="201"/>
                      <a:pt x="266" y="201"/>
                      <a:pt x="267" y="201"/>
                    </a:cubicBezTo>
                    <a:cubicBezTo>
                      <a:pt x="268" y="201"/>
                      <a:pt x="269" y="199"/>
                      <a:pt x="269" y="198"/>
                    </a:cubicBezTo>
                    <a:cubicBezTo>
                      <a:pt x="269" y="196"/>
                      <a:pt x="269" y="194"/>
                      <a:pt x="269" y="191"/>
                    </a:cubicBezTo>
                    <a:cubicBezTo>
                      <a:pt x="269" y="190"/>
                      <a:pt x="269" y="188"/>
                      <a:pt x="267" y="187"/>
                    </a:cubicBezTo>
                    <a:cubicBezTo>
                      <a:pt x="266" y="186"/>
                      <a:pt x="267" y="185"/>
                      <a:pt x="268" y="184"/>
                    </a:cubicBezTo>
                    <a:cubicBezTo>
                      <a:pt x="269" y="183"/>
                      <a:pt x="268" y="182"/>
                      <a:pt x="267" y="182"/>
                    </a:cubicBezTo>
                    <a:cubicBezTo>
                      <a:pt x="266" y="180"/>
                      <a:pt x="264" y="181"/>
                      <a:pt x="263" y="179"/>
                    </a:cubicBezTo>
                    <a:cubicBezTo>
                      <a:pt x="262" y="179"/>
                      <a:pt x="262" y="179"/>
                      <a:pt x="261" y="179"/>
                    </a:cubicBezTo>
                    <a:cubicBezTo>
                      <a:pt x="260" y="179"/>
                      <a:pt x="259" y="178"/>
                      <a:pt x="259" y="176"/>
                    </a:cubicBezTo>
                    <a:cubicBezTo>
                      <a:pt x="259" y="175"/>
                      <a:pt x="260" y="174"/>
                      <a:pt x="261" y="173"/>
                    </a:cubicBezTo>
                    <a:cubicBezTo>
                      <a:pt x="261" y="174"/>
                      <a:pt x="262" y="175"/>
                      <a:pt x="263" y="176"/>
                    </a:cubicBezTo>
                    <a:cubicBezTo>
                      <a:pt x="263" y="176"/>
                      <a:pt x="263" y="176"/>
                      <a:pt x="263" y="176"/>
                    </a:cubicBezTo>
                    <a:cubicBezTo>
                      <a:pt x="263" y="175"/>
                      <a:pt x="263" y="175"/>
                      <a:pt x="263" y="175"/>
                    </a:cubicBezTo>
                    <a:cubicBezTo>
                      <a:pt x="262" y="175"/>
                      <a:pt x="262" y="174"/>
                      <a:pt x="261" y="173"/>
                    </a:cubicBezTo>
                    <a:cubicBezTo>
                      <a:pt x="261" y="173"/>
                      <a:pt x="261" y="173"/>
                      <a:pt x="261" y="173"/>
                    </a:cubicBezTo>
                    <a:cubicBezTo>
                      <a:pt x="262" y="172"/>
                      <a:pt x="263" y="171"/>
                      <a:pt x="265" y="169"/>
                    </a:cubicBezTo>
                    <a:cubicBezTo>
                      <a:pt x="266" y="168"/>
                      <a:pt x="268" y="168"/>
                      <a:pt x="269" y="169"/>
                    </a:cubicBezTo>
                    <a:cubicBezTo>
                      <a:pt x="269" y="169"/>
                      <a:pt x="269" y="169"/>
                      <a:pt x="269" y="169"/>
                    </a:cubicBezTo>
                    <a:cubicBezTo>
                      <a:pt x="271" y="171"/>
                      <a:pt x="274" y="173"/>
                      <a:pt x="273" y="176"/>
                    </a:cubicBezTo>
                    <a:cubicBezTo>
                      <a:pt x="273" y="179"/>
                      <a:pt x="273" y="182"/>
                      <a:pt x="274" y="184"/>
                    </a:cubicBezTo>
                    <a:cubicBezTo>
                      <a:pt x="275" y="184"/>
                      <a:pt x="275" y="184"/>
                      <a:pt x="275" y="184"/>
                    </a:cubicBezTo>
                    <a:cubicBezTo>
                      <a:pt x="275" y="183"/>
                      <a:pt x="275" y="183"/>
                      <a:pt x="275" y="182"/>
                    </a:cubicBezTo>
                    <a:cubicBezTo>
                      <a:pt x="275" y="178"/>
                      <a:pt x="275" y="175"/>
                      <a:pt x="278" y="172"/>
                    </a:cubicBezTo>
                    <a:cubicBezTo>
                      <a:pt x="279" y="169"/>
                      <a:pt x="279" y="167"/>
                      <a:pt x="279" y="164"/>
                    </a:cubicBezTo>
                    <a:cubicBezTo>
                      <a:pt x="279" y="163"/>
                      <a:pt x="278" y="161"/>
                      <a:pt x="277" y="160"/>
                    </a:cubicBezTo>
                    <a:cubicBezTo>
                      <a:pt x="275" y="160"/>
                      <a:pt x="274" y="160"/>
                      <a:pt x="273" y="160"/>
                    </a:cubicBezTo>
                    <a:cubicBezTo>
                      <a:pt x="273" y="160"/>
                      <a:pt x="271" y="159"/>
                      <a:pt x="271" y="159"/>
                    </a:cubicBezTo>
                    <a:cubicBezTo>
                      <a:pt x="271" y="158"/>
                      <a:pt x="271" y="158"/>
                      <a:pt x="271" y="157"/>
                    </a:cubicBezTo>
                    <a:cubicBezTo>
                      <a:pt x="271" y="157"/>
                      <a:pt x="271" y="157"/>
                      <a:pt x="271" y="156"/>
                    </a:cubicBezTo>
                    <a:cubicBezTo>
                      <a:pt x="275" y="156"/>
                      <a:pt x="275" y="155"/>
                      <a:pt x="274" y="153"/>
                    </a:cubicBezTo>
                    <a:cubicBezTo>
                      <a:pt x="273" y="152"/>
                      <a:pt x="273" y="150"/>
                      <a:pt x="271" y="149"/>
                    </a:cubicBezTo>
                    <a:cubicBezTo>
                      <a:pt x="270" y="149"/>
                      <a:pt x="270" y="148"/>
                      <a:pt x="269" y="146"/>
                    </a:cubicBezTo>
                    <a:cubicBezTo>
                      <a:pt x="269" y="146"/>
                      <a:pt x="269" y="146"/>
                      <a:pt x="269" y="146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73" y="146"/>
                      <a:pt x="274" y="146"/>
                      <a:pt x="274" y="143"/>
                    </a:cubicBezTo>
                    <a:cubicBezTo>
                      <a:pt x="275" y="140"/>
                      <a:pt x="277" y="137"/>
                      <a:pt x="277" y="133"/>
                    </a:cubicBezTo>
                    <a:cubicBezTo>
                      <a:pt x="278" y="125"/>
                      <a:pt x="281" y="118"/>
                      <a:pt x="286" y="112"/>
                    </a:cubicBezTo>
                    <a:cubicBezTo>
                      <a:pt x="288" y="110"/>
                      <a:pt x="289" y="108"/>
                      <a:pt x="290" y="106"/>
                    </a:cubicBezTo>
                    <a:cubicBezTo>
                      <a:pt x="291" y="105"/>
                      <a:pt x="291" y="104"/>
                      <a:pt x="291" y="103"/>
                    </a:cubicBezTo>
                    <a:cubicBezTo>
                      <a:pt x="290" y="101"/>
                      <a:pt x="290" y="101"/>
                      <a:pt x="292" y="100"/>
                    </a:cubicBezTo>
                    <a:cubicBezTo>
                      <a:pt x="295" y="100"/>
                      <a:pt x="297" y="98"/>
                      <a:pt x="298" y="96"/>
                    </a:cubicBezTo>
                    <a:cubicBezTo>
                      <a:pt x="298" y="95"/>
                      <a:pt x="298" y="94"/>
                      <a:pt x="297" y="93"/>
                    </a:cubicBezTo>
                    <a:cubicBezTo>
                      <a:pt x="296" y="93"/>
                      <a:pt x="296" y="92"/>
                      <a:pt x="294" y="92"/>
                    </a:cubicBezTo>
                    <a:cubicBezTo>
                      <a:pt x="293" y="92"/>
                      <a:pt x="292" y="92"/>
                      <a:pt x="291" y="92"/>
                    </a:cubicBezTo>
                    <a:cubicBezTo>
                      <a:pt x="290" y="92"/>
                      <a:pt x="290" y="91"/>
                      <a:pt x="290" y="91"/>
                    </a:cubicBezTo>
                    <a:cubicBezTo>
                      <a:pt x="291" y="91"/>
                      <a:pt x="291" y="90"/>
                      <a:pt x="292" y="90"/>
                    </a:cubicBezTo>
                    <a:cubicBezTo>
                      <a:pt x="293" y="89"/>
                      <a:pt x="294" y="89"/>
                      <a:pt x="296" y="90"/>
                    </a:cubicBezTo>
                    <a:cubicBezTo>
                      <a:pt x="298" y="91"/>
                      <a:pt x="301" y="91"/>
                      <a:pt x="303" y="89"/>
                    </a:cubicBezTo>
                    <a:cubicBezTo>
                      <a:pt x="304" y="89"/>
                      <a:pt x="305" y="89"/>
                      <a:pt x="305" y="88"/>
                    </a:cubicBezTo>
                    <a:cubicBezTo>
                      <a:pt x="307" y="88"/>
                      <a:pt x="307" y="87"/>
                      <a:pt x="307" y="86"/>
                    </a:cubicBezTo>
                    <a:cubicBezTo>
                      <a:pt x="306" y="85"/>
                      <a:pt x="306" y="85"/>
                      <a:pt x="306" y="84"/>
                    </a:cubicBezTo>
                    <a:cubicBezTo>
                      <a:pt x="306" y="83"/>
                      <a:pt x="307" y="82"/>
                      <a:pt x="308" y="83"/>
                    </a:cubicBezTo>
                    <a:cubicBezTo>
                      <a:pt x="310" y="83"/>
                      <a:pt x="312" y="83"/>
                      <a:pt x="313" y="80"/>
                    </a:cubicBezTo>
                    <a:cubicBezTo>
                      <a:pt x="314" y="80"/>
                      <a:pt x="315" y="79"/>
                      <a:pt x="316" y="78"/>
                    </a:cubicBezTo>
                    <a:cubicBezTo>
                      <a:pt x="320" y="74"/>
                      <a:pt x="321" y="73"/>
                      <a:pt x="317" y="68"/>
                    </a:cubicBezTo>
                    <a:close/>
                    <a:moveTo>
                      <a:pt x="57" y="232"/>
                    </a:moveTo>
                    <a:cubicBezTo>
                      <a:pt x="56" y="232"/>
                      <a:pt x="56" y="232"/>
                      <a:pt x="56" y="232"/>
                    </a:cubicBezTo>
                    <a:cubicBezTo>
                      <a:pt x="56" y="233"/>
                      <a:pt x="56" y="233"/>
                      <a:pt x="56" y="233"/>
                    </a:cubicBezTo>
                    <a:cubicBezTo>
                      <a:pt x="57" y="233"/>
                      <a:pt x="57" y="233"/>
                      <a:pt x="57" y="233"/>
                    </a:cubicBezTo>
                    <a:lnTo>
                      <a:pt x="57" y="232"/>
                    </a:lnTo>
                    <a:close/>
                    <a:moveTo>
                      <a:pt x="63" y="251"/>
                    </a:moveTo>
                    <a:cubicBezTo>
                      <a:pt x="64" y="251"/>
                      <a:pt x="63" y="251"/>
                      <a:pt x="63" y="250"/>
                    </a:cubicBezTo>
                    <a:cubicBezTo>
                      <a:pt x="63" y="250"/>
                      <a:pt x="62" y="250"/>
                      <a:pt x="61" y="251"/>
                    </a:cubicBezTo>
                    <a:cubicBezTo>
                      <a:pt x="61" y="251"/>
                      <a:pt x="61" y="252"/>
                      <a:pt x="62" y="252"/>
                    </a:cubicBezTo>
                    <a:cubicBezTo>
                      <a:pt x="63" y="252"/>
                      <a:pt x="63" y="252"/>
                      <a:pt x="63" y="251"/>
                    </a:cubicBezTo>
                    <a:close/>
                    <a:moveTo>
                      <a:pt x="69" y="245"/>
                    </a:moveTo>
                    <a:cubicBezTo>
                      <a:pt x="69" y="245"/>
                      <a:pt x="69" y="245"/>
                      <a:pt x="69" y="245"/>
                    </a:cubicBezTo>
                    <a:moveTo>
                      <a:pt x="263" y="179"/>
                    </a:moveTo>
                    <a:cubicBezTo>
                      <a:pt x="263" y="179"/>
                      <a:pt x="263" y="179"/>
                      <a:pt x="263" y="179"/>
                    </a:cubicBezTo>
                    <a:cubicBezTo>
                      <a:pt x="263" y="179"/>
                      <a:pt x="263" y="179"/>
                      <a:pt x="263" y="179"/>
                    </a:cubicBezTo>
                    <a:close/>
                    <a:moveTo>
                      <a:pt x="60" y="55"/>
                    </a:moveTo>
                    <a:cubicBezTo>
                      <a:pt x="60" y="55"/>
                      <a:pt x="60" y="55"/>
                      <a:pt x="60" y="55"/>
                    </a:cubicBezTo>
                    <a:close/>
                    <a:moveTo>
                      <a:pt x="68" y="244"/>
                    </a:moveTo>
                    <a:cubicBezTo>
                      <a:pt x="67" y="244"/>
                      <a:pt x="67" y="244"/>
                      <a:pt x="67" y="244"/>
                    </a:cubicBezTo>
                    <a:cubicBezTo>
                      <a:pt x="67" y="245"/>
                      <a:pt x="67" y="245"/>
                      <a:pt x="68" y="245"/>
                    </a:cubicBezTo>
                    <a:cubicBezTo>
                      <a:pt x="68" y="245"/>
                      <a:pt x="69" y="245"/>
                      <a:pt x="69" y="245"/>
                    </a:cubicBezTo>
                    <a:cubicBezTo>
                      <a:pt x="69" y="245"/>
                      <a:pt x="69" y="244"/>
                      <a:pt x="69" y="244"/>
                    </a:cubicBezTo>
                    <a:cubicBezTo>
                      <a:pt x="69" y="244"/>
                      <a:pt x="68" y="244"/>
                      <a:pt x="68" y="244"/>
                    </a:cubicBezTo>
                    <a:close/>
                    <a:moveTo>
                      <a:pt x="56" y="233"/>
                    </a:moveTo>
                    <a:cubicBezTo>
                      <a:pt x="56" y="233"/>
                      <a:pt x="56" y="234"/>
                      <a:pt x="56" y="234"/>
                    </a:cubicBezTo>
                    <a:cubicBezTo>
                      <a:pt x="56" y="234"/>
                      <a:pt x="56" y="233"/>
                      <a:pt x="56" y="233"/>
                    </a:cubicBezTo>
                    <a:close/>
                    <a:moveTo>
                      <a:pt x="73" y="274"/>
                    </a:moveTo>
                    <a:cubicBezTo>
                      <a:pt x="72" y="274"/>
                      <a:pt x="72" y="273"/>
                      <a:pt x="71" y="274"/>
                    </a:cubicBezTo>
                    <a:cubicBezTo>
                      <a:pt x="71" y="274"/>
                      <a:pt x="71" y="274"/>
                      <a:pt x="71" y="274"/>
                    </a:cubicBezTo>
                    <a:cubicBezTo>
                      <a:pt x="71" y="275"/>
                      <a:pt x="71" y="275"/>
                      <a:pt x="71" y="275"/>
                    </a:cubicBezTo>
                    <a:cubicBezTo>
                      <a:pt x="71" y="276"/>
                      <a:pt x="72" y="276"/>
                      <a:pt x="73" y="276"/>
                    </a:cubicBezTo>
                    <a:cubicBezTo>
                      <a:pt x="73" y="276"/>
                      <a:pt x="73" y="275"/>
                      <a:pt x="73" y="275"/>
                    </a:cubicBezTo>
                    <a:cubicBezTo>
                      <a:pt x="73" y="275"/>
                      <a:pt x="73" y="275"/>
                      <a:pt x="73" y="274"/>
                    </a:cubicBezTo>
                    <a:close/>
                    <a:moveTo>
                      <a:pt x="56" y="291"/>
                    </a:moveTo>
                    <a:cubicBezTo>
                      <a:pt x="57" y="291"/>
                      <a:pt x="57" y="291"/>
                      <a:pt x="57" y="291"/>
                    </a:cubicBezTo>
                    <a:cubicBezTo>
                      <a:pt x="57" y="291"/>
                      <a:pt x="57" y="291"/>
                      <a:pt x="57" y="291"/>
                    </a:cubicBezTo>
                    <a:lnTo>
                      <a:pt x="56" y="291"/>
                    </a:lnTo>
                    <a:close/>
                    <a:moveTo>
                      <a:pt x="296" y="57"/>
                    </a:moveTo>
                    <a:cubicBezTo>
                      <a:pt x="296" y="56"/>
                      <a:pt x="295" y="56"/>
                      <a:pt x="295" y="55"/>
                    </a:cubicBezTo>
                    <a:cubicBezTo>
                      <a:pt x="294" y="56"/>
                      <a:pt x="294" y="56"/>
                      <a:pt x="294" y="57"/>
                    </a:cubicBezTo>
                    <a:cubicBezTo>
                      <a:pt x="294" y="57"/>
                      <a:pt x="294" y="58"/>
                      <a:pt x="295" y="58"/>
                    </a:cubicBezTo>
                    <a:cubicBezTo>
                      <a:pt x="295" y="58"/>
                      <a:pt x="296" y="57"/>
                      <a:pt x="296" y="57"/>
                    </a:cubicBezTo>
                    <a:close/>
                    <a:moveTo>
                      <a:pt x="209" y="7"/>
                    </a:moveTo>
                    <a:cubicBezTo>
                      <a:pt x="208" y="7"/>
                      <a:pt x="209" y="8"/>
                      <a:pt x="209" y="8"/>
                    </a:cubicBezTo>
                    <a:cubicBezTo>
                      <a:pt x="209" y="7"/>
                      <a:pt x="209" y="7"/>
                      <a:pt x="209" y="7"/>
                    </a:cubicBezTo>
                    <a:close/>
                    <a:moveTo>
                      <a:pt x="285" y="122"/>
                    </a:moveTo>
                    <a:cubicBezTo>
                      <a:pt x="284" y="122"/>
                      <a:pt x="284" y="123"/>
                      <a:pt x="284" y="124"/>
                    </a:cubicBezTo>
                    <a:cubicBezTo>
                      <a:pt x="284" y="125"/>
                      <a:pt x="284" y="125"/>
                      <a:pt x="284" y="125"/>
                    </a:cubicBezTo>
                    <a:cubicBezTo>
                      <a:pt x="284" y="125"/>
                      <a:pt x="285" y="125"/>
                      <a:pt x="285" y="125"/>
                    </a:cubicBezTo>
                    <a:cubicBezTo>
                      <a:pt x="286" y="124"/>
                      <a:pt x="286" y="123"/>
                      <a:pt x="286" y="123"/>
                    </a:cubicBezTo>
                    <a:cubicBezTo>
                      <a:pt x="286" y="122"/>
                      <a:pt x="285" y="122"/>
                      <a:pt x="285" y="122"/>
                    </a:cubicBezTo>
                    <a:close/>
                    <a:moveTo>
                      <a:pt x="281" y="154"/>
                    </a:moveTo>
                    <a:cubicBezTo>
                      <a:pt x="281" y="154"/>
                      <a:pt x="281" y="154"/>
                      <a:pt x="281" y="155"/>
                    </a:cubicBezTo>
                    <a:cubicBezTo>
                      <a:pt x="281" y="154"/>
                      <a:pt x="282" y="154"/>
                      <a:pt x="282" y="153"/>
                    </a:cubicBezTo>
                    <a:cubicBezTo>
                      <a:pt x="282" y="153"/>
                      <a:pt x="282" y="153"/>
                      <a:pt x="282" y="153"/>
                    </a:cubicBezTo>
                    <a:cubicBezTo>
                      <a:pt x="281" y="153"/>
                      <a:pt x="281" y="153"/>
                      <a:pt x="281" y="154"/>
                    </a:cubicBezTo>
                    <a:close/>
                    <a:moveTo>
                      <a:pt x="263" y="176"/>
                    </a:moveTo>
                    <a:cubicBezTo>
                      <a:pt x="263" y="177"/>
                      <a:pt x="263" y="178"/>
                      <a:pt x="263" y="179"/>
                    </a:cubicBezTo>
                    <a:cubicBezTo>
                      <a:pt x="264" y="177"/>
                      <a:pt x="264" y="177"/>
                      <a:pt x="263" y="176"/>
                    </a:cubicBezTo>
                    <a:close/>
                    <a:moveTo>
                      <a:pt x="272" y="198"/>
                    </a:moveTo>
                    <a:cubicBezTo>
                      <a:pt x="272" y="198"/>
                      <a:pt x="271" y="199"/>
                      <a:pt x="271" y="200"/>
                    </a:cubicBezTo>
                    <a:cubicBezTo>
                      <a:pt x="271" y="202"/>
                      <a:pt x="271" y="203"/>
                      <a:pt x="273" y="204"/>
                    </a:cubicBezTo>
                    <a:cubicBezTo>
                      <a:pt x="275" y="205"/>
                      <a:pt x="277" y="205"/>
                      <a:pt x="278" y="204"/>
                    </a:cubicBezTo>
                    <a:cubicBezTo>
                      <a:pt x="278" y="203"/>
                      <a:pt x="278" y="203"/>
                      <a:pt x="279" y="203"/>
                    </a:cubicBezTo>
                    <a:cubicBezTo>
                      <a:pt x="279" y="202"/>
                      <a:pt x="279" y="202"/>
                      <a:pt x="279" y="202"/>
                    </a:cubicBezTo>
                    <a:cubicBezTo>
                      <a:pt x="278" y="201"/>
                      <a:pt x="278" y="199"/>
                      <a:pt x="277" y="198"/>
                    </a:cubicBezTo>
                    <a:cubicBezTo>
                      <a:pt x="276" y="196"/>
                      <a:pt x="273" y="196"/>
                      <a:pt x="272" y="19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7" name="Freeform 44"/>
              <p:cNvSpPr>
                <a:spLocks noEditPoints="1"/>
              </p:cNvSpPr>
              <p:nvPr/>
            </p:nvSpPr>
            <p:spPr bwMode="auto">
              <a:xfrm>
                <a:off x="2675" y="583"/>
                <a:ext cx="659" cy="841"/>
              </a:xfrm>
              <a:custGeom>
                <a:avLst/>
                <a:gdLst>
                  <a:gd name="T0" fmla="*/ 162 w 321"/>
                  <a:gd name="T1" fmla="*/ 30 h 409"/>
                  <a:gd name="T2" fmla="*/ 289 w 321"/>
                  <a:gd name="T3" fmla="*/ 61 h 409"/>
                  <a:gd name="T4" fmla="*/ 168 w 321"/>
                  <a:gd name="T5" fmla="*/ 18 h 409"/>
                  <a:gd name="T6" fmla="*/ 8 w 321"/>
                  <a:gd name="T7" fmla="*/ 122 h 409"/>
                  <a:gd name="T8" fmla="*/ 278 w 321"/>
                  <a:gd name="T9" fmla="*/ 102 h 409"/>
                  <a:gd name="T10" fmla="*/ 190 w 321"/>
                  <a:gd name="T11" fmla="*/ 26 h 409"/>
                  <a:gd name="T12" fmla="*/ 140 w 321"/>
                  <a:gd name="T13" fmla="*/ 337 h 409"/>
                  <a:gd name="T14" fmla="*/ 288 w 321"/>
                  <a:gd name="T15" fmla="*/ 68 h 409"/>
                  <a:gd name="T16" fmla="*/ 261 w 321"/>
                  <a:gd name="T17" fmla="*/ 80 h 409"/>
                  <a:gd name="T18" fmla="*/ 262 w 321"/>
                  <a:gd name="T19" fmla="*/ 62 h 409"/>
                  <a:gd name="T20" fmla="*/ 221 w 321"/>
                  <a:gd name="T21" fmla="*/ 55 h 409"/>
                  <a:gd name="T22" fmla="*/ 264 w 321"/>
                  <a:gd name="T23" fmla="*/ 30 h 409"/>
                  <a:gd name="T24" fmla="*/ 218 w 321"/>
                  <a:gd name="T25" fmla="*/ 22 h 409"/>
                  <a:gd name="T26" fmla="*/ 225 w 321"/>
                  <a:gd name="T27" fmla="*/ 0 h 409"/>
                  <a:gd name="T28" fmla="*/ 209 w 321"/>
                  <a:gd name="T29" fmla="*/ 9 h 409"/>
                  <a:gd name="T30" fmla="*/ 181 w 321"/>
                  <a:gd name="T31" fmla="*/ 19 h 409"/>
                  <a:gd name="T32" fmla="*/ 164 w 321"/>
                  <a:gd name="T33" fmla="*/ 46 h 409"/>
                  <a:gd name="T34" fmla="*/ 143 w 321"/>
                  <a:gd name="T35" fmla="*/ 44 h 409"/>
                  <a:gd name="T36" fmla="*/ 132 w 321"/>
                  <a:gd name="T37" fmla="*/ 41 h 409"/>
                  <a:gd name="T38" fmla="*/ 132 w 321"/>
                  <a:gd name="T39" fmla="*/ 38 h 409"/>
                  <a:gd name="T40" fmla="*/ 99 w 321"/>
                  <a:gd name="T41" fmla="*/ 31 h 409"/>
                  <a:gd name="T42" fmla="*/ 59 w 321"/>
                  <a:gd name="T43" fmla="*/ 57 h 409"/>
                  <a:gd name="T44" fmla="*/ 56 w 321"/>
                  <a:gd name="T45" fmla="*/ 83 h 409"/>
                  <a:gd name="T46" fmla="*/ 12 w 321"/>
                  <a:gd name="T47" fmla="*/ 114 h 409"/>
                  <a:gd name="T48" fmla="*/ 26 w 321"/>
                  <a:gd name="T49" fmla="*/ 125 h 409"/>
                  <a:gd name="T50" fmla="*/ 21 w 321"/>
                  <a:gd name="T51" fmla="*/ 152 h 409"/>
                  <a:gd name="T52" fmla="*/ 60 w 321"/>
                  <a:gd name="T53" fmla="*/ 184 h 409"/>
                  <a:gd name="T54" fmla="*/ 61 w 321"/>
                  <a:gd name="T55" fmla="*/ 216 h 409"/>
                  <a:gd name="T56" fmla="*/ 59 w 321"/>
                  <a:gd name="T57" fmla="*/ 233 h 409"/>
                  <a:gd name="T58" fmla="*/ 69 w 321"/>
                  <a:gd name="T59" fmla="*/ 244 h 409"/>
                  <a:gd name="T60" fmla="*/ 69 w 321"/>
                  <a:gd name="T61" fmla="*/ 259 h 409"/>
                  <a:gd name="T62" fmla="*/ 55 w 321"/>
                  <a:gd name="T63" fmla="*/ 262 h 409"/>
                  <a:gd name="T64" fmla="*/ 62 w 321"/>
                  <a:gd name="T65" fmla="*/ 267 h 409"/>
                  <a:gd name="T66" fmla="*/ 70 w 321"/>
                  <a:gd name="T67" fmla="*/ 285 h 409"/>
                  <a:gd name="T68" fmla="*/ 52 w 321"/>
                  <a:gd name="T69" fmla="*/ 300 h 409"/>
                  <a:gd name="T70" fmla="*/ 49 w 321"/>
                  <a:gd name="T71" fmla="*/ 317 h 409"/>
                  <a:gd name="T72" fmla="*/ 57 w 321"/>
                  <a:gd name="T73" fmla="*/ 348 h 409"/>
                  <a:gd name="T74" fmla="*/ 55 w 321"/>
                  <a:gd name="T75" fmla="*/ 369 h 409"/>
                  <a:gd name="T76" fmla="*/ 79 w 321"/>
                  <a:gd name="T77" fmla="*/ 398 h 409"/>
                  <a:gd name="T78" fmla="*/ 106 w 321"/>
                  <a:gd name="T79" fmla="*/ 378 h 409"/>
                  <a:gd name="T80" fmla="*/ 122 w 321"/>
                  <a:gd name="T81" fmla="*/ 351 h 409"/>
                  <a:gd name="T82" fmla="*/ 173 w 321"/>
                  <a:gd name="T83" fmla="*/ 318 h 409"/>
                  <a:gd name="T84" fmla="*/ 231 w 321"/>
                  <a:gd name="T85" fmla="*/ 281 h 409"/>
                  <a:gd name="T86" fmla="*/ 241 w 321"/>
                  <a:gd name="T87" fmla="*/ 279 h 409"/>
                  <a:gd name="T88" fmla="*/ 235 w 321"/>
                  <a:gd name="T89" fmla="*/ 236 h 409"/>
                  <a:gd name="T90" fmla="*/ 242 w 321"/>
                  <a:gd name="T91" fmla="*/ 230 h 409"/>
                  <a:gd name="T92" fmla="*/ 260 w 321"/>
                  <a:gd name="T93" fmla="*/ 228 h 409"/>
                  <a:gd name="T94" fmla="*/ 263 w 321"/>
                  <a:gd name="T95" fmla="*/ 202 h 409"/>
                  <a:gd name="T96" fmla="*/ 261 w 321"/>
                  <a:gd name="T97" fmla="*/ 173 h 409"/>
                  <a:gd name="T98" fmla="*/ 275 w 321"/>
                  <a:gd name="T99" fmla="*/ 184 h 409"/>
                  <a:gd name="T100" fmla="*/ 269 w 321"/>
                  <a:gd name="T101" fmla="*/ 146 h 409"/>
                  <a:gd name="T102" fmla="*/ 294 w 321"/>
                  <a:gd name="T103" fmla="*/ 92 h 409"/>
                  <a:gd name="T104" fmla="*/ 316 w 321"/>
                  <a:gd name="T105" fmla="*/ 78 h 409"/>
                  <a:gd name="T106" fmla="*/ 63 w 321"/>
                  <a:gd name="T107" fmla="*/ 251 h 409"/>
                  <a:gd name="T108" fmla="*/ 69 w 321"/>
                  <a:gd name="T109" fmla="*/ 245 h 409"/>
                  <a:gd name="T110" fmla="*/ 73 w 321"/>
                  <a:gd name="T111" fmla="*/ 275 h 409"/>
                  <a:gd name="T112" fmla="*/ 209 w 321"/>
                  <a:gd name="T113" fmla="*/ 7 h 409"/>
                  <a:gd name="T114" fmla="*/ 282 w 321"/>
                  <a:gd name="T115" fmla="*/ 153 h 409"/>
                  <a:gd name="T116" fmla="*/ 279 w 321"/>
                  <a:gd name="T117" fmla="*/ 202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1" h="409">
                    <a:moveTo>
                      <a:pt x="290" y="63"/>
                    </a:moveTo>
                    <a:cubicBezTo>
                      <a:pt x="290" y="62"/>
                      <a:pt x="290" y="62"/>
                      <a:pt x="290" y="62"/>
                    </a:cubicBezTo>
                    <a:cubicBezTo>
                      <a:pt x="289" y="62"/>
                      <a:pt x="289" y="62"/>
                      <a:pt x="289" y="61"/>
                    </a:cubicBezTo>
                    <a:cubicBezTo>
                      <a:pt x="289" y="62"/>
                      <a:pt x="289" y="62"/>
                      <a:pt x="289" y="62"/>
                    </a:cubicBezTo>
                    <a:cubicBezTo>
                      <a:pt x="289" y="64"/>
                      <a:pt x="289" y="64"/>
                      <a:pt x="290" y="63"/>
                    </a:cubicBezTo>
                    <a:close/>
                    <a:moveTo>
                      <a:pt x="162" y="30"/>
                    </a:move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28"/>
                      <a:pt x="163" y="27"/>
                      <a:pt x="162" y="27"/>
                    </a:cubicBezTo>
                    <a:cubicBezTo>
                      <a:pt x="161" y="27"/>
                      <a:pt x="161" y="27"/>
                      <a:pt x="161" y="27"/>
                    </a:cubicBezTo>
                    <a:cubicBezTo>
                      <a:pt x="160" y="28"/>
                      <a:pt x="160" y="29"/>
                      <a:pt x="161" y="30"/>
                    </a:cubicBezTo>
                    <a:cubicBezTo>
                      <a:pt x="161" y="30"/>
                      <a:pt x="162" y="30"/>
                      <a:pt x="162" y="30"/>
                    </a:cubicBezTo>
                    <a:close/>
                    <a:moveTo>
                      <a:pt x="176" y="19"/>
                    </a:moveTo>
                    <a:cubicBezTo>
                      <a:pt x="177" y="19"/>
                      <a:pt x="178" y="19"/>
                      <a:pt x="178" y="19"/>
                    </a:cubicBezTo>
                    <a:cubicBezTo>
                      <a:pt x="179" y="19"/>
                      <a:pt x="180" y="18"/>
                      <a:pt x="180" y="17"/>
                    </a:cubicBezTo>
                    <a:cubicBezTo>
                      <a:pt x="181" y="16"/>
                      <a:pt x="179" y="14"/>
                      <a:pt x="178" y="14"/>
                    </a:cubicBezTo>
                    <a:cubicBezTo>
                      <a:pt x="177" y="13"/>
                      <a:pt x="176" y="14"/>
                      <a:pt x="175" y="16"/>
                    </a:cubicBezTo>
                    <a:cubicBezTo>
                      <a:pt x="175" y="16"/>
                      <a:pt x="175" y="18"/>
                      <a:pt x="176" y="19"/>
                    </a:cubicBezTo>
                    <a:close/>
                    <a:moveTo>
                      <a:pt x="289" y="61"/>
                    </a:moveTo>
                    <a:cubicBezTo>
                      <a:pt x="289" y="61"/>
                      <a:pt x="289" y="61"/>
                      <a:pt x="289" y="61"/>
                    </a:cubicBezTo>
                    <a:cubicBezTo>
                      <a:pt x="289" y="61"/>
                      <a:pt x="289" y="61"/>
                      <a:pt x="289" y="61"/>
                    </a:cubicBezTo>
                    <a:cubicBezTo>
                      <a:pt x="289" y="61"/>
                      <a:pt x="288" y="61"/>
                      <a:pt x="288" y="61"/>
                    </a:cubicBezTo>
                    <a:cubicBezTo>
                      <a:pt x="289" y="61"/>
                      <a:pt x="289" y="61"/>
                      <a:pt x="289" y="61"/>
                    </a:cubicBezTo>
                    <a:close/>
                    <a:moveTo>
                      <a:pt x="289" y="61"/>
                    </a:moveTo>
                    <a:cubicBezTo>
                      <a:pt x="289" y="60"/>
                      <a:pt x="289" y="60"/>
                      <a:pt x="289" y="59"/>
                    </a:cubicBezTo>
                    <a:cubicBezTo>
                      <a:pt x="289" y="58"/>
                      <a:pt x="289" y="58"/>
                      <a:pt x="289" y="57"/>
                    </a:cubicBezTo>
                    <a:cubicBezTo>
                      <a:pt x="288" y="57"/>
                      <a:pt x="287" y="57"/>
                      <a:pt x="287" y="58"/>
                    </a:cubicBezTo>
                    <a:cubicBezTo>
                      <a:pt x="287" y="60"/>
                      <a:pt x="287" y="61"/>
                      <a:pt x="289" y="61"/>
                    </a:cubicBezTo>
                    <a:close/>
                    <a:moveTo>
                      <a:pt x="168" y="18"/>
                    </a:moveTo>
                    <a:cubicBezTo>
                      <a:pt x="169" y="18"/>
                      <a:pt x="169" y="17"/>
                      <a:pt x="169" y="17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66" y="16"/>
                      <a:pt x="166" y="17"/>
                      <a:pt x="167" y="17"/>
                    </a:cubicBezTo>
                    <a:cubicBezTo>
                      <a:pt x="167" y="17"/>
                      <a:pt x="168" y="18"/>
                      <a:pt x="168" y="18"/>
                    </a:cubicBezTo>
                    <a:close/>
                    <a:moveTo>
                      <a:pt x="3" y="121"/>
                    </a:moveTo>
                    <a:cubicBezTo>
                      <a:pt x="3" y="120"/>
                      <a:pt x="2" y="120"/>
                      <a:pt x="1" y="120"/>
                    </a:cubicBezTo>
                    <a:cubicBezTo>
                      <a:pt x="0" y="120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1" y="123"/>
                      <a:pt x="2" y="123"/>
                    </a:cubicBezTo>
                    <a:cubicBezTo>
                      <a:pt x="3" y="122"/>
                      <a:pt x="3" y="122"/>
                      <a:pt x="3" y="122"/>
                    </a:cubicBezTo>
                    <a:cubicBezTo>
                      <a:pt x="3" y="121"/>
                      <a:pt x="3" y="121"/>
                      <a:pt x="3" y="121"/>
                    </a:cubicBezTo>
                    <a:close/>
                    <a:moveTo>
                      <a:pt x="9" y="121"/>
                    </a:moveTo>
                    <a:cubicBezTo>
                      <a:pt x="9" y="121"/>
                      <a:pt x="8" y="121"/>
                      <a:pt x="8" y="121"/>
                    </a:cubicBezTo>
                    <a:cubicBezTo>
                      <a:pt x="7" y="121"/>
                      <a:pt x="7" y="121"/>
                      <a:pt x="7" y="121"/>
                    </a:cubicBezTo>
                    <a:cubicBezTo>
                      <a:pt x="7" y="122"/>
                      <a:pt x="8" y="122"/>
                      <a:pt x="8" y="122"/>
                    </a:cubicBezTo>
                    <a:cubicBezTo>
                      <a:pt x="9" y="122"/>
                      <a:pt x="9" y="121"/>
                      <a:pt x="9" y="121"/>
                    </a:cubicBezTo>
                    <a:close/>
                    <a:moveTo>
                      <a:pt x="285" y="101"/>
                    </a:moveTo>
                    <a:cubicBezTo>
                      <a:pt x="284" y="101"/>
                      <a:pt x="284" y="101"/>
                      <a:pt x="284" y="101"/>
                    </a:cubicBezTo>
                    <a:cubicBezTo>
                      <a:pt x="284" y="100"/>
                      <a:pt x="284" y="100"/>
                      <a:pt x="284" y="100"/>
                    </a:cubicBezTo>
                    <a:cubicBezTo>
                      <a:pt x="284" y="100"/>
                      <a:pt x="284" y="100"/>
                      <a:pt x="285" y="100"/>
                    </a:cubicBezTo>
                    <a:cubicBezTo>
                      <a:pt x="285" y="100"/>
                      <a:pt x="285" y="100"/>
                      <a:pt x="285" y="100"/>
                    </a:cubicBezTo>
                    <a:cubicBezTo>
                      <a:pt x="285" y="101"/>
                      <a:pt x="285" y="101"/>
                      <a:pt x="285" y="101"/>
                    </a:cubicBezTo>
                    <a:close/>
                    <a:moveTo>
                      <a:pt x="279" y="104"/>
                    </a:moveTo>
                    <a:cubicBezTo>
                      <a:pt x="279" y="104"/>
                      <a:pt x="278" y="104"/>
                      <a:pt x="278" y="104"/>
                    </a:cubicBezTo>
                    <a:cubicBezTo>
                      <a:pt x="277" y="105"/>
                      <a:pt x="277" y="104"/>
                      <a:pt x="277" y="103"/>
                    </a:cubicBezTo>
                    <a:cubicBezTo>
                      <a:pt x="277" y="102"/>
                      <a:pt x="278" y="102"/>
                      <a:pt x="278" y="102"/>
                    </a:cubicBezTo>
                    <a:cubicBezTo>
                      <a:pt x="279" y="102"/>
                      <a:pt x="279" y="102"/>
                      <a:pt x="279" y="102"/>
                    </a:cubicBezTo>
                    <a:cubicBezTo>
                      <a:pt x="280" y="103"/>
                      <a:pt x="280" y="103"/>
                      <a:pt x="279" y="104"/>
                    </a:cubicBezTo>
                    <a:close/>
                    <a:moveTo>
                      <a:pt x="217" y="256"/>
                    </a:moveTo>
                    <a:cubicBezTo>
                      <a:pt x="216" y="256"/>
                      <a:pt x="216" y="256"/>
                      <a:pt x="216" y="256"/>
                    </a:cubicBezTo>
                    <a:cubicBezTo>
                      <a:pt x="217" y="256"/>
                      <a:pt x="217" y="256"/>
                      <a:pt x="217" y="256"/>
                    </a:cubicBezTo>
                    <a:cubicBezTo>
                      <a:pt x="217" y="257"/>
                      <a:pt x="217" y="257"/>
                      <a:pt x="217" y="257"/>
                    </a:cubicBezTo>
                    <a:lnTo>
                      <a:pt x="217" y="256"/>
                    </a:lnTo>
                    <a:close/>
                    <a:moveTo>
                      <a:pt x="214" y="271"/>
                    </a:moveTo>
                    <a:cubicBezTo>
                      <a:pt x="213" y="271"/>
                      <a:pt x="213" y="271"/>
                      <a:pt x="213" y="271"/>
                    </a:cubicBezTo>
                    <a:cubicBezTo>
                      <a:pt x="214" y="271"/>
                      <a:pt x="214" y="271"/>
                      <a:pt x="214" y="271"/>
                    </a:cubicBezTo>
                    <a:close/>
                    <a:moveTo>
                      <a:pt x="190" y="26"/>
                    </a:moveTo>
                    <a:cubicBezTo>
                      <a:pt x="189" y="26"/>
                      <a:pt x="189" y="26"/>
                      <a:pt x="189" y="25"/>
                    </a:cubicBezTo>
                    <a:cubicBezTo>
                      <a:pt x="189" y="24"/>
                      <a:pt x="189" y="24"/>
                      <a:pt x="189" y="24"/>
                    </a:cubicBezTo>
                    <a:cubicBezTo>
                      <a:pt x="189" y="24"/>
                      <a:pt x="189" y="24"/>
                      <a:pt x="189" y="24"/>
                    </a:cubicBezTo>
                    <a:cubicBezTo>
                      <a:pt x="189" y="24"/>
                      <a:pt x="189" y="24"/>
                      <a:pt x="189" y="24"/>
                    </a:cubicBezTo>
                    <a:cubicBezTo>
                      <a:pt x="189" y="24"/>
                      <a:pt x="189" y="24"/>
                      <a:pt x="189" y="25"/>
                    </a:cubicBezTo>
                    <a:cubicBezTo>
                      <a:pt x="190" y="25"/>
                      <a:pt x="190" y="26"/>
                      <a:pt x="190" y="26"/>
                    </a:cubicBezTo>
                    <a:close/>
                    <a:moveTo>
                      <a:pt x="187" y="23"/>
                    </a:moveTo>
                    <a:cubicBezTo>
                      <a:pt x="187" y="23"/>
                      <a:pt x="186" y="22"/>
                      <a:pt x="187" y="23"/>
                    </a:cubicBezTo>
                    <a:cubicBezTo>
                      <a:pt x="187" y="23"/>
                      <a:pt x="187" y="23"/>
                      <a:pt x="188" y="23"/>
                    </a:cubicBezTo>
                    <a:cubicBezTo>
                      <a:pt x="187" y="23"/>
                      <a:pt x="187" y="23"/>
                      <a:pt x="187" y="23"/>
                    </a:cubicBezTo>
                    <a:close/>
                    <a:moveTo>
                      <a:pt x="140" y="337"/>
                    </a:moveTo>
                    <a:cubicBezTo>
                      <a:pt x="139" y="337"/>
                      <a:pt x="139" y="336"/>
                      <a:pt x="139" y="336"/>
                    </a:cubicBezTo>
                    <a:cubicBezTo>
                      <a:pt x="139" y="336"/>
                      <a:pt x="139" y="336"/>
                      <a:pt x="140" y="336"/>
                    </a:cubicBezTo>
                    <a:cubicBezTo>
                      <a:pt x="140" y="336"/>
                      <a:pt x="140" y="336"/>
                      <a:pt x="140" y="336"/>
                    </a:cubicBezTo>
                    <a:lnTo>
                      <a:pt x="140" y="337"/>
                    </a:lnTo>
                    <a:close/>
                    <a:moveTo>
                      <a:pt x="317" y="68"/>
                    </a:moveTo>
                    <a:cubicBezTo>
                      <a:pt x="316" y="68"/>
                      <a:pt x="316" y="67"/>
                      <a:pt x="316" y="67"/>
                    </a:cubicBezTo>
                    <a:cubicBezTo>
                      <a:pt x="312" y="62"/>
                      <a:pt x="307" y="61"/>
                      <a:pt x="302" y="61"/>
                    </a:cubicBezTo>
                    <a:cubicBezTo>
                      <a:pt x="299" y="61"/>
                      <a:pt x="296" y="62"/>
                      <a:pt x="293" y="62"/>
                    </a:cubicBezTo>
                    <a:cubicBezTo>
                      <a:pt x="293" y="63"/>
                      <a:pt x="292" y="64"/>
                      <a:pt x="292" y="64"/>
                    </a:cubicBezTo>
                    <a:cubicBezTo>
                      <a:pt x="292" y="65"/>
                      <a:pt x="292" y="66"/>
                      <a:pt x="291" y="66"/>
                    </a:cubicBezTo>
                    <a:cubicBezTo>
                      <a:pt x="290" y="68"/>
                      <a:pt x="289" y="68"/>
                      <a:pt x="288" y="68"/>
                    </a:cubicBezTo>
                    <a:cubicBezTo>
                      <a:pt x="286" y="68"/>
                      <a:pt x="286" y="67"/>
                      <a:pt x="285" y="66"/>
                    </a:cubicBezTo>
                    <a:cubicBezTo>
                      <a:pt x="284" y="65"/>
                      <a:pt x="283" y="66"/>
                      <a:pt x="282" y="66"/>
                    </a:cubicBezTo>
                    <a:cubicBezTo>
                      <a:pt x="279" y="72"/>
                      <a:pt x="275" y="74"/>
                      <a:pt x="269" y="76"/>
                    </a:cubicBezTo>
                    <a:cubicBezTo>
                      <a:pt x="267" y="77"/>
                      <a:pt x="263" y="77"/>
                      <a:pt x="261" y="80"/>
                    </a:cubicBezTo>
                    <a:cubicBezTo>
                      <a:pt x="261" y="80"/>
                      <a:pt x="261" y="80"/>
                      <a:pt x="261" y="80"/>
                    </a:cubicBezTo>
                    <a:cubicBezTo>
                      <a:pt x="261" y="80"/>
                      <a:pt x="260" y="81"/>
                      <a:pt x="259" y="81"/>
                    </a:cubicBezTo>
                    <a:cubicBezTo>
                      <a:pt x="259" y="82"/>
                      <a:pt x="258" y="83"/>
                      <a:pt x="258" y="83"/>
                    </a:cubicBezTo>
                    <a:cubicBezTo>
                      <a:pt x="257" y="84"/>
                      <a:pt x="257" y="84"/>
                      <a:pt x="257" y="84"/>
                    </a:cubicBezTo>
                    <a:cubicBezTo>
                      <a:pt x="257" y="83"/>
                      <a:pt x="257" y="83"/>
                      <a:pt x="257" y="83"/>
                    </a:cubicBezTo>
                    <a:cubicBezTo>
                      <a:pt x="258" y="83"/>
                      <a:pt x="258" y="82"/>
                      <a:pt x="259" y="81"/>
                    </a:cubicBezTo>
                    <a:cubicBezTo>
                      <a:pt x="260" y="81"/>
                      <a:pt x="261" y="80"/>
                      <a:pt x="261" y="80"/>
                    </a:cubicBezTo>
                    <a:cubicBezTo>
                      <a:pt x="261" y="80"/>
                      <a:pt x="261" y="80"/>
                      <a:pt x="261" y="80"/>
                    </a:cubicBezTo>
                    <a:cubicBezTo>
                      <a:pt x="262" y="79"/>
                      <a:pt x="262" y="78"/>
                      <a:pt x="262" y="77"/>
                    </a:cubicBezTo>
                    <a:cubicBezTo>
                      <a:pt x="264" y="75"/>
                      <a:pt x="266" y="73"/>
                      <a:pt x="269" y="72"/>
                    </a:cubicBezTo>
                    <a:cubicBezTo>
                      <a:pt x="272" y="70"/>
                      <a:pt x="274" y="68"/>
                      <a:pt x="275" y="65"/>
                    </a:cubicBezTo>
                    <a:cubicBezTo>
                      <a:pt x="276" y="64"/>
                      <a:pt x="277" y="63"/>
                      <a:pt x="277" y="62"/>
                    </a:cubicBezTo>
                    <a:cubicBezTo>
                      <a:pt x="279" y="55"/>
                      <a:pt x="276" y="53"/>
                      <a:pt x="271" y="54"/>
                    </a:cubicBezTo>
                    <a:cubicBezTo>
                      <a:pt x="270" y="54"/>
                      <a:pt x="270" y="54"/>
                      <a:pt x="270" y="54"/>
                    </a:cubicBezTo>
                    <a:cubicBezTo>
                      <a:pt x="269" y="54"/>
                      <a:pt x="269" y="55"/>
                      <a:pt x="269" y="55"/>
                    </a:cubicBezTo>
                    <a:cubicBezTo>
                      <a:pt x="268" y="57"/>
                      <a:pt x="267" y="58"/>
                      <a:pt x="267" y="60"/>
                    </a:cubicBezTo>
                    <a:cubicBezTo>
                      <a:pt x="266" y="61"/>
                      <a:pt x="265" y="62"/>
                      <a:pt x="263" y="62"/>
                    </a:cubicBezTo>
                    <a:cubicBezTo>
                      <a:pt x="262" y="62"/>
                      <a:pt x="262" y="62"/>
                      <a:pt x="262" y="62"/>
                    </a:cubicBezTo>
                    <a:cubicBezTo>
                      <a:pt x="258" y="61"/>
                      <a:pt x="255" y="62"/>
                      <a:pt x="252" y="62"/>
                    </a:cubicBezTo>
                    <a:cubicBezTo>
                      <a:pt x="252" y="62"/>
                      <a:pt x="251" y="62"/>
                      <a:pt x="251" y="61"/>
                    </a:cubicBezTo>
                    <a:cubicBezTo>
                      <a:pt x="251" y="61"/>
                      <a:pt x="251" y="61"/>
                      <a:pt x="252" y="61"/>
                    </a:cubicBezTo>
                    <a:cubicBezTo>
                      <a:pt x="254" y="60"/>
                      <a:pt x="255" y="60"/>
                      <a:pt x="256" y="59"/>
                    </a:cubicBezTo>
                    <a:cubicBezTo>
                      <a:pt x="258" y="58"/>
                      <a:pt x="259" y="57"/>
                      <a:pt x="260" y="55"/>
                    </a:cubicBezTo>
                    <a:cubicBezTo>
                      <a:pt x="260" y="54"/>
                      <a:pt x="259" y="53"/>
                      <a:pt x="258" y="53"/>
                    </a:cubicBezTo>
                    <a:cubicBezTo>
                      <a:pt x="256" y="52"/>
                      <a:pt x="254" y="51"/>
                      <a:pt x="252" y="51"/>
                    </a:cubicBezTo>
                    <a:cubicBezTo>
                      <a:pt x="243" y="49"/>
                      <a:pt x="240" y="50"/>
                      <a:pt x="231" y="53"/>
                    </a:cubicBezTo>
                    <a:cubicBezTo>
                      <a:pt x="229" y="54"/>
                      <a:pt x="228" y="54"/>
                      <a:pt x="227" y="54"/>
                    </a:cubicBezTo>
                    <a:cubicBezTo>
                      <a:pt x="225" y="55"/>
                      <a:pt x="224" y="56"/>
                      <a:pt x="222" y="56"/>
                    </a:cubicBezTo>
                    <a:cubicBezTo>
                      <a:pt x="222" y="56"/>
                      <a:pt x="221" y="55"/>
                      <a:pt x="221" y="55"/>
                    </a:cubicBezTo>
                    <a:cubicBezTo>
                      <a:pt x="221" y="55"/>
                      <a:pt x="221" y="54"/>
                      <a:pt x="221" y="54"/>
                    </a:cubicBezTo>
                    <a:cubicBezTo>
                      <a:pt x="222" y="54"/>
                      <a:pt x="223" y="53"/>
                      <a:pt x="224" y="53"/>
                    </a:cubicBezTo>
                    <a:cubicBezTo>
                      <a:pt x="228" y="51"/>
                      <a:pt x="231" y="50"/>
                      <a:pt x="234" y="49"/>
                    </a:cubicBezTo>
                    <a:cubicBezTo>
                      <a:pt x="239" y="46"/>
                      <a:pt x="245" y="46"/>
                      <a:pt x="251" y="48"/>
                    </a:cubicBezTo>
                    <a:cubicBezTo>
                      <a:pt x="255" y="49"/>
                      <a:pt x="259" y="49"/>
                      <a:pt x="263" y="49"/>
                    </a:cubicBezTo>
                    <a:cubicBezTo>
                      <a:pt x="266" y="48"/>
                      <a:pt x="270" y="47"/>
                      <a:pt x="274" y="47"/>
                    </a:cubicBezTo>
                    <a:cubicBezTo>
                      <a:pt x="278" y="47"/>
                      <a:pt x="281" y="45"/>
                      <a:pt x="284" y="42"/>
                    </a:cubicBezTo>
                    <a:cubicBezTo>
                      <a:pt x="286" y="41"/>
                      <a:pt x="286" y="38"/>
                      <a:pt x="284" y="36"/>
                    </a:cubicBezTo>
                    <a:cubicBezTo>
                      <a:pt x="282" y="35"/>
                      <a:pt x="280" y="33"/>
                      <a:pt x="278" y="31"/>
                    </a:cubicBezTo>
                    <a:cubicBezTo>
                      <a:pt x="274" y="29"/>
                      <a:pt x="270" y="27"/>
                      <a:pt x="266" y="30"/>
                    </a:cubicBezTo>
                    <a:cubicBezTo>
                      <a:pt x="265" y="30"/>
                      <a:pt x="265" y="30"/>
                      <a:pt x="264" y="30"/>
                    </a:cubicBezTo>
                    <a:cubicBezTo>
                      <a:pt x="263" y="30"/>
                      <a:pt x="263" y="30"/>
                      <a:pt x="263" y="29"/>
                    </a:cubicBezTo>
                    <a:cubicBezTo>
                      <a:pt x="263" y="28"/>
                      <a:pt x="263" y="28"/>
                      <a:pt x="263" y="28"/>
                    </a:cubicBezTo>
                    <a:cubicBezTo>
                      <a:pt x="265" y="28"/>
                      <a:pt x="265" y="28"/>
                      <a:pt x="266" y="27"/>
                    </a:cubicBezTo>
                    <a:cubicBezTo>
                      <a:pt x="269" y="26"/>
                      <a:pt x="269" y="24"/>
                      <a:pt x="267" y="21"/>
                    </a:cubicBezTo>
                    <a:cubicBezTo>
                      <a:pt x="267" y="20"/>
                      <a:pt x="265" y="19"/>
                      <a:pt x="265" y="19"/>
                    </a:cubicBezTo>
                    <a:cubicBezTo>
                      <a:pt x="259" y="22"/>
                      <a:pt x="253" y="22"/>
                      <a:pt x="247" y="19"/>
                    </a:cubicBezTo>
                    <a:cubicBezTo>
                      <a:pt x="246" y="18"/>
                      <a:pt x="244" y="18"/>
                      <a:pt x="242" y="19"/>
                    </a:cubicBezTo>
                    <a:cubicBezTo>
                      <a:pt x="240" y="19"/>
                      <a:pt x="237" y="19"/>
                      <a:pt x="236" y="20"/>
                    </a:cubicBezTo>
                    <a:cubicBezTo>
                      <a:pt x="233" y="20"/>
                      <a:pt x="230" y="21"/>
                      <a:pt x="227" y="20"/>
                    </a:cubicBezTo>
                    <a:cubicBezTo>
                      <a:pt x="225" y="20"/>
                      <a:pt x="223" y="20"/>
                      <a:pt x="221" y="22"/>
                    </a:cubicBezTo>
                    <a:cubicBezTo>
                      <a:pt x="220" y="22"/>
                      <a:pt x="219" y="22"/>
                      <a:pt x="218" y="22"/>
                    </a:cubicBezTo>
                    <a:cubicBezTo>
                      <a:pt x="218" y="22"/>
                      <a:pt x="217" y="22"/>
                      <a:pt x="217" y="22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18" y="20"/>
                      <a:pt x="220" y="20"/>
                      <a:pt x="220" y="19"/>
                    </a:cubicBezTo>
                    <a:cubicBezTo>
                      <a:pt x="223" y="19"/>
                      <a:pt x="225" y="20"/>
                      <a:pt x="228" y="19"/>
                    </a:cubicBezTo>
                    <a:cubicBezTo>
                      <a:pt x="232" y="17"/>
                      <a:pt x="237" y="17"/>
                      <a:pt x="242" y="17"/>
                    </a:cubicBezTo>
                    <a:cubicBezTo>
                      <a:pt x="245" y="17"/>
                      <a:pt x="248" y="17"/>
                      <a:pt x="252" y="18"/>
                    </a:cubicBezTo>
                    <a:cubicBezTo>
                      <a:pt x="256" y="19"/>
                      <a:pt x="259" y="18"/>
                      <a:pt x="262" y="16"/>
                    </a:cubicBezTo>
                    <a:cubicBezTo>
                      <a:pt x="262" y="16"/>
                      <a:pt x="262" y="15"/>
                      <a:pt x="262" y="15"/>
                    </a:cubicBezTo>
                    <a:cubicBezTo>
                      <a:pt x="261" y="11"/>
                      <a:pt x="257" y="9"/>
                      <a:pt x="254" y="8"/>
                    </a:cubicBezTo>
                    <a:cubicBezTo>
                      <a:pt x="247" y="7"/>
                      <a:pt x="241" y="4"/>
                      <a:pt x="234" y="2"/>
                    </a:cubicBezTo>
                    <a:cubicBezTo>
                      <a:pt x="231" y="1"/>
                      <a:pt x="228" y="1"/>
                      <a:pt x="225" y="0"/>
                    </a:cubicBezTo>
                    <a:cubicBezTo>
                      <a:pt x="222" y="0"/>
                      <a:pt x="218" y="2"/>
                      <a:pt x="216" y="1"/>
                    </a:cubicBezTo>
                    <a:cubicBezTo>
                      <a:pt x="213" y="3"/>
                      <a:pt x="212" y="5"/>
                      <a:pt x="210" y="7"/>
                    </a:cubicBezTo>
                    <a:cubicBezTo>
                      <a:pt x="210" y="8"/>
                      <a:pt x="209" y="8"/>
                      <a:pt x="209" y="8"/>
                    </a:cubicBezTo>
                    <a:cubicBezTo>
                      <a:pt x="209" y="8"/>
                      <a:pt x="209" y="8"/>
                      <a:pt x="209" y="8"/>
                    </a:cubicBezTo>
                    <a:cubicBezTo>
                      <a:pt x="209" y="8"/>
                      <a:pt x="209" y="8"/>
                      <a:pt x="209" y="8"/>
                    </a:cubicBezTo>
                    <a:cubicBezTo>
                      <a:pt x="209" y="8"/>
                      <a:pt x="209" y="8"/>
                      <a:pt x="209" y="8"/>
                    </a:cubicBezTo>
                    <a:cubicBezTo>
                      <a:pt x="209" y="8"/>
                      <a:pt x="209" y="9"/>
                      <a:pt x="209" y="9"/>
                    </a:cubicBezTo>
                    <a:cubicBezTo>
                      <a:pt x="209" y="9"/>
                      <a:pt x="209" y="9"/>
                      <a:pt x="209" y="9"/>
                    </a:cubicBezTo>
                    <a:cubicBezTo>
                      <a:pt x="210" y="10"/>
                      <a:pt x="210" y="10"/>
                      <a:pt x="210" y="10"/>
                    </a:cubicBezTo>
                    <a:cubicBezTo>
                      <a:pt x="209" y="10"/>
                      <a:pt x="209" y="10"/>
                      <a:pt x="209" y="10"/>
                    </a:cubicBezTo>
                    <a:cubicBezTo>
                      <a:pt x="209" y="9"/>
                      <a:pt x="209" y="9"/>
                      <a:pt x="209" y="9"/>
                    </a:cubicBezTo>
                    <a:cubicBezTo>
                      <a:pt x="207" y="10"/>
                      <a:pt x="205" y="8"/>
                      <a:pt x="204" y="7"/>
                    </a:cubicBezTo>
                    <a:cubicBezTo>
                      <a:pt x="203" y="7"/>
                      <a:pt x="202" y="7"/>
                      <a:pt x="202" y="8"/>
                    </a:cubicBezTo>
                    <a:cubicBezTo>
                      <a:pt x="202" y="8"/>
                      <a:pt x="202" y="8"/>
                      <a:pt x="202" y="8"/>
                    </a:cubicBezTo>
                    <a:cubicBezTo>
                      <a:pt x="202" y="9"/>
                      <a:pt x="202" y="10"/>
                      <a:pt x="202" y="11"/>
                    </a:cubicBezTo>
                    <a:cubicBezTo>
                      <a:pt x="203" y="12"/>
                      <a:pt x="203" y="12"/>
                      <a:pt x="202" y="12"/>
                    </a:cubicBezTo>
                    <a:cubicBezTo>
                      <a:pt x="202" y="13"/>
                      <a:pt x="201" y="13"/>
                      <a:pt x="201" y="13"/>
                    </a:cubicBezTo>
                    <a:cubicBezTo>
                      <a:pt x="198" y="12"/>
                      <a:pt x="195" y="11"/>
                      <a:pt x="193" y="9"/>
                    </a:cubicBezTo>
                    <a:cubicBezTo>
                      <a:pt x="191" y="8"/>
                      <a:pt x="190" y="8"/>
                      <a:pt x="188" y="9"/>
                    </a:cubicBezTo>
                    <a:cubicBezTo>
                      <a:pt x="187" y="10"/>
                      <a:pt x="185" y="11"/>
                      <a:pt x="183" y="11"/>
                    </a:cubicBezTo>
                    <a:cubicBezTo>
                      <a:pt x="182" y="11"/>
                      <a:pt x="182" y="12"/>
                      <a:pt x="181" y="13"/>
                    </a:cubicBezTo>
                    <a:cubicBezTo>
                      <a:pt x="181" y="15"/>
                      <a:pt x="181" y="17"/>
                      <a:pt x="181" y="19"/>
                    </a:cubicBezTo>
                    <a:cubicBezTo>
                      <a:pt x="181" y="20"/>
                      <a:pt x="181" y="22"/>
                      <a:pt x="179" y="22"/>
                    </a:cubicBezTo>
                    <a:cubicBezTo>
                      <a:pt x="178" y="23"/>
                      <a:pt x="178" y="24"/>
                      <a:pt x="176" y="24"/>
                    </a:cubicBezTo>
                    <a:cubicBezTo>
                      <a:pt x="176" y="25"/>
                      <a:pt x="175" y="25"/>
                      <a:pt x="175" y="25"/>
                    </a:cubicBezTo>
                    <a:cubicBezTo>
                      <a:pt x="173" y="24"/>
                      <a:pt x="171" y="23"/>
                      <a:pt x="169" y="23"/>
                    </a:cubicBezTo>
                    <a:cubicBezTo>
                      <a:pt x="168" y="23"/>
                      <a:pt x="167" y="24"/>
                      <a:pt x="167" y="24"/>
                    </a:cubicBezTo>
                    <a:cubicBezTo>
                      <a:pt x="167" y="26"/>
                      <a:pt x="167" y="26"/>
                      <a:pt x="167" y="27"/>
                    </a:cubicBezTo>
                    <a:cubicBezTo>
                      <a:pt x="168" y="31"/>
                      <a:pt x="168" y="34"/>
                      <a:pt x="169" y="37"/>
                    </a:cubicBezTo>
                    <a:cubicBezTo>
                      <a:pt x="170" y="41"/>
                      <a:pt x="170" y="46"/>
                      <a:pt x="172" y="50"/>
                    </a:cubicBezTo>
                    <a:cubicBezTo>
                      <a:pt x="172" y="50"/>
                      <a:pt x="171" y="51"/>
                      <a:pt x="171" y="51"/>
                    </a:cubicBezTo>
                    <a:cubicBezTo>
                      <a:pt x="169" y="51"/>
                      <a:pt x="167" y="51"/>
                      <a:pt x="167" y="49"/>
                    </a:cubicBezTo>
                    <a:cubicBezTo>
                      <a:pt x="167" y="47"/>
                      <a:pt x="166" y="47"/>
                      <a:pt x="164" y="46"/>
                    </a:cubicBezTo>
                    <a:cubicBezTo>
                      <a:pt x="163" y="46"/>
                      <a:pt x="164" y="46"/>
                      <a:pt x="164" y="45"/>
                    </a:cubicBezTo>
                    <a:cubicBezTo>
                      <a:pt x="166" y="44"/>
                      <a:pt x="166" y="42"/>
                      <a:pt x="165" y="42"/>
                    </a:cubicBezTo>
                    <a:cubicBezTo>
                      <a:pt x="163" y="41"/>
                      <a:pt x="162" y="39"/>
                      <a:pt x="162" y="38"/>
                    </a:cubicBezTo>
                    <a:cubicBezTo>
                      <a:pt x="160" y="35"/>
                      <a:pt x="159" y="32"/>
                      <a:pt x="157" y="29"/>
                    </a:cubicBezTo>
                    <a:cubicBezTo>
                      <a:pt x="157" y="27"/>
                      <a:pt x="156" y="26"/>
                      <a:pt x="154" y="26"/>
                    </a:cubicBezTo>
                    <a:cubicBezTo>
                      <a:pt x="152" y="24"/>
                      <a:pt x="151" y="25"/>
                      <a:pt x="150" y="26"/>
                    </a:cubicBezTo>
                    <a:cubicBezTo>
                      <a:pt x="150" y="27"/>
                      <a:pt x="149" y="27"/>
                      <a:pt x="149" y="28"/>
                    </a:cubicBezTo>
                    <a:cubicBezTo>
                      <a:pt x="148" y="32"/>
                      <a:pt x="148" y="35"/>
                      <a:pt x="148" y="39"/>
                    </a:cubicBezTo>
                    <a:cubicBezTo>
                      <a:pt x="148" y="41"/>
                      <a:pt x="148" y="42"/>
                      <a:pt x="148" y="43"/>
                    </a:cubicBezTo>
                    <a:cubicBezTo>
                      <a:pt x="147" y="45"/>
                      <a:pt x="145" y="44"/>
                      <a:pt x="143" y="44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42" y="44"/>
                      <a:pt x="141" y="45"/>
                      <a:pt x="141" y="45"/>
                    </a:cubicBezTo>
                    <a:cubicBezTo>
                      <a:pt x="140" y="45"/>
                      <a:pt x="140" y="45"/>
                      <a:pt x="139" y="43"/>
                    </a:cubicBezTo>
                    <a:cubicBezTo>
                      <a:pt x="139" y="42"/>
                      <a:pt x="141" y="41"/>
                      <a:pt x="140" y="39"/>
                    </a:cubicBezTo>
                    <a:cubicBezTo>
                      <a:pt x="139" y="36"/>
                      <a:pt x="140" y="34"/>
                      <a:pt x="140" y="30"/>
                    </a:cubicBezTo>
                    <a:cubicBezTo>
                      <a:pt x="140" y="30"/>
                      <a:pt x="139" y="28"/>
                      <a:pt x="139" y="28"/>
                    </a:cubicBezTo>
                    <a:cubicBezTo>
                      <a:pt x="139" y="28"/>
                      <a:pt x="139" y="27"/>
                      <a:pt x="138" y="27"/>
                    </a:cubicBezTo>
                    <a:cubicBezTo>
                      <a:pt x="138" y="27"/>
                      <a:pt x="137" y="27"/>
                      <a:pt x="137" y="28"/>
                    </a:cubicBezTo>
                    <a:cubicBezTo>
                      <a:pt x="136" y="29"/>
                      <a:pt x="136" y="31"/>
                      <a:pt x="136" y="32"/>
                    </a:cubicBezTo>
                    <a:cubicBezTo>
                      <a:pt x="136" y="34"/>
                      <a:pt x="136" y="35"/>
                      <a:pt x="136" y="36"/>
                    </a:cubicBezTo>
                    <a:cubicBezTo>
                      <a:pt x="135" y="38"/>
                      <a:pt x="134" y="39"/>
                      <a:pt x="133" y="41"/>
                    </a:cubicBezTo>
                    <a:cubicBezTo>
                      <a:pt x="133" y="41"/>
                      <a:pt x="132" y="41"/>
                      <a:pt x="132" y="41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2" y="42"/>
                      <a:pt x="131" y="42"/>
                      <a:pt x="130" y="43"/>
                    </a:cubicBezTo>
                    <a:cubicBezTo>
                      <a:pt x="129" y="43"/>
                      <a:pt x="129" y="44"/>
                      <a:pt x="128" y="45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8" y="46"/>
                      <a:pt x="128" y="45"/>
                      <a:pt x="128" y="45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29" y="44"/>
                      <a:pt x="129" y="43"/>
                      <a:pt x="130" y="42"/>
                    </a:cubicBezTo>
                    <a:cubicBezTo>
                      <a:pt x="131" y="42"/>
                      <a:pt x="132" y="42"/>
                      <a:pt x="132" y="41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2" y="40"/>
                      <a:pt x="131" y="39"/>
                      <a:pt x="132" y="38"/>
                    </a:cubicBezTo>
                    <a:cubicBezTo>
                      <a:pt x="132" y="36"/>
                      <a:pt x="133" y="34"/>
                      <a:pt x="134" y="32"/>
                    </a:cubicBezTo>
                    <a:cubicBezTo>
                      <a:pt x="134" y="30"/>
                      <a:pt x="134" y="27"/>
                      <a:pt x="134" y="26"/>
                    </a:cubicBezTo>
                    <a:cubicBezTo>
                      <a:pt x="134" y="24"/>
                      <a:pt x="132" y="23"/>
                      <a:pt x="132" y="23"/>
                    </a:cubicBezTo>
                    <a:cubicBezTo>
                      <a:pt x="130" y="24"/>
                      <a:pt x="128" y="24"/>
                      <a:pt x="127" y="24"/>
                    </a:cubicBezTo>
                    <a:cubicBezTo>
                      <a:pt x="124" y="26"/>
                      <a:pt x="121" y="26"/>
                      <a:pt x="118" y="27"/>
                    </a:cubicBezTo>
                    <a:cubicBezTo>
                      <a:pt x="114" y="27"/>
                      <a:pt x="110" y="27"/>
                      <a:pt x="105" y="28"/>
                    </a:cubicBezTo>
                    <a:cubicBezTo>
                      <a:pt x="104" y="28"/>
                      <a:pt x="103" y="29"/>
                      <a:pt x="103" y="31"/>
                    </a:cubicBezTo>
                    <a:cubicBezTo>
                      <a:pt x="103" y="32"/>
                      <a:pt x="103" y="32"/>
                      <a:pt x="103" y="34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1" y="33"/>
                      <a:pt x="100" y="32"/>
                      <a:pt x="99" y="31"/>
                    </a:cubicBezTo>
                    <a:cubicBezTo>
                      <a:pt x="98" y="30"/>
                      <a:pt x="97" y="31"/>
                      <a:pt x="95" y="32"/>
                    </a:cubicBezTo>
                    <a:cubicBezTo>
                      <a:pt x="93" y="32"/>
                      <a:pt x="92" y="34"/>
                      <a:pt x="92" y="35"/>
                    </a:cubicBezTo>
                    <a:cubicBezTo>
                      <a:pt x="92" y="36"/>
                      <a:pt x="91" y="37"/>
                      <a:pt x="91" y="38"/>
                    </a:cubicBezTo>
                    <a:cubicBezTo>
                      <a:pt x="91" y="39"/>
                      <a:pt x="91" y="42"/>
                      <a:pt x="91" y="43"/>
                    </a:cubicBezTo>
                    <a:cubicBezTo>
                      <a:pt x="90" y="45"/>
                      <a:pt x="88" y="46"/>
                      <a:pt x="87" y="47"/>
                    </a:cubicBezTo>
                    <a:cubicBezTo>
                      <a:pt x="87" y="47"/>
                      <a:pt x="86" y="48"/>
                      <a:pt x="86" y="49"/>
                    </a:cubicBezTo>
                    <a:cubicBezTo>
                      <a:pt x="85" y="50"/>
                      <a:pt x="83" y="50"/>
                      <a:pt x="83" y="49"/>
                    </a:cubicBezTo>
                    <a:cubicBezTo>
                      <a:pt x="80" y="47"/>
                      <a:pt x="79" y="47"/>
                      <a:pt x="76" y="47"/>
                    </a:cubicBezTo>
                    <a:cubicBezTo>
                      <a:pt x="73" y="48"/>
                      <a:pt x="70" y="49"/>
                      <a:pt x="68" y="51"/>
                    </a:cubicBezTo>
                    <a:cubicBezTo>
                      <a:pt x="66" y="54"/>
                      <a:pt x="63" y="55"/>
                      <a:pt x="60" y="55"/>
                    </a:cubicBezTo>
                    <a:cubicBezTo>
                      <a:pt x="60" y="56"/>
                      <a:pt x="59" y="57"/>
                      <a:pt x="59" y="57"/>
                    </a:cubicBezTo>
                    <a:cubicBezTo>
                      <a:pt x="56" y="60"/>
                      <a:pt x="53" y="62"/>
                      <a:pt x="52" y="66"/>
                    </a:cubicBezTo>
                    <a:cubicBezTo>
                      <a:pt x="50" y="68"/>
                      <a:pt x="51" y="70"/>
                      <a:pt x="53" y="70"/>
                    </a:cubicBezTo>
                    <a:cubicBezTo>
                      <a:pt x="56" y="71"/>
                      <a:pt x="58" y="72"/>
                      <a:pt x="60" y="73"/>
                    </a:cubicBezTo>
                    <a:cubicBezTo>
                      <a:pt x="60" y="73"/>
                      <a:pt x="60" y="73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3"/>
                      <a:pt x="60" y="74"/>
                      <a:pt x="61" y="74"/>
                    </a:cubicBezTo>
                    <a:cubicBezTo>
                      <a:pt x="61" y="75"/>
                      <a:pt x="61" y="76"/>
                      <a:pt x="60" y="77"/>
                    </a:cubicBezTo>
                    <a:cubicBezTo>
                      <a:pt x="59" y="77"/>
                      <a:pt x="58" y="79"/>
                      <a:pt x="57" y="80"/>
                    </a:cubicBezTo>
                    <a:cubicBezTo>
                      <a:pt x="57" y="81"/>
                      <a:pt x="56" y="83"/>
                      <a:pt x="56" y="83"/>
                    </a:cubicBezTo>
                    <a:cubicBezTo>
                      <a:pt x="54" y="85"/>
                      <a:pt x="52" y="87"/>
                      <a:pt x="50" y="89"/>
                    </a:cubicBezTo>
                    <a:cubicBezTo>
                      <a:pt x="49" y="90"/>
                      <a:pt x="48" y="91"/>
                      <a:pt x="47" y="90"/>
                    </a:cubicBezTo>
                    <a:cubicBezTo>
                      <a:pt x="43" y="88"/>
                      <a:pt x="39" y="89"/>
                      <a:pt x="35" y="89"/>
                    </a:cubicBezTo>
                    <a:cubicBezTo>
                      <a:pt x="34" y="89"/>
                      <a:pt x="32" y="89"/>
                      <a:pt x="31" y="90"/>
                    </a:cubicBezTo>
                    <a:cubicBezTo>
                      <a:pt x="29" y="91"/>
                      <a:pt x="27" y="92"/>
                      <a:pt x="25" y="92"/>
                    </a:cubicBezTo>
                    <a:cubicBezTo>
                      <a:pt x="21" y="93"/>
                      <a:pt x="17" y="94"/>
                      <a:pt x="13" y="95"/>
                    </a:cubicBezTo>
                    <a:cubicBezTo>
                      <a:pt x="9" y="95"/>
                      <a:pt x="7" y="98"/>
                      <a:pt x="5" y="100"/>
                    </a:cubicBezTo>
                    <a:cubicBezTo>
                      <a:pt x="4" y="103"/>
                      <a:pt x="3" y="104"/>
                      <a:pt x="5" y="106"/>
                    </a:cubicBezTo>
                    <a:cubicBezTo>
                      <a:pt x="7" y="109"/>
                      <a:pt x="8" y="112"/>
                      <a:pt x="10" y="115"/>
                    </a:cubicBezTo>
                    <a:cubicBezTo>
                      <a:pt x="10" y="114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2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5"/>
                      <a:pt x="11" y="115"/>
                      <a:pt x="10" y="115"/>
                    </a:cubicBezTo>
                    <a:cubicBezTo>
                      <a:pt x="10" y="115"/>
                      <a:pt x="10" y="115"/>
                      <a:pt x="10" y="115"/>
                    </a:cubicBezTo>
                    <a:cubicBezTo>
                      <a:pt x="11" y="116"/>
                      <a:pt x="11" y="118"/>
                      <a:pt x="13" y="119"/>
                    </a:cubicBezTo>
                    <a:cubicBezTo>
                      <a:pt x="14" y="121"/>
                      <a:pt x="15" y="122"/>
                      <a:pt x="17" y="122"/>
                    </a:cubicBezTo>
                    <a:cubicBezTo>
                      <a:pt x="19" y="122"/>
                      <a:pt x="20" y="121"/>
                      <a:pt x="22" y="121"/>
                    </a:cubicBezTo>
                    <a:cubicBezTo>
                      <a:pt x="23" y="122"/>
                      <a:pt x="25" y="122"/>
                      <a:pt x="27" y="122"/>
                    </a:cubicBezTo>
                    <a:cubicBezTo>
                      <a:pt x="27" y="121"/>
                      <a:pt x="28" y="122"/>
                      <a:pt x="29" y="122"/>
                    </a:cubicBezTo>
                    <a:cubicBezTo>
                      <a:pt x="29" y="122"/>
                      <a:pt x="30" y="123"/>
                      <a:pt x="29" y="123"/>
                    </a:cubicBezTo>
                    <a:cubicBezTo>
                      <a:pt x="29" y="124"/>
                      <a:pt x="29" y="125"/>
                      <a:pt x="29" y="125"/>
                    </a:cubicBezTo>
                    <a:cubicBezTo>
                      <a:pt x="27" y="125"/>
                      <a:pt x="26" y="125"/>
                      <a:pt x="26" y="125"/>
                    </a:cubicBezTo>
                    <a:cubicBezTo>
                      <a:pt x="22" y="123"/>
                      <a:pt x="19" y="123"/>
                      <a:pt x="15" y="125"/>
                    </a:cubicBezTo>
                    <a:cubicBezTo>
                      <a:pt x="14" y="126"/>
                      <a:pt x="12" y="126"/>
                      <a:pt x="11" y="125"/>
                    </a:cubicBezTo>
                    <a:cubicBezTo>
                      <a:pt x="8" y="125"/>
                      <a:pt x="7" y="125"/>
                      <a:pt x="6" y="126"/>
                    </a:cubicBezTo>
                    <a:cubicBezTo>
                      <a:pt x="3" y="127"/>
                      <a:pt x="2" y="131"/>
                      <a:pt x="3" y="133"/>
                    </a:cubicBezTo>
                    <a:cubicBezTo>
                      <a:pt x="6" y="135"/>
                      <a:pt x="7" y="138"/>
                      <a:pt x="10" y="139"/>
                    </a:cubicBezTo>
                    <a:cubicBezTo>
                      <a:pt x="11" y="140"/>
                      <a:pt x="11" y="140"/>
                      <a:pt x="9" y="141"/>
                    </a:cubicBezTo>
                    <a:cubicBezTo>
                      <a:pt x="8" y="141"/>
                      <a:pt x="7" y="142"/>
                      <a:pt x="6" y="142"/>
                    </a:cubicBezTo>
                    <a:cubicBezTo>
                      <a:pt x="6" y="143"/>
                      <a:pt x="5" y="144"/>
                      <a:pt x="6" y="145"/>
                    </a:cubicBezTo>
                    <a:cubicBezTo>
                      <a:pt x="7" y="149"/>
                      <a:pt x="9" y="152"/>
                      <a:pt x="13" y="154"/>
                    </a:cubicBezTo>
                    <a:cubicBezTo>
                      <a:pt x="15" y="156"/>
                      <a:pt x="16" y="156"/>
                      <a:pt x="18" y="153"/>
                    </a:cubicBezTo>
                    <a:cubicBezTo>
                      <a:pt x="19" y="151"/>
                      <a:pt x="19" y="151"/>
                      <a:pt x="21" y="152"/>
                    </a:cubicBezTo>
                    <a:cubicBezTo>
                      <a:pt x="22" y="152"/>
                      <a:pt x="23" y="153"/>
                      <a:pt x="23" y="154"/>
                    </a:cubicBezTo>
                    <a:cubicBezTo>
                      <a:pt x="24" y="154"/>
                      <a:pt x="25" y="155"/>
                      <a:pt x="25" y="155"/>
                    </a:cubicBezTo>
                    <a:cubicBezTo>
                      <a:pt x="29" y="153"/>
                      <a:pt x="33" y="156"/>
                      <a:pt x="37" y="153"/>
                    </a:cubicBezTo>
                    <a:cubicBezTo>
                      <a:pt x="37" y="153"/>
                      <a:pt x="37" y="153"/>
                      <a:pt x="37" y="153"/>
                    </a:cubicBezTo>
                    <a:cubicBezTo>
                      <a:pt x="41" y="155"/>
                      <a:pt x="45" y="156"/>
                      <a:pt x="48" y="159"/>
                    </a:cubicBezTo>
                    <a:cubicBezTo>
                      <a:pt x="50" y="160"/>
                      <a:pt x="53" y="163"/>
                      <a:pt x="56" y="165"/>
                    </a:cubicBezTo>
                    <a:cubicBezTo>
                      <a:pt x="57" y="165"/>
                      <a:pt x="58" y="167"/>
                      <a:pt x="59" y="167"/>
                    </a:cubicBezTo>
                    <a:cubicBezTo>
                      <a:pt x="59" y="168"/>
                      <a:pt x="59" y="169"/>
                      <a:pt x="59" y="170"/>
                    </a:cubicBezTo>
                    <a:cubicBezTo>
                      <a:pt x="59" y="171"/>
                      <a:pt x="59" y="173"/>
                      <a:pt x="57" y="174"/>
                    </a:cubicBezTo>
                    <a:cubicBezTo>
                      <a:pt x="56" y="177"/>
                      <a:pt x="57" y="179"/>
                      <a:pt x="59" y="181"/>
                    </a:cubicBezTo>
                    <a:cubicBezTo>
                      <a:pt x="59" y="182"/>
                      <a:pt x="60" y="183"/>
                      <a:pt x="60" y="184"/>
                    </a:cubicBezTo>
                    <a:cubicBezTo>
                      <a:pt x="60" y="186"/>
                      <a:pt x="60" y="187"/>
                      <a:pt x="59" y="188"/>
                    </a:cubicBezTo>
                    <a:cubicBezTo>
                      <a:pt x="58" y="189"/>
                      <a:pt x="57" y="190"/>
                      <a:pt x="59" y="190"/>
                    </a:cubicBezTo>
                    <a:cubicBezTo>
                      <a:pt x="59" y="190"/>
                      <a:pt x="60" y="190"/>
                      <a:pt x="61" y="191"/>
                    </a:cubicBezTo>
                    <a:cubicBezTo>
                      <a:pt x="62" y="191"/>
                      <a:pt x="63" y="192"/>
                      <a:pt x="62" y="193"/>
                    </a:cubicBezTo>
                    <a:cubicBezTo>
                      <a:pt x="61" y="194"/>
                      <a:pt x="61" y="194"/>
                      <a:pt x="61" y="194"/>
                    </a:cubicBezTo>
                    <a:cubicBezTo>
                      <a:pt x="60" y="196"/>
                      <a:pt x="60" y="197"/>
                      <a:pt x="61" y="198"/>
                    </a:cubicBezTo>
                    <a:cubicBezTo>
                      <a:pt x="61" y="199"/>
                      <a:pt x="61" y="199"/>
                      <a:pt x="61" y="200"/>
                    </a:cubicBezTo>
                    <a:cubicBezTo>
                      <a:pt x="61" y="201"/>
                      <a:pt x="60" y="202"/>
                      <a:pt x="60" y="202"/>
                    </a:cubicBezTo>
                    <a:cubicBezTo>
                      <a:pt x="60" y="203"/>
                      <a:pt x="61" y="205"/>
                      <a:pt x="61" y="206"/>
                    </a:cubicBezTo>
                    <a:cubicBezTo>
                      <a:pt x="62" y="207"/>
                      <a:pt x="62" y="209"/>
                      <a:pt x="62" y="211"/>
                    </a:cubicBezTo>
                    <a:cubicBezTo>
                      <a:pt x="63" y="213"/>
                      <a:pt x="62" y="214"/>
                      <a:pt x="61" y="216"/>
                    </a:cubicBezTo>
                    <a:cubicBezTo>
                      <a:pt x="61" y="217"/>
                      <a:pt x="61" y="217"/>
                      <a:pt x="61" y="218"/>
                    </a:cubicBezTo>
                    <a:cubicBezTo>
                      <a:pt x="62" y="218"/>
                      <a:pt x="63" y="218"/>
                      <a:pt x="63" y="219"/>
                    </a:cubicBezTo>
                    <a:cubicBezTo>
                      <a:pt x="64" y="221"/>
                      <a:pt x="64" y="222"/>
                      <a:pt x="61" y="222"/>
                    </a:cubicBezTo>
                    <a:cubicBezTo>
                      <a:pt x="60" y="222"/>
                      <a:pt x="59" y="222"/>
                      <a:pt x="59" y="224"/>
                    </a:cubicBezTo>
                    <a:cubicBezTo>
                      <a:pt x="58" y="224"/>
                      <a:pt x="58" y="225"/>
                      <a:pt x="59" y="225"/>
                    </a:cubicBezTo>
                    <a:cubicBezTo>
                      <a:pt x="59" y="226"/>
                      <a:pt x="61" y="226"/>
                      <a:pt x="59" y="227"/>
                    </a:cubicBezTo>
                    <a:cubicBezTo>
                      <a:pt x="57" y="228"/>
                      <a:pt x="57" y="230"/>
                      <a:pt x="57" y="232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9" y="232"/>
                      <a:pt x="59" y="232"/>
                      <a:pt x="59" y="232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9" y="233"/>
                      <a:pt x="59" y="233"/>
                      <a:pt x="59" y="233"/>
                    </a:cubicBezTo>
                    <a:cubicBezTo>
                      <a:pt x="58" y="233"/>
                      <a:pt x="57" y="234"/>
                      <a:pt x="57" y="234"/>
                    </a:cubicBezTo>
                    <a:cubicBezTo>
                      <a:pt x="57" y="234"/>
                      <a:pt x="56" y="234"/>
                      <a:pt x="56" y="234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7" y="234"/>
                      <a:pt x="57" y="234"/>
                      <a:pt x="57" y="234"/>
                    </a:cubicBezTo>
                    <a:cubicBezTo>
                      <a:pt x="56" y="237"/>
                      <a:pt x="55" y="239"/>
                      <a:pt x="53" y="241"/>
                    </a:cubicBezTo>
                    <a:cubicBezTo>
                      <a:pt x="53" y="241"/>
                      <a:pt x="53" y="244"/>
                      <a:pt x="54" y="245"/>
                    </a:cubicBezTo>
                    <a:cubicBezTo>
                      <a:pt x="57" y="248"/>
                      <a:pt x="60" y="248"/>
                      <a:pt x="63" y="245"/>
                    </a:cubicBezTo>
                    <a:cubicBezTo>
                      <a:pt x="64" y="245"/>
                      <a:pt x="64" y="244"/>
                      <a:pt x="65" y="243"/>
                    </a:cubicBezTo>
                    <a:cubicBezTo>
                      <a:pt x="65" y="242"/>
                      <a:pt x="67" y="242"/>
                      <a:pt x="68" y="243"/>
                    </a:cubicBezTo>
                    <a:cubicBezTo>
                      <a:pt x="68" y="243"/>
                      <a:pt x="69" y="243"/>
                      <a:pt x="69" y="244"/>
                    </a:cubicBezTo>
                    <a:cubicBezTo>
                      <a:pt x="69" y="244"/>
                      <a:pt x="69" y="244"/>
                      <a:pt x="69" y="244"/>
                    </a:cubicBezTo>
                    <a:cubicBezTo>
                      <a:pt x="69" y="243"/>
                      <a:pt x="69" y="243"/>
                      <a:pt x="69" y="243"/>
                    </a:cubicBezTo>
                    <a:cubicBezTo>
                      <a:pt x="70" y="244"/>
                      <a:pt x="71" y="244"/>
                      <a:pt x="71" y="244"/>
                    </a:cubicBezTo>
                    <a:cubicBezTo>
                      <a:pt x="71" y="245"/>
                      <a:pt x="70" y="245"/>
                      <a:pt x="69" y="245"/>
                    </a:cubicBezTo>
                    <a:cubicBezTo>
                      <a:pt x="68" y="247"/>
                      <a:pt x="68" y="248"/>
                      <a:pt x="67" y="249"/>
                    </a:cubicBezTo>
                    <a:cubicBezTo>
                      <a:pt x="66" y="251"/>
                      <a:pt x="66" y="252"/>
                      <a:pt x="67" y="252"/>
                    </a:cubicBezTo>
                    <a:cubicBezTo>
                      <a:pt x="68" y="252"/>
                      <a:pt x="69" y="253"/>
                      <a:pt x="69" y="253"/>
                    </a:cubicBezTo>
                    <a:cubicBezTo>
                      <a:pt x="71" y="253"/>
                      <a:pt x="71" y="255"/>
                      <a:pt x="71" y="256"/>
                    </a:cubicBezTo>
                    <a:cubicBezTo>
                      <a:pt x="70" y="257"/>
                      <a:pt x="69" y="258"/>
                      <a:pt x="69" y="258"/>
                    </a:cubicBezTo>
                    <a:cubicBezTo>
                      <a:pt x="69" y="258"/>
                      <a:pt x="69" y="258"/>
                      <a:pt x="69" y="258"/>
                    </a:cubicBezTo>
                    <a:cubicBezTo>
                      <a:pt x="69" y="259"/>
                      <a:pt x="69" y="259"/>
                      <a:pt x="69" y="259"/>
                    </a:cubicBezTo>
                    <a:cubicBezTo>
                      <a:pt x="72" y="259"/>
                      <a:pt x="73" y="260"/>
                      <a:pt x="74" y="262"/>
                    </a:cubicBezTo>
                    <a:cubicBezTo>
                      <a:pt x="73" y="263"/>
                      <a:pt x="73" y="263"/>
                      <a:pt x="73" y="263"/>
                    </a:cubicBezTo>
                    <a:cubicBezTo>
                      <a:pt x="72" y="263"/>
                      <a:pt x="72" y="263"/>
                      <a:pt x="72" y="263"/>
                    </a:cubicBezTo>
                    <a:cubicBezTo>
                      <a:pt x="71" y="262"/>
                      <a:pt x="71" y="260"/>
                      <a:pt x="69" y="259"/>
                    </a:cubicBezTo>
                    <a:cubicBezTo>
                      <a:pt x="69" y="259"/>
                      <a:pt x="69" y="259"/>
                      <a:pt x="69" y="259"/>
                    </a:cubicBezTo>
                    <a:cubicBezTo>
                      <a:pt x="69" y="258"/>
                      <a:pt x="69" y="258"/>
                      <a:pt x="69" y="258"/>
                    </a:cubicBezTo>
                    <a:cubicBezTo>
                      <a:pt x="67" y="258"/>
                      <a:pt x="64" y="258"/>
                      <a:pt x="63" y="256"/>
                    </a:cubicBezTo>
                    <a:cubicBezTo>
                      <a:pt x="61" y="256"/>
                      <a:pt x="59" y="256"/>
                      <a:pt x="58" y="256"/>
                    </a:cubicBezTo>
                    <a:cubicBezTo>
                      <a:pt x="56" y="255"/>
                      <a:pt x="55" y="257"/>
                      <a:pt x="55" y="259"/>
                    </a:cubicBezTo>
                    <a:cubicBezTo>
                      <a:pt x="55" y="259"/>
                      <a:pt x="55" y="259"/>
                      <a:pt x="55" y="260"/>
                    </a:cubicBezTo>
                    <a:cubicBezTo>
                      <a:pt x="55" y="260"/>
                      <a:pt x="56" y="262"/>
                      <a:pt x="55" y="262"/>
                    </a:cubicBezTo>
                    <a:cubicBezTo>
                      <a:pt x="55" y="263"/>
                      <a:pt x="54" y="263"/>
                      <a:pt x="53" y="264"/>
                    </a:cubicBezTo>
                    <a:cubicBezTo>
                      <a:pt x="52" y="264"/>
                      <a:pt x="51" y="265"/>
                      <a:pt x="50" y="266"/>
                    </a:cubicBezTo>
                    <a:cubicBezTo>
                      <a:pt x="50" y="268"/>
                      <a:pt x="50" y="270"/>
                      <a:pt x="50" y="271"/>
                    </a:cubicBezTo>
                    <a:cubicBezTo>
                      <a:pt x="50" y="275"/>
                      <a:pt x="52" y="278"/>
                      <a:pt x="55" y="280"/>
                    </a:cubicBezTo>
                    <a:cubicBezTo>
                      <a:pt x="55" y="280"/>
                      <a:pt x="55" y="281"/>
                      <a:pt x="55" y="281"/>
                    </a:cubicBezTo>
                    <a:cubicBezTo>
                      <a:pt x="59" y="281"/>
                      <a:pt x="61" y="281"/>
                      <a:pt x="65" y="279"/>
                    </a:cubicBezTo>
                    <a:cubicBezTo>
                      <a:pt x="66" y="278"/>
                      <a:pt x="67" y="276"/>
                      <a:pt x="66" y="274"/>
                    </a:cubicBezTo>
                    <a:cubicBezTo>
                      <a:pt x="65" y="274"/>
                      <a:pt x="65" y="273"/>
                      <a:pt x="64" y="272"/>
                    </a:cubicBezTo>
                    <a:cubicBezTo>
                      <a:pt x="63" y="271"/>
                      <a:pt x="63" y="270"/>
                      <a:pt x="62" y="268"/>
                    </a:cubicBezTo>
                    <a:cubicBezTo>
                      <a:pt x="62" y="268"/>
                      <a:pt x="62" y="268"/>
                      <a:pt x="62" y="268"/>
                    </a:cubicBezTo>
                    <a:cubicBezTo>
                      <a:pt x="62" y="267"/>
                      <a:pt x="62" y="267"/>
                      <a:pt x="62" y="267"/>
                    </a:cubicBezTo>
                    <a:cubicBezTo>
                      <a:pt x="62" y="267"/>
                      <a:pt x="62" y="267"/>
                      <a:pt x="62" y="267"/>
                    </a:cubicBezTo>
                    <a:cubicBezTo>
                      <a:pt x="62" y="268"/>
                      <a:pt x="62" y="268"/>
                      <a:pt x="62" y="268"/>
                    </a:cubicBezTo>
                    <a:cubicBezTo>
                      <a:pt x="66" y="270"/>
                      <a:pt x="70" y="272"/>
                      <a:pt x="75" y="272"/>
                    </a:cubicBezTo>
                    <a:cubicBezTo>
                      <a:pt x="75" y="272"/>
                      <a:pt x="76" y="274"/>
                      <a:pt x="75" y="274"/>
                    </a:cubicBezTo>
                    <a:cubicBezTo>
                      <a:pt x="75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7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8"/>
                      <a:pt x="72" y="279"/>
                      <a:pt x="72" y="280"/>
                    </a:cubicBezTo>
                    <a:cubicBezTo>
                      <a:pt x="71" y="281"/>
                      <a:pt x="71" y="282"/>
                      <a:pt x="72" y="283"/>
                    </a:cubicBezTo>
                    <a:cubicBezTo>
                      <a:pt x="72" y="285"/>
                      <a:pt x="72" y="285"/>
                      <a:pt x="70" y="285"/>
                    </a:cubicBezTo>
                    <a:cubicBezTo>
                      <a:pt x="69" y="285"/>
                      <a:pt x="68" y="285"/>
                      <a:pt x="68" y="286"/>
                    </a:cubicBezTo>
                    <a:cubicBezTo>
                      <a:pt x="67" y="290"/>
                      <a:pt x="65" y="291"/>
                      <a:pt x="61" y="291"/>
                    </a:cubicBezTo>
                    <a:cubicBezTo>
                      <a:pt x="60" y="291"/>
                      <a:pt x="58" y="291"/>
                      <a:pt x="57" y="291"/>
                    </a:cubicBezTo>
                    <a:cubicBezTo>
                      <a:pt x="57" y="293"/>
                      <a:pt x="57" y="295"/>
                      <a:pt x="58" y="297"/>
                    </a:cubicBezTo>
                    <a:cubicBezTo>
                      <a:pt x="58" y="297"/>
                      <a:pt x="58" y="297"/>
                      <a:pt x="59" y="297"/>
                    </a:cubicBezTo>
                    <a:cubicBezTo>
                      <a:pt x="59" y="297"/>
                      <a:pt x="59" y="297"/>
                      <a:pt x="59" y="297"/>
                    </a:cubicBezTo>
                    <a:cubicBezTo>
                      <a:pt x="58" y="297"/>
                      <a:pt x="58" y="297"/>
                      <a:pt x="58" y="297"/>
                    </a:cubicBezTo>
                    <a:cubicBezTo>
                      <a:pt x="58" y="297"/>
                      <a:pt x="58" y="297"/>
                      <a:pt x="58" y="297"/>
                    </a:cubicBezTo>
                    <a:cubicBezTo>
                      <a:pt x="57" y="297"/>
                      <a:pt x="56" y="297"/>
                      <a:pt x="56" y="297"/>
                    </a:cubicBezTo>
                    <a:cubicBezTo>
                      <a:pt x="54" y="296"/>
                      <a:pt x="54" y="296"/>
                      <a:pt x="53" y="298"/>
                    </a:cubicBezTo>
                    <a:cubicBezTo>
                      <a:pt x="53" y="298"/>
                      <a:pt x="52" y="300"/>
                      <a:pt x="52" y="300"/>
                    </a:cubicBezTo>
                    <a:cubicBezTo>
                      <a:pt x="50" y="301"/>
                      <a:pt x="49" y="302"/>
                      <a:pt x="48" y="304"/>
                    </a:cubicBezTo>
                    <a:cubicBezTo>
                      <a:pt x="48" y="306"/>
                      <a:pt x="48" y="308"/>
                      <a:pt x="46" y="309"/>
                    </a:cubicBezTo>
                    <a:cubicBezTo>
                      <a:pt x="46" y="310"/>
                      <a:pt x="46" y="311"/>
                      <a:pt x="46" y="313"/>
                    </a:cubicBezTo>
                    <a:cubicBezTo>
                      <a:pt x="45" y="314"/>
                      <a:pt x="46" y="315"/>
                      <a:pt x="47" y="316"/>
                    </a:cubicBezTo>
                    <a:cubicBezTo>
                      <a:pt x="48" y="316"/>
                      <a:pt x="48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50" y="317"/>
                      <a:pt x="50" y="316"/>
                      <a:pt x="50" y="316"/>
                    </a:cubicBezTo>
                    <a:cubicBezTo>
                      <a:pt x="50" y="316"/>
                      <a:pt x="50" y="316"/>
                      <a:pt x="50" y="316"/>
                    </a:cubicBezTo>
                    <a:cubicBezTo>
                      <a:pt x="50" y="317"/>
                      <a:pt x="50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49" y="317"/>
                      <a:pt x="49" y="317"/>
                      <a:pt x="49" y="317"/>
                    </a:cubicBezTo>
                    <a:cubicBezTo>
                      <a:pt x="48" y="319"/>
                      <a:pt x="46" y="320"/>
                      <a:pt x="45" y="321"/>
                    </a:cubicBezTo>
                    <a:cubicBezTo>
                      <a:pt x="44" y="323"/>
                      <a:pt x="43" y="325"/>
                      <a:pt x="45" y="327"/>
                    </a:cubicBezTo>
                    <a:cubicBezTo>
                      <a:pt x="45" y="328"/>
                      <a:pt x="46" y="329"/>
                      <a:pt x="46" y="331"/>
                    </a:cubicBezTo>
                    <a:cubicBezTo>
                      <a:pt x="46" y="332"/>
                      <a:pt x="46" y="333"/>
                      <a:pt x="46" y="335"/>
                    </a:cubicBezTo>
                    <a:cubicBezTo>
                      <a:pt x="48" y="339"/>
                      <a:pt x="49" y="343"/>
                      <a:pt x="48" y="347"/>
                    </a:cubicBezTo>
                    <a:cubicBezTo>
                      <a:pt x="48" y="348"/>
                      <a:pt x="48" y="348"/>
                      <a:pt x="48" y="349"/>
                    </a:cubicBezTo>
                    <a:cubicBezTo>
                      <a:pt x="48" y="350"/>
                      <a:pt x="49" y="351"/>
                      <a:pt x="50" y="350"/>
                    </a:cubicBezTo>
                    <a:cubicBezTo>
                      <a:pt x="52" y="350"/>
                      <a:pt x="54" y="349"/>
                      <a:pt x="56" y="348"/>
                    </a:cubicBezTo>
                    <a:cubicBezTo>
                      <a:pt x="56" y="348"/>
                      <a:pt x="56" y="348"/>
                      <a:pt x="56" y="348"/>
                    </a:cubicBezTo>
                    <a:cubicBezTo>
                      <a:pt x="57" y="348"/>
                      <a:pt x="57" y="348"/>
                      <a:pt x="57" y="348"/>
                    </a:cubicBezTo>
                    <a:cubicBezTo>
                      <a:pt x="57" y="348"/>
                      <a:pt x="57" y="348"/>
                      <a:pt x="57" y="348"/>
                    </a:cubicBezTo>
                    <a:cubicBezTo>
                      <a:pt x="57" y="348"/>
                      <a:pt x="57" y="348"/>
                      <a:pt x="57" y="348"/>
                    </a:cubicBezTo>
                    <a:cubicBezTo>
                      <a:pt x="57" y="348"/>
                      <a:pt x="57" y="348"/>
                      <a:pt x="56" y="348"/>
                    </a:cubicBezTo>
                    <a:cubicBezTo>
                      <a:pt x="56" y="348"/>
                      <a:pt x="56" y="348"/>
                      <a:pt x="56" y="348"/>
                    </a:cubicBezTo>
                    <a:cubicBezTo>
                      <a:pt x="55" y="351"/>
                      <a:pt x="53" y="352"/>
                      <a:pt x="52" y="353"/>
                    </a:cubicBezTo>
                    <a:cubicBezTo>
                      <a:pt x="50" y="354"/>
                      <a:pt x="49" y="356"/>
                      <a:pt x="50" y="358"/>
                    </a:cubicBezTo>
                    <a:cubicBezTo>
                      <a:pt x="50" y="361"/>
                      <a:pt x="51" y="365"/>
                      <a:pt x="53" y="367"/>
                    </a:cubicBezTo>
                    <a:cubicBezTo>
                      <a:pt x="53" y="367"/>
                      <a:pt x="53" y="367"/>
                      <a:pt x="53" y="367"/>
                    </a:cubicBezTo>
                    <a:cubicBezTo>
                      <a:pt x="53" y="367"/>
                      <a:pt x="53" y="367"/>
                      <a:pt x="53" y="367"/>
                    </a:cubicBezTo>
                    <a:cubicBezTo>
                      <a:pt x="53" y="367"/>
                      <a:pt x="53" y="367"/>
                      <a:pt x="53" y="367"/>
                    </a:cubicBezTo>
                    <a:cubicBezTo>
                      <a:pt x="53" y="368"/>
                      <a:pt x="54" y="369"/>
                      <a:pt x="55" y="369"/>
                    </a:cubicBezTo>
                    <a:cubicBezTo>
                      <a:pt x="56" y="370"/>
                      <a:pt x="56" y="371"/>
                      <a:pt x="56" y="373"/>
                    </a:cubicBezTo>
                    <a:cubicBezTo>
                      <a:pt x="55" y="374"/>
                      <a:pt x="55" y="375"/>
                      <a:pt x="56" y="375"/>
                    </a:cubicBezTo>
                    <a:cubicBezTo>
                      <a:pt x="57" y="378"/>
                      <a:pt x="57" y="380"/>
                      <a:pt x="58" y="382"/>
                    </a:cubicBezTo>
                    <a:cubicBezTo>
                      <a:pt x="59" y="384"/>
                      <a:pt x="59" y="385"/>
                      <a:pt x="58" y="387"/>
                    </a:cubicBezTo>
                    <a:cubicBezTo>
                      <a:pt x="58" y="388"/>
                      <a:pt x="58" y="388"/>
                      <a:pt x="58" y="388"/>
                    </a:cubicBezTo>
                    <a:cubicBezTo>
                      <a:pt x="59" y="390"/>
                      <a:pt x="60" y="391"/>
                      <a:pt x="61" y="393"/>
                    </a:cubicBezTo>
                    <a:cubicBezTo>
                      <a:pt x="64" y="393"/>
                      <a:pt x="66" y="394"/>
                      <a:pt x="65" y="397"/>
                    </a:cubicBezTo>
                    <a:cubicBezTo>
                      <a:pt x="65" y="397"/>
                      <a:pt x="67" y="398"/>
                      <a:pt x="67" y="398"/>
                    </a:cubicBezTo>
                    <a:cubicBezTo>
                      <a:pt x="69" y="398"/>
                      <a:pt x="71" y="397"/>
                      <a:pt x="72" y="397"/>
                    </a:cubicBezTo>
                    <a:cubicBezTo>
                      <a:pt x="74" y="397"/>
                      <a:pt x="74" y="396"/>
                      <a:pt x="75" y="396"/>
                    </a:cubicBezTo>
                    <a:cubicBezTo>
                      <a:pt x="77" y="396"/>
                      <a:pt x="78" y="396"/>
                      <a:pt x="79" y="398"/>
                    </a:cubicBezTo>
                    <a:cubicBezTo>
                      <a:pt x="79" y="400"/>
                      <a:pt x="79" y="403"/>
                      <a:pt x="82" y="404"/>
                    </a:cubicBezTo>
                    <a:cubicBezTo>
                      <a:pt x="82" y="405"/>
                      <a:pt x="82" y="406"/>
                      <a:pt x="83" y="407"/>
                    </a:cubicBezTo>
                    <a:cubicBezTo>
                      <a:pt x="83" y="407"/>
                      <a:pt x="84" y="408"/>
                      <a:pt x="85" y="408"/>
                    </a:cubicBezTo>
                    <a:cubicBezTo>
                      <a:pt x="87" y="408"/>
                      <a:pt x="89" y="409"/>
                      <a:pt x="91" y="409"/>
                    </a:cubicBezTo>
                    <a:cubicBezTo>
                      <a:pt x="92" y="409"/>
                      <a:pt x="94" y="408"/>
                      <a:pt x="95" y="407"/>
                    </a:cubicBezTo>
                    <a:cubicBezTo>
                      <a:pt x="97" y="404"/>
                      <a:pt x="97" y="400"/>
                      <a:pt x="99" y="396"/>
                    </a:cubicBezTo>
                    <a:cubicBezTo>
                      <a:pt x="99" y="393"/>
                      <a:pt x="101" y="391"/>
                      <a:pt x="102" y="389"/>
                    </a:cubicBezTo>
                    <a:cubicBezTo>
                      <a:pt x="104" y="387"/>
                      <a:pt x="105" y="385"/>
                      <a:pt x="105" y="383"/>
                    </a:cubicBezTo>
                    <a:cubicBezTo>
                      <a:pt x="105" y="381"/>
                      <a:pt x="106" y="380"/>
                      <a:pt x="106" y="378"/>
                    </a:cubicBezTo>
                    <a:cubicBezTo>
                      <a:pt x="106" y="378"/>
                      <a:pt x="106" y="378"/>
                      <a:pt x="106" y="378"/>
                    </a:cubicBezTo>
                    <a:cubicBezTo>
                      <a:pt x="106" y="378"/>
                      <a:pt x="106" y="378"/>
                      <a:pt x="106" y="378"/>
                    </a:cubicBezTo>
                    <a:cubicBezTo>
                      <a:pt x="106" y="378"/>
                      <a:pt x="105" y="377"/>
                      <a:pt x="105" y="377"/>
                    </a:cubicBezTo>
                    <a:cubicBezTo>
                      <a:pt x="105" y="377"/>
                      <a:pt x="105" y="377"/>
                      <a:pt x="105" y="377"/>
                    </a:cubicBezTo>
                    <a:cubicBezTo>
                      <a:pt x="105" y="376"/>
                      <a:pt x="105" y="376"/>
                      <a:pt x="106" y="377"/>
                    </a:cubicBezTo>
                    <a:cubicBezTo>
                      <a:pt x="106" y="377"/>
                      <a:pt x="106" y="377"/>
                      <a:pt x="106" y="378"/>
                    </a:cubicBezTo>
                    <a:cubicBezTo>
                      <a:pt x="106" y="378"/>
                      <a:pt x="106" y="378"/>
                      <a:pt x="106" y="378"/>
                    </a:cubicBezTo>
                    <a:cubicBezTo>
                      <a:pt x="108" y="377"/>
                      <a:pt x="110" y="376"/>
                      <a:pt x="110" y="374"/>
                    </a:cubicBezTo>
                    <a:cubicBezTo>
                      <a:pt x="111" y="371"/>
                      <a:pt x="113" y="369"/>
                      <a:pt x="116" y="366"/>
                    </a:cubicBezTo>
                    <a:cubicBezTo>
                      <a:pt x="119" y="365"/>
                      <a:pt x="120" y="361"/>
                      <a:pt x="118" y="358"/>
                    </a:cubicBezTo>
                    <a:cubicBezTo>
                      <a:pt x="118" y="356"/>
                      <a:pt x="118" y="355"/>
                      <a:pt x="120" y="355"/>
                    </a:cubicBezTo>
                    <a:cubicBezTo>
                      <a:pt x="120" y="354"/>
                      <a:pt x="121" y="354"/>
                      <a:pt x="121" y="354"/>
                    </a:cubicBezTo>
                    <a:cubicBezTo>
                      <a:pt x="122" y="353"/>
                      <a:pt x="122" y="352"/>
                      <a:pt x="122" y="351"/>
                    </a:cubicBezTo>
                    <a:cubicBezTo>
                      <a:pt x="122" y="351"/>
                      <a:pt x="121" y="350"/>
                      <a:pt x="121" y="350"/>
                    </a:cubicBezTo>
                    <a:cubicBezTo>
                      <a:pt x="120" y="347"/>
                      <a:pt x="120" y="347"/>
                      <a:pt x="123" y="347"/>
                    </a:cubicBezTo>
                    <a:cubicBezTo>
                      <a:pt x="124" y="347"/>
                      <a:pt x="126" y="346"/>
                      <a:pt x="126" y="344"/>
                    </a:cubicBezTo>
                    <a:cubicBezTo>
                      <a:pt x="127" y="342"/>
                      <a:pt x="129" y="341"/>
                      <a:pt x="131" y="342"/>
                    </a:cubicBezTo>
                    <a:cubicBezTo>
                      <a:pt x="134" y="342"/>
                      <a:pt x="138" y="340"/>
                      <a:pt x="141" y="341"/>
                    </a:cubicBezTo>
                    <a:cubicBezTo>
                      <a:pt x="142" y="341"/>
                      <a:pt x="143" y="340"/>
                      <a:pt x="144" y="340"/>
                    </a:cubicBezTo>
                    <a:cubicBezTo>
                      <a:pt x="144" y="339"/>
                      <a:pt x="145" y="338"/>
                      <a:pt x="145" y="338"/>
                    </a:cubicBezTo>
                    <a:cubicBezTo>
                      <a:pt x="151" y="338"/>
                      <a:pt x="155" y="336"/>
                      <a:pt x="158" y="333"/>
                    </a:cubicBezTo>
                    <a:cubicBezTo>
                      <a:pt x="159" y="332"/>
                      <a:pt x="159" y="332"/>
                      <a:pt x="160" y="332"/>
                    </a:cubicBezTo>
                    <a:cubicBezTo>
                      <a:pt x="163" y="331"/>
                      <a:pt x="165" y="330"/>
                      <a:pt x="166" y="327"/>
                    </a:cubicBezTo>
                    <a:cubicBezTo>
                      <a:pt x="168" y="324"/>
                      <a:pt x="171" y="321"/>
                      <a:pt x="173" y="318"/>
                    </a:cubicBezTo>
                    <a:cubicBezTo>
                      <a:pt x="175" y="314"/>
                      <a:pt x="180" y="313"/>
                      <a:pt x="182" y="310"/>
                    </a:cubicBezTo>
                    <a:cubicBezTo>
                      <a:pt x="184" y="309"/>
                      <a:pt x="186" y="310"/>
                      <a:pt x="189" y="310"/>
                    </a:cubicBezTo>
                    <a:cubicBezTo>
                      <a:pt x="190" y="309"/>
                      <a:pt x="191" y="309"/>
                      <a:pt x="192" y="309"/>
                    </a:cubicBezTo>
                    <a:cubicBezTo>
                      <a:pt x="193" y="308"/>
                      <a:pt x="194" y="308"/>
                      <a:pt x="194" y="308"/>
                    </a:cubicBezTo>
                    <a:cubicBezTo>
                      <a:pt x="197" y="309"/>
                      <a:pt x="198" y="308"/>
                      <a:pt x="200" y="308"/>
                    </a:cubicBezTo>
                    <a:cubicBezTo>
                      <a:pt x="203" y="306"/>
                      <a:pt x="206" y="305"/>
                      <a:pt x="209" y="305"/>
                    </a:cubicBezTo>
                    <a:cubicBezTo>
                      <a:pt x="215" y="304"/>
                      <a:pt x="220" y="302"/>
                      <a:pt x="225" y="298"/>
                    </a:cubicBezTo>
                    <a:cubicBezTo>
                      <a:pt x="230" y="294"/>
                      <a:pt x="236" y="290"/>
                      <a:pt x="242" y="285"/>
                    </a:cubicBezTo>
                    <a:cubicBezTo>
                      <a:pt x="243" y="285"/>
                      <a:pt x="243" y="284"/>
                      <a:pt x="243" y="283"/>
                    </a:cubicBezTo>
                    <a:cubicBezTo>
                      <a:pt x="243" y="283"/>
                      <a:pt x="242" y="283"/>
                      <a:pt x="242" y="283"/>
                    </a:cubicBezTo>
                    <a:cubicBezTo>
                      <a:pt x="238" y="282"/>
                      <a:pt x="235" y="282"/>
                      <a:pt x="231" y="281"/>
                    </a:cubicBezTo>
                    <a:cubicBezTo>
                      <a:pt x="228" y="279"/>
                      <a:pt x="226" y="279"/>
                      <a:pt x="223" y="280"/>
                    </a:cubicBezTo>
                    <a:cubicBezTo>
                      <a:pt x="223" y="280"/>
                      <a:pt x="222" y="280"/>
                      <a:pt x="221" y="280"/>
                    </a:cubicBezTo>
                    <a:cubicBezTo>
                      <a:pt x="221" y="279"/>
                      <a:pt x="221" y="279"/>
                      <a:pt x="221" y="279"/>
                    </a:cubicBezTo>
                    <a:cubicBezTo>
                      <a:pt x="220" y="278"/>
                      <a:pt x="220" y="278"/>
                      <a:pt x="221" y="278"/>
                    </a:cubicBezTo>
                    <a:cubicBezTo>
                      <a:pt x="223" y="277"/>
                      <a:pt x="224" y="276"/>
                      <a:pt x="225" y="276"/>
                    </a:cubicBezTo>
                    <a:cubicBezTo>
                      <a:pt x="227" y="275"/>
                      <a:pt x="228" y="274"/>
                      <a:pt x="228" y="272"/>
                    </a:cubicBezTo>
                    <a:cubicBezTo>
                      <a:pt x="228" y="270"/>
                      <a:pt x="227" y="268"/>
                      <a:pt x="227" y="266"/>
                    </a:cubicBezTo>
                    <a:cubicBezTo>
                      <a:pt x="227" y="266"/>
                      <a:pt x="228" y="264"/>
                      <a:pt x="229" y="264"/>
                    </a:cubicBezTo>
                    <a:cubicBezTo>
                      <a:pt x="229" y="265"/>
                      <a:pt x="230" y="265"/>
                      <a:pt x="231" y="266"/>
                    </a:cubicBezTo>
                    <a:cubicBezTo>
                      <a:pt x="232" y="269"/>
                      <a:pt x="233" y="272"/>
                      <a:pt x="235" y="275"/>
                    </a:cubicBezTo>
                    <a:cubicBezTo>
                      <a:pt x="236" y="278"/>
                      <a:pt x="238" y="279"/>
                      <a:pt x="241" y="279"/>
                    </a:cubicBezTo>
                    <a:cubicBezTo>
                      <a:pt x="242" y="279"/>
                      <a:pt x="243" y="279"/>
                      <a:pt x="244" y="279"/>
                    </a:cubicBezTo>
                    <a:cubicBezTo>
                      <a:pt x="248" y="279"/>
                      <a:pt x="248" y="278"/>
                      <a:pt x="248" y="275"/>
                    </a:cubicBezTo>
                    <a:cubicBezTo>
                      <a:pt x="249" y="272"/>
                      <a:pt x="248" y="270"/>
                      <a:pt x="249" y="267"/>
                    </a:cubicBezTo>
                    <a:cubicBezTo>
                      <a:pt x="249" y="264"/>
                      <a:pt x="246" y="262"/>
                      <a:pt x="247" y="259"/>
                    </a:cubicBezTo>
                    <a:cubicBezTo>
                      <a:pt x="247" y="259"/>
                      <a:pt x="247" y="258"/>
                      <a:pt x="246" y="257"/>
                    </a:cubicBezTo>
                    <a:cubicBezTo>
                      <a:pt x="244" y="253"/>
                      <a:pt x="242" y="251"/>
                      <a:pt x="239" y="249"/>
                    </a:cubicBezTo>
                    <a:cubicBezTo>
                      <a:pt x="237" y="248"/>
                      <a:pt x="236" y="247"/>
                      <a:pt x="235" y="246"/>
                    </a:cubicBezTo>
                    <a:cubicBezTo>
                      <a:pt x="235" y="245"/>
                      <a:pt x="234" y="244"/>
                      <a:pt x="234" y="244"/>
                    </a:cubicBezTo>
                    <a:cubicBezTo>
                      <a:pt x="233" y="241"/>
                      <a:pt x="233" y="240"/>
                      <a:pt x="233" y="237"/>
                    </a:cubicBezTo>
                    <a:cubicBezTo>
                      <a:pt x="233" y="237"/>
                      <a:pt x="233" y="236"/>
                      <a:pt x="234" y="236"/>
                    </a:cubicBezTo>
                    <a:cubicBezTo>
                      <a:pt x="234" y="236"/>
                      <a:pt x="235" y="236"/>
                      <a:pt x="235" y="236"/>
                    </a:cubicBezTo>
                    <a:cubicBezTo>
                      <a:pt x="236" y="237"/>
                      <a:pt x="236" y="238"/>
                      <a:pt x="236" y="239"/>
                    </a:cubicBezTo>
                    <a:cubicBezTo>
                      <a:pt x="236" y="242"/>
                      <a:pt x="237" y="244"/>
                      <a:pt x="240" y="247"/>
                    </a:cubicBezTo>
                    <a:cubicBezTo>
                      <a:pt x="242" y="248"/>
                      <a:pt x="243" y="249"/>
                      <a:pt x="246" y="250"/>
                    </a:cubicBezTo>
                    <a:cubicBezTo>
                      <a:pt x="246" y="250"/>
                      <a:pt x="248" y="249"/>
                      <a:pt x="248" y="249"/>
                    </a:cubicBezTo>
                    <a:cubicBezTo>
                      <a:pt x="248" y="247"/>
                      <a:pt x="248" y="246"/>
                      <a:pt x="249" y="245"/>
                    </a:cubicBezTo>
                    <a:cubicBezTo>
                      <a:pt x="248" y="243"/>
                      <a:pt x="250" y="242"/>
                      <a:pt x="250" y="240"/>
                    </a:cubicBezTo>
                    <a:cubicBezTo>
                      <a:pt x="251" y="240"/>
                      <a:pt x="250" y="238"/>
                      <a:pt x="250" y="237"/>
                    </a:cubicBezTo>
                    <a:cubicBezTo>
                      <a:pt x="247" y="236"/>
                      <a:pt x="246" y="234"/>
                      <a:pt x="244" y="233"/>
                    </a:cubicBezTo>
                    <a:cubicBezTo>
                      <a:pt x="243" y="233"/>
                      <a:pt x="243" y="232"/>
                      <a:pt x="243" y="231"/>
                    </a:cubicBezTo>
                    <a:cubicBezTo>
                      <a:pt x="243" y="231"/>
                      <a:pt x="243" y="231"/>
                      <a:pt x="243" y="230"/>
                    </a:cubicBezTo>
                    <a:cubicBezTo>
                      <a:pt x="242" y="230"/>
                      <a:pt x="242" y="230"/>
                      <a:pt x="242" y="230"/>
                    </a:cubicBezTo>
                    <a:cubicBezTo>
                      <a:pt x="240" y="230"/>
                      <a:pt x="239" y="229"/>
                      <a:pt x="237" y="228"/>
                    </a:cubicBezTo>
                    <a:cubicBezTo>
                      <a:pt x="237" y="228"/>
                      <a:pt x="237" y="228"/>
                      <a:pt x="237" y="228"/>
                    </a:cubicBezTo>
                    <a:cubicBezTo>
                      <a:pt x="237" y="227"/>
                      <a:pt x="237" y="227"/>
                      <a:pt x="237" y="227"/>
                    </a:cubicBezTo>
                    <a:cubicBezTo>
                      <a:pt x="239" y="227"/>
                      <a:pt x="239" y="227"/>
                      <a:pt x="240" y="228"/>
                    </a:cubicBezTo>
                    <a:cubicBezTo>
                      <a:pt x="240" y="228"/>
                      <a:pt x="242" y="229"/>
                      <a:pt x="242" y="230"/>
                    </a:cubicBezTo>
                    <a:cubicBezTo>
                      <a:pt x="243" y="230"/>
                      <a:pt x="243" y="230"/>
                      <a:pt x="243" y="230"/>
                    </a:cubicBezTo>
                    <a:cubicBezTo>
                      <a:pt x="243" y="230"/>
                      <a:pt x="243" y="230"/>
                      <a:pt x="243" y="231"/>
                    </a:cubicBezTo>
                    <a:cubicBezTo>
                      <a:pt x="243" y="231"/>
                      <a:pt x="244" y="232"/>
                      <a:pt x="245" y="232"/>
                    </a:cubicBezTo>
                    <a:cubicBezTo>
                      <a:pt x="247" y="233"/>
                      <a:pt x="249" y="233"/>
                      <a:pt x="251" y="232"/>
                    </a:cubicBezTo>
                    <a:cubicBezTo>
                      <a:pt x="253" y="230"/>
                      <a:pt x="255" y="230"/>
                      <a:pt x="258" y="230"/>
                    </a:cubicBezTo>
                    <a:cubicBezTo>
                      <a:pt x="259" y="229"/>
                      <a:pt x="259" y="229"/>
                      <a:pt x="260" y="228"/>
                    </a:cubicBezTo>
                    <a:cubicBezTo>
                      <a:pt x="261" y="227"/>
                      <a:pt x="261" y="226"/>
                      <a:pt x="261" y="225"/>
                    </a:cubicBezTo>
                    <a:cubicBezTo>
                      <a:pt x="261" y="223"/>
                      <a:pt x="261" y="222"/>
                      <a:pt x="259" y="221"/>
                    </a:cubicBezTo>
                    <a:cubicBezTo>
                      <a:pt x="257" y="221"/>
                      <a:pt x="255" y="220"/>
                      <a:pt x="252" y="218"/>
                    </a:cubicBezTo>
                    <a:cubicBezTo>
                      <a:pt x="252" y="218"/>
                      <a:pt x="252" y="218"/>
                      <a:pt x="252" y="218"/>
                    </a:cubicBezTo>
                    <a:cubicBezTo>
                      <a:pt x="252" y="217"/>
                      <a:pt x="253" y="217"/>
                      <a:pt x="254" y="217"/>
                    </a:cubicBezTo>
                    <a:cubicBezTo>
                      <a:pt x="256" y="218"/>
                      <a:pt x="259" y="220"/>
                      <a:pt x="262" y="217"/>
                    </a:cubicBezTo>
                    <a:cubicBezTo>
                      <a:pt x="263" y="217"/>
                      <a:pt x="264" y="217"/>
                      <a:pt x="265" y="217"/>
                    </a:cubicBezTo>
                    <a:cubicBezTo>
                      <a:pt x="268" y="217"/>
                      <a:pt x="270" y="211"/>
                      <a:pt x="267" y="210"/>
                    </a:cubicBezTo>
                    <a:cubicBezTo>
                      <a:pt x="266" y="208"/>
                      <a:pt x="265" y="207"/>
                      <a:pt x="265" y="205"/>
                    </a:cubicBezTo>
                    <a:cubicBezTo>
                      <a:pt x="265" y="204"/>
                      <a:pt x="264" y="203"/>
                      <a:pt x="263" y="203"/>
                    </a:cubicBezTo>
                    <a:cubicBezTo>
                      <a:pt x="263" y="202"/>
                      <a:pt x="262" y="202"/>
                      <a:pt x="263" y="202"/>
                    </a:cubicBezTo>
                    <a:cubicBezTo>
                      <a:pt x="263" y="201"/>
                      <a:pt x="263" y="201"/>
                      <a:pt x="264" y="201"/>
                    </a:cubicBezTo>
                    <a:cubicBezTo>
                      <a:pt x="265" y="201"/>
                      <a:pt x="266" y="201"/>
                      <a:pt x="267" y="201"/>
                    </a:cubicBezTo>
                    <a:cubicBezTo>
                      <a:pt x="268" y="201"/>
                      <a:pt x="269" y="199"/>
                      <a:pt x="269" y="198"/>
                    </a:cubicBezTo>
                    <a:cubicBezTo>
                      <a:pt x="269" y="196"/>
                      <a:pt x="269" y="194"/>
                      <a:pt x="269" y="191"/>
                    </a:cubicBezTo>
                    <a:cubicBezTo>
                      <a:pt x="269" y="190"/>
                      <a:pt x="269" y="188"/>
                      <a:pt x="267" y="187"/>
                    </a:cubicBezTo>
                    <a:cubicBezTo>
                      <a:pt x="266" y="186"/>
                      <a:pt x="267" y="185"/>
                      <a:pt x="268" y="184"/>
                    </a:cubicBezTo>
                    <a:cubicBezTo>
                      <a:pt x="269" y="183"/>
                      <a:pt x="268" y="182"/>
                      <a:pt x="267" y="182"/>
                    </a:cubicBezTo>
                    <a:cubicBezTo>
                      <a:pt x="266" y="180"/>
                      <a:pt x="264" y="181"/>
                      <a:pt x="263" y="179"/>
                    </a:cubicBezTo>
                    <a:cubicBezTo>
                      <a:pt x="262" y="179"/>
                      <a:pt x="262" y="179"/>
                      <a:pt x="261" y="179"/>
                    </a:cubicBezTo>
                    <a:cubicBezTo>
                      <a:pt x="260" y="179"/>
                      <a:pt x="259" y="178"/>
                      <a:pt x="259" y="176"/>
                    </a:cubicBezTo>
                    <a:cubicBezTo>
                      <a:pt x="259" y="175"/>
                      <a:pt x="260" y="174"/>
                      <a:pt x="261" y="173"/>
                    </a:cubicBezTo>
                    <a:cubicBezTo>
                      <a:pt x="261" y="174"/>
                      <a:pt x="262" y="175"/>
                      <a:pt x="263" y="176"/>
                    </a:cubicBezTo>
                    <a:cubicBezTo>
                      <a:pt x="263" y="176"/>
                      <a:pt x="263" y="176"/>
                      <a:pt x="263" y="176"/>
                    </a:cubicBezTo>
                    <a:cubicBezTo>
                      <a:pt x="263" y="175"/>
                      <a:pt x="263" y="175"/>
                      <a:pt x="263" y="175"/>
                    </a:cubicBezTo>
                    <a:cubicBezTo>
                      <a:pt x="262" y="175"/>
                      <a:pt x="262" y="174"/>
                      <a:pt x="261" y="173"/>
                    </a:cubicBezTo>
                    <a:cubicBezTo>
                      <a:pt x="261" y="173"/>
                      <a:pt x="261" y="173"/>
                      <a:pt x="261" y="173"/>
                    </a:cubicBezTo>
                    <a:cubicBezTo>
                      <a:pt x="262" y="172"/>
                      <a:pt x="263" y="171"/>
                      <a:pt x="265" y="169"/>
                    </a:cubicBezTo>
                    <a:cubicBezTo>
                      <a:pt x="266" y="168"/>
                      <a:pt x="268" y="168"/>
                      <a:pt x="269" y="169"/>
                    </a:cubicBezTo>
                    <a:cubicBezTo>
                      <a:pt x="269" y="169"/>
                      <a:pt x="269" y="169"/>
                      <a:pt x="269" y="169"/>
                    </a:cubicBezTo>
                    <a:cubicBezTo>
                      <a:pt x="271" y="171"/>
                      <a:pt x="274" y="173"/>
                      <a:pt x="273" y="176"/>
                    </a:cubicBezTo>
                    <a:cubicBezTo>
                      <a:pt x="273" y="179"/>
                      <a:pt x="273" y="182"/>
                      <a:pt x="274" y="184"/>
                    </a:cubicBezTo>
                    <a:cubicBezTo>
                      <a:pt x="275" y="184"/>
                      <a:pt x="275" y="184"/>
                      <a:pt x="275" y="184"/>
                    </a:cubicBezTo>
                    <a:cubicBezTo>
                      <a:pt x="275" y="183"/>
                      <a:pt x="275" y="183"/>
                      <a:pt x="275" y="182"/>
                    </a:cubicBezTo>
                    <a:cubicBezTo>
                      <a:pt x="275" y="178"/>
                      <a:pt x="275" y="175"/>
                      <a:pt x="278" y="172"/>
                    </a:cubicBezTo>
                    <a:cubicBezTo>
                      <a:pt x="279" y="169"/>
                      <a:pt x="279" y="167"/>
                      <a:pt x="279" y="164"/>
                    </a:cubicBezTo>
                    <a:cubicBezTo>
                      <a:pt x="279" y="163"/>
                      <a:pt x="278" y="161"/>
                      <a:pt x="277" y="160"/>
                    </a:cubicBezTo>
                    <a:cubicBezTo>
                      <a:pt x="275" y="160"/>
                      <a:pt x="274" y="160"/>
                      <a:pt x="273" y="160"/>
                    </a:cubicBezTo>
                    <a:cubicBezTo>
                      <a:pt x="273" y="160"/>
                      <a:pt x="271" y="159"/>
                      <a:pt x="271" y="159"/>
                    </a:cubicBezTo>
                    <a:cubicBezTo>
                      <a:pt x="271" y="158"/>
                      <a:pt x="271" y="158"/>
                      <a:pt x="271" y="157"/>
                    </a:cubicBezTo>
                    <a:cubicBezTo>
                      <a:pt x="271" y="157"/>
                      <a:pt x="271" y="157"/>
                      <a:pt x="271" y="156"/>
                    </a:cubicBezTo>
                    <a:cubicBezTo>
                      <a:pt x="275" y="156"/>
                      <a:pt x="275" y="155"/>
                      <a:pt x="274" y="153"/>
                    </a:cubicBezTo>
                    <a:cubicBezTo>
                      <a:pt x="273" y="152"/>
                      <a:pt x="273" y="150"/>
                      <a:pt x="271" y="149"/>
                    </a:cubicBezTo>
                    <a:cubicBezTo>
                      <a:pt x="270" y="149"/>
                      <a:pt x="270" y="148"/>
                      <a:pt x="269" y="146"/>
                    </a:cubicBezTo>
                    <a:cubicBezTo>
                      <a:pt x="269" y="146"/>
                      <a:pt x="269" y="146"/>
                      <a:pt x="269" y="146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73" y="146"/>
                      <a:pt x="274" y="146"/>
                      <a:pt x="274" y="143"/>
                    </a:cubicBezTo>
                    <a:cubicBezTo>
                      <a:pt x="275" y="140"/>
                      <a:pt x="277" y="137"/>
                      <a:pt x="277" y="133"/>
                    </a:cubicBezTo>
                    <a:cubicBezTo>
                      <a:pt x="278" y="125"/>
                      <a:pt x="281" y="118"/>
                      <a:pt x="286" y="112"/>
                    </a:cubicBezTo>
                    <a:cubicBezTo>
                      <a:pt x="288" y="110"/>
                      <a:pt x="289" y="108"/>
                      <a:pt x="290" y="106"/>
                    </a:cubicBezTo>
                    <a:cubicBezTo>
                      <a:pt x="291" y="105"/>
                      <a:pt x="291" y="104"/>
                      <a:pt x="291" y="103"/>
                    </a:cubicBezTo>
                    <a:cubicBezTo>
                      <a:pt x="290" y="101"/>
                      <a:pt x="290" y="101"/>
                      <a:pt x="292" y="100"/>
                    </a:cubicBezTo>
                    <a:cubicBezTo>
                      <a:pt x="295" y="100"/>
                      <a:pt x="297" y="98"/>
                      <a:pt x="298" y="96"/>
                    </a:cubicBezTo>
                    <a:cubicBezTo>
                      <a:pt x="298" y="95"/>
                      <a:pt x="298" y="94"/>
                      <a:pt x="297" y="93"/>
                    </a:cubicBezTo>
                    <a:cubicBezTo>
                      <a:pt x="296" y="93"/>
                      <a:pt x="296" y="92"/>
                      <a:pt x="294" y="92"/>
                    </a:cubicBezTo>
                    <a:cubicBezTo>
                      <a:pt x="293" y="92"/>
                      <a:pt x="292" y="92"/>
                      <a:pt x="291" y="92"/>
                    </a:cubicBezTo>
                    <a:cubicBezTo>
                      <a:pt x="290" y="92"/>
                      <a:pt x="290" y="91"/>
                      <a:pt x="290" y="91"/>
                    </a:cubicBezTo>
                    <a:cubicBezTo>
                      <a:pt x="291" y="91"/>
                      <a:pt x="291" y="90"/>
                      <a:pt x="292" y="90"/>
                    </a:cubicBezTo>
                    <a:cubicBezTo>
                      <a:pt x="293" y="89"/>
                      <a:pt x="294" y="89"/>
                      <a:pt x="296" y="90"/>
                    </a:cubicBezTo>
                    <a:cubicBezTo>
                      <a:pt x="298" y="91"/>
                      <a:pt x="301" y="91"/>
                      <a:pt x="303" y="89"/>
                    </a:cubicBezTo>
                    <a:cubicBezTo>
                      <a:pt x="304" y="89"/>
                      <a:pt x="305" y="89"/>
                      <a:pt x="305" y="88"/>
                    </a:cubicBezTo>
                    <a:cubicBezTo>
                      <a:pt x="307" y="88"/>
                      <a:pt x="307" y="87"/>
                      <a:pt x="307" y="86"/>
                    </a:cubicBezTo>
                    <a:cubicBezTo>
                      <a:pt x="306" y="85"/>
                      <a:pt x="306" y="85"/>
                      <a:pt x="306" y="84"/>
                    </a:cubicBezTo>
                    <a:cubicBezTo>
                      <a:pt x="306" y="83"/>
                      <a:pt x="307" y="82"/>
                      <a:pt x="308" y="83"/>
                    </a:cubicBezTo>
                    <a:cubicBezTo>
                      <a:pt x="310" y="83"/>
                      <a:pt x="312" y="83"/>
                      <a:pt x="313" y="80"/>
                    </a:cubicBezTo>
                    <a:cubicBezTo>
                      <a:pt x="314" y="80"/>
                      <a:pt x="315" y="79"/>
                      <a:pt x="316" y="78"/>
                    </a:cubicBezTo>
                    <a:cubicBezTo>
                      <a:pt x="320" y="74"/>
                      <a:pt x="321" y="73"/>
                      <a:pt x="317" y="68"/>
                    </a:cubicBezTo>
                    <a:close/>
                    <a:moveTo>
                      <a:pt x="57" y="232"/>
                    </a:moveTo>
                    <a:cubicBezTo>
                      <a:pt x="56" y="232"/>
                      <a:pt x="56" y="232"/>
                      <a:pt x="56" y="232"/>
                    </a:cubicBezTo>
                    <a:cubicBezTo>
                      <a:pt x="56" y="233"/>
                      <a:pt x="56" y="233"/>
                      <a:pt x="56" y="233"/>
                    </a:cubicBezTo>
                    <a:cubicBezTo>
                      <a:pt x="57" y="233"/>
                      <a:pt x="57" y="233"/>
                      <a:pt x="57" y="233"/>
                    </a:cubicBezTo>
                    <a:lnTo>
                      <a:pt x="57" y="232"/>
                    </a:lnTo>
                    <a:close/>
                    <a:moveTo>
                      <a:pt x="63" y="251"/>
                    </a:moveTo>
                    <a:cubicBezTo>
                      <a:pt x="64" y="251"/>
                      <a:pt x="63" y="251"/>
                      <a:pt x="63" y="250"/>
                    </a:cubicBezTo>
                    <a:cubicBezTo>
                      <a:pt x="63" y="250"/>
                      <a:pt x="62" y="250"/>
                      <a:pt x="61" y="251"/>
                    </a:cubicBezTo>
                    <a:cubicBezTo>
                      <a:pt x="61" y="251"/>
                      <a:pt x="61" y="252"/>
                      <a:pt x="62" y="252"/>
                    </a:cubicBezTo>
                    <a:cubicBezTo>
                      <a:pt x="63" y="252"/>
                      <a:pt x="63" y="252"/>
                      <a:pt x="63" y="251"/>
                    </a:cubicBezTo>
                    <a:close/>
                    <a:moveTo>
                      <a:pt x="69" y="245"/>
                    </a:moveTo>
                    <a:cubicBezTo>
                      <a:pt x="69" y="245"/>
                      <a:pt x="69" y="245"/>
                      <a:pt x="69" y="245"/>
                    </a:cubicBezTo>
                    <a:moveTo>
                      <a:pt x="263" y="179"/>
                    </a:moveTo>
                    <a:cubicBezTo>
                      <a:pt x="263" y="179"/>
                      <a:pt x="263" y="179"/>
                      <a:pt x="263" y="179"/>
                    </a:cubicBezTo>
                    <a:cubicBezTo>
                      <a:pt x="263" y="179"/>
                      <a:pt x="263" y="179"/>
                      <a:pt x="263" y="179"/>
                    </a:cubicBezTo>
                    <a:close/>
                    <a:moveTo>
                      <a:pt x="60" y="55"/>
                    </a:moveTo>
                    <a:cubicBezTo>
                      <a:pt x="60" y="55"/>
                      <a:pt x="60" y="55"/>
                      <a:pt x="60" y="55"/>
                    </a:cubicBezTo>
                    <a:close/>
                    <a:moveTo>
                      <a:pt x="68" y="244"/>
                    </a:moveTo>
                    <a:cubicBezTo>
                      <a:pt x="67" y="244"/>
                      <a:pt x="67" y="244"/>
                      <a:pt x="67" y="244"/>
                    </a:cubicBezTo>
                    <a:cubicBezTo>
                      <a:pt x="67" y="245"/>
                      <a:pt x="67" y="245"/>
                      <a:pt x="68" y="245"/>
                    </a:cubicBezTo>
                    <a:cubicBezTo>
                      <a:pt x="68" y="245"/>
                      <a:pt x="69" y="245"/>
                      <a:pt x="69" y="245"/>
                    </a:cubicBezTo>
                    <a:cubicBezTo>
                      <a:pt x="69" y="245"/>
                      <a:pt x="69" y="244"/>
                      <a:pt x="69" y="244"/>
                    </a:cubicBezTo>
                    <a:cubicBezTo>
                      <a:pt x="69" y="244"/>
                      <a:pt x="68" y="244"/>
                      <a:pt x="68" y="244"/>
                    </a:cubicBezTo>
                    <a:close/>
                    <a:moveTo>
                      <a:pt x="56" y="233"/>
                    </a:moveTo>
                    <a:cubicBezTo>
                      <a:pt x="56" y="233"/>
                      <a:pt x="56" y="234"/>
                      <a:pt x="56" y="234"/>
                    </a:cubicBezTo>
                    <a:cubicBezTo>
                      <a:pt x="56" y="234"/>
                      <a:pt x="56" y="233"/>
                      <a:pt x="56" y="233"/>
                    </a:cubicBezTo>
                    <a:close/>
                    <a:moveTo>
                      <a:pt x="73" y="274"/>
                    </a:moveTo>
                    <a:cubicBezTo>
                      <a:pt x="72" y="274"/>
                      <a:pt x="72" y="273"/>
                      <a:pt x="71" y="274"/>
                    </a:cubicBezTo>
                    <a:cubicBezTo>
                      <a:pt x="71" y="274"/>
                      <a:pt x="71" y="274"/>
                      <a:pt x="71" y="274"/>
                    </a:cubicBezTo>
                    <a:cubicBezTo>
                      <a:pt x="71" y="275"/>
                      <a:pt x="71" y="275"/>
                      <a:pt x="71" y="275"/>
                    </a:cubicBezTo>
                    <a:cubicBezTo>
                      <a:pt x="71" y="276"/>
                      <a:pt x="72" y="276"/>
                      <a:pt x="73" y="276"/>
                    </a:cubicBezTo>
                    <a:cubicBezTo>
                      <a:pt x="73" y="276"/>
                      <a:pt x="73" y="275"/>
                      <a:pt x="73" y="275"/>
                    </a:cubicBezTo>
                    <a:cubicBezTo>
                      <a:pt x="73" y="275"/>
                      <a:pt x="73" y="275"/>
                      <a:pt x="73" y="274"/>
                    </a:cubicBezTo>
                    <a:close/>
                    <a:moveTo>
                      <a:pt x="56" y="291"/>
                    </a:moveTo>
                    <a:cubicBezTo>
                      <a:pt x="57" y="291"/>
                      <a:pt x="57" y="291"/>
                      <a:pt x="57" y="291"/>
                    </a:cubicBezTo>
                    <a:cubicBezTo>
                      <a:pt x="57" y="291"/>
                      <a:pt x="57" y="291"/>
                      <a:pt x="57" y="291"/>
                    </a:cubicBezTo>
                    <a:lnTo>
                      <a:pt x="56" y="291"/>
                    </a:lnTo>
                    <a:close/>
                    <a:moveTo>
                      <a:pt x="296" y="57"/>
                    </a:moveTo>
                    <a:cubicBezTo>
                      <a:pt x="296" y="56"/>
                      <a:pt x="295" y="56"/>
                      <a:pt x="295" y="55"/>
                    </a:cubicBezTo>
                    <a:cubicBezTo>
                      <a:pt x="294" y="56"/>
                      <a:pt x="294" y="56"/>
                      <a:pt x="294" y="57"/>
                    </a:cubicBezTo>
                    <a:cubicBezTo>
                      <a:pt x="294" y="57"/>
                      <a:pt x="294" y="58"/>
                      <a:pt x="295" y="58"/>
                    </a:cubicBezTo>
                    <a:cubicBezTo>
                      <a:pt x="295" y="58"/>
                      <a:pt x="296" y="57"/>
                      <a:pt x="296" y="57"/>
                    </a:cubicBezTo>
                    <a:close/>
                    <a:moveTo>
                      <a:pt x="209" y="7"/>
                    </a:moveTo>
                    <a:cubicBezTo>
                      <a:pt x="208" y="7"/>
                      <a:pt x="209" y="8"/>
                      <a:pt x="209" y="8"/>
                    </a:cubicBezTo>
                    <a:cubicBezTo>
                      <a:pt x="209" y="7"/>
                      <a:pt x="209" y="7"/>
                      <a:pt x="209" y="7"/>
                    </a:cubicBezTo>
                    <a:close/>
                    <a:moveTo>
                      <a:pt x="285" y="122"/>
                    </a:moveTo>
                    <a:cubicBezTo>
                      <a:pt x="284" y="122"/>
                      <a:pt x="284" y="123"/>
                      <a:pt x="284" y="124"/>
                    </a:cubicBezTo>
                    <a:cubicBezTo>
                      <a:pt x="284" y="125"/>
                      <a:pt x="284" y="125"/>
                      <a:pt x="284" y="125"/>
                    </a:cubicBezTo>
                    <a:cubicBezTo>
                      <a:pt x="284" y="125"/>
                      <a:pt x="285" y="125"/>
                      <a:pt x="285" y="125"/>
                    </a:cubicBezTo>
                    <a:cubicBezTo>
                      <a:pt x="286" y="124"/>
                      <a:pt x="286" y="123"/>
                      <a:pt x="286" y="123"/>
                    </a:cubicBezTo>
                    <a:cubicBezTo>
                      <a:pt x="286" y="122"/>
                      <a:pt x="285" y="122"/>
                      <a:pt x="285" y="122"/>
                    </a:cubicBezTo>
                    <a:close/>
                    <a:moveTo>
                      <a:pt x="281" y="154"/>
                    </a:moveTo>
                    <a:cubicBezTo>
                      <a:pt x="281" y="154"/>
                      <a:pt x="281" y="154"/>
                      <a:pt x="281" y="155"/>
                    </a:cubicBezTo>
                    <a:cubicBezTo>
                      <a:pt x="281" y="154"/>
                      <a:pt x="282" y="154"/>
                      <a:pt x="282" y="153"/>
                    </a:cubicBezTo>
                    <a:cubicBezTo>
                      <a:pt x="282" y="153"/>
                      <a:pt x="282" y="153"/>
                      <a:pt x="282" y="153"/>
                    </a:cubicBezTo>
                    <a:cubicBezTo>
                      <a:pt x="281" y="153"/>
                      <a:pt x="281" y="153"/>
                      <a:pt x="281" y="154"/>
                    </a:cubicBezTo>
                    <a:close/>
                    <a:moveTo>
                      <a:pt x="263" y="176"/>
                    </a:moveTo>
                    <a:cubicBezTo>
                      <a:pt x="263" y="177"/>
                      <a:pt x="263" y="178"/>
                      <a:pt x="263" y="179"/>
                    </a:cubicBezTo>
                    <a:cubicBezTo>
                      <a:pt x="264" y="177"/>
                      <a:pt x="264" y="177"/>
                      <a:pt x="263" y="176"/>
                    </a:cubicBezTo>
                    <a:close/>
                    <a:moveTo>
                      <a:pt x="272" y="198"/>
                    </a:moveTo>
                    <a:cubicBezTo>
                      <a:pt x="272" y="198"/>
                      <a:pt x="271" y="199"/>
                      <a:pt x="271" y="200"/>
                    </a:cubicBezTo>
                    <a:cubicBezTo>
                      <a:pt x="271" y="202"/>
                      <a:pt x="271" y="203"/>
                      <a:pt x="273" y="204"/>
                    </a:cubicBezTo>
                    <a:cubicBezTo>
                      <a:pt x="275" y="205"/>
                      <a:pt x="277" y="205"/>
                      <a:pt x="278" y="204"/>
                    </a:cubicBezTo>
                    <a:cubicBezTo>
                      <a:pt x="278" y="203"/>
                      <a:pt x="278" y="203"/>
                      <a:pt x="279" y="203"/>
                    </a:cubicBezTo>
                    <a:cubicBezTo>
                      <a:pt x="279" y="202"/>
                      <a:pt x="279" y="202"/>
                      <a:pt x="279" y="202"/>
                    </a:cubicBezTo>
                    <a:cubicBezTo>
                      <a:pt x="278" y="201"/>
                      <a:pt x="278" y="199"/>
                      <a:pt x="277" y="198"/>
                    </a:cubicBezTo>
                    <a:cubicBezTo>
                      <a:pt x="276" y="196"/>
                      <a:pt x="273" y="196"/>
                      <a:pt x="272" y="19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8" name="Freeform 45"/>
              <p:cNvSpPr>
                <a:spLocks/>
              </p:cNvSpPr>
              <p:nvPr/>
            </p:nvSpPr>
            <p:spPr bwMode="auto">
              <a:xfrm>
                <a:off x="1759" y="2393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9" name="Freeform 46"/>
              <p:cNvSpPr>
                <a:spLocks/>
              </p:cNvSpPr>
              <p:nvPr/>
            </p:nvSpPr>
            <p:spPr bwMode="auto">
              <a:xfrm>
                <a:off x="1759" y="2393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0" name="Freeform 47"/>
              <p:cNvSpPr>
                <a:spLocks/>
              </p:cNvSpPr>
              <p:nvPr/>
            </p:nvSpPr>
            <p:spPr bwMode="auto">
              <a:xfrm>
                <a:off x="1759" y="2383"/>
                <a:ext cx="0" cy="8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1" name="Freeform 48"/>
              <p:cNvSpPr>
                <a:spLocks/>
              </p:cNvSpPr>
              <p:nvPr/>
            </p:nvSpPr>
            <p:spPr bwMode="auto">
              <a:xfrm>
                <a:off x="1766" y="2342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2" name="Freeform 49"/>
              <p:cNvSpPr>
                <a:spLocks/>
              </p:cNvSpPr>
              <p:nvPr/>
            </p:nvSpPr>
            <p:spPr bwMode="auto">
              <a:xfrm>
                <a:off x="1766" y="2342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3" name="Freeform 50"/>
              <p:cNvSpPr>
                <a:spLocks/>
              </p:cNvSpPr>
              <p:nvPr/>
            </p:nvSpPr>
            <p:spPr bwMode="auto">
              <a:xfrm>
                <a:off x="1398" y="2218"/>
                <a:ext cx="556" cy="411"/>
              </a:xfrm>
              <a:custGeom>
                <a:avLst/>
                <a:gdLst>
                  <a:gd name="T0" fmla="*/ 253 w 271"/>
                  <a:gd name="T1" fmla="*/ 130 h 200"/>
                  <a:gd name="T2" fmla="*/ 235 w 271"/>
                  <a:gd name="T3" fmla="*/ 137 h 200"/>
                  <a:gd name="T4" fmla="*/ 225 w 271"/>
                  <a:gd name="T5" fmla="*/ 157 h 200"/>
                  <a:gd name="T6" fmla="*/ 212 w 271"/>
                  <a:gd name="T7" fmla="*/ 160 h 200"/>
                  <a:gd name="T8" fmla="*/ 192 w 271"/>
                  <a:gd name="T9" fmla="*/ 161 h 200"/>
                  <a:gd name="T10" fmla="*/ 180 w 271"/>
                  <a:gd name="T11" fmla="*/ 151 h 200"/>
                  <a:gd name="T12" fmla="*/ 170 w 271"/>
                  <a:gd name="T13" fmla="*/ 135 h 200"/>
                  <a:gd name="T14" fmla="*/ 168 w 271"/>
                  <a:gd name="T15" fmla="*/ 118 h 200"/>
                  <a:gd name="T16" fmla="*/ 173 w 271"/>
                  <a:gd name="T17" fmla="*/ 90 h 200"/>
                  <a:gd name="T18" fmla="*/ 160 w 271"/>
                  <a:gd name="T19" fmla="*/ 78 h 200"/>
                  <a:gd name="T20" fmla="*/ 137 w 271"/>
                  <a:gd name="T21" fmla="*/ 39 h 200"/>
                  <a:gd name="T22" fmla="*/ 108 w 271"/>
                  <a:gd name="T23" fmla="*/ 33 h 200"/>
                  <a:gd name="T24" fmla="*/ 67 w 271"/>
                  <a:gd name="T25" fmla="*/ 18 h 200"/>
                  <a:gd name="T26" fmla="*/ 0 w 271"/>
                  <a:gd name="T27" fmla="*/ 2 h 200"/>
                  <a:gd name="T28" fmla="*/ 2 w 271"/>
                  <a:gd name="T29" fmla="*/ 12 h 200"/>
                  <a:gd name="T30" fmla="*/ 12 w 271"/>
                  <a:gd name="T31" fmla="*/ 38 h 200"/>
                  <a:gd name="T32" fmla="*/ 20 w 271"/>
                  <a:gd name="T33" fmla="*/ 56 h 200"/>
                  <a:gd name="T34" fmla="*/ 15 w 271"/>
                  <a:gd name="T35" fmla="*/ 58 h 200"/>
                  <a:gd name="T36" fmla="*/ 22 w 271"/>
                  <a:gd name="T37" fmla="*/ 68 h 200"/>
                  <a:gd name="T38" fmla="*/ 35 w 271"/>
                  <a:gd name="T39" fmla="*/ 83 h 200"/>
                  <a:gd name="T40" fmla="*/ 37 w 271"/>
                  <a:gd name="T41" fmla="*/ 94 h 200"/>
                  <a:gd name="T42" fmla="*/ 57 w 271"/>
                  <a:gd name="T43" fmla="*/ 113 h 200"/>
                  <a:gd name="T44" fmla="*/ 55 w 271"/>
                  <a:gd name="T45" fmla="*/ 100 h 200"/>
                  <a:gd name="T46" fmla="*/ 46 w 271"/>
                  <a:gd name="T47" fmla="*/ 83 h 200"/>
                  <a:gd name="T48" fmla="*/ 40 w 271"/>
                  <a:gd name="T49" fmla="*/ 66 h 200"/>
                  <a:gd name="T50" fmla="*/ 24 w 271"/>
                  <a:gd name="T51" fmla="*/ 37 h 200"/>
                  <a:gd name="T52" fmla="*/ 22 w 271"/>
                  <a:gd name="T53" fmla="*/ 17 h 200"/>
                  <a:gd name="T54" fmla="*/ 30 w 271"/>
                  <a:gd name="T55" fmla="*/ 18 h 200"/>
                  <a:gd name="T56" fmla="*/ 37 w 271"/>
                  <a:gd name="T57" fmla="*/ 38 h 200"/>
                  <a:gd name="T58" fmla="*/ 52 w 271"/>
                  <a:gd name="T59" fmla="*/ 61 h 200"/>
                  <a:gd name="T60" fmla="*/ 62 w 271"/>
                  <a:gd name="T61" fmla="*/ 74 h 200"/>
                  <a:gd name="T62" fmla="*/ 62 w 271"/>
                  <a:gd name="T63" fmla="*/ 79 h 200"/>
                  <a:gd name="T64" fmla="*/ 69 w 271"/>
                  <a:gd name="T65" fmla="*/ 88 h 200"/>
                  <a:gd name="T66" fmla="*/ 76 w 271"/>
                  <a:gd name="T67" fmla="*/ 98 h 200"/>
                  <a:gd name="T68" fmla="*/ 95 w 271"/>
                  <a:gd name="T69" fmla="*/ 133 h 200"/>
                  <a:gd name="T70" fmla="*/ 92 w 271"/>
                  <a:gd name="T71" fmla="*/ 148 h 200"/>
                  <a:gd name="T72" fmla="*/ 108 w 271"/>
                  <a:gd name="T73" fmla="*/ 161 h 200"/>
                  <a:gd name="T74" fmla="*/ 121 w 271"/>
                  <a:gd name="T75" fmla="*/ 168 h 200"/>
                  <a:gd name="T76" fmla="*/ 142 w 271"/>
                  <a:gd name="T77" fmla="*/ 178 h 200"/>
                  <a:gd name="T78" fmla="*/ 162 w 271"/>
                  <a:gd name="T79" fmla="*/ 187 h 200"/>
                  <a:gd name="T80" fmla="*/ 197 w 271"/>
                  <a:gd name="T81" fmla="*/ 188 h 200"/>
                  <a:gd name="T82" fmla="*/ 214 w 271"/>
                  <a:gd name="T83" fmla="*/ 199 h 200"/>
                  <a:gd name="T84" fmla="*/ 222 w 271"/>
                  <a:gd name="T85" fmla="*/ 185 h 200"/>
                  <a:gd name="T86" fmla="*/ 227 w 271"/>
                  <a:gd name="T87" fmla="*/ 180 h 200"/>
                  <a:gd name="T88" fmla="*/ 225 w 271"/>
                  <a:gd name="T89" fmla="*/ 169 h 200"/>
                  <a:gd name="T90" fmla="*/ 245 w 271"/>
                  <a:gd name="T91" fmla="*/ 167 h 200"/>
                  <a:gd name="T92" fmla="*/ 255 w 271"/>
                  <a:gd name="T93" fmla="*/ 164 h 200"/>
                  <a:gd name="T94" fmla="*/ 260 w 271"/>
                  <a:gd name="T95" fmla="*/ 160 h 200"/>
                  <a:gd name="T96" fmla="*/ 265 w 271"/>
                  <a:gd name="T97" fmla="*/ 143 h 200"/>
                  <a:gd name="T98" fmla="*/ 270 w 271"/>
                  <a:gd name="T99" fmla="*/ 13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1" h="200">
                    <a:moveTo>
                      <a:pt x="267" y="129"/>
                    </a:moveTo>
                    <a:cubicBezTo>
                      <a:pt x="262" y="129"/>
                      <a:pt x="257" y="128"/>
                      <a:pt x="253" y="130"/>
                    </a:cubicBezTo>
                    <a:cubicBezTo>
                      <a:pt x="250" y="132"/>
                      <a:pt x="246" y="132"/>
                      <a:pt x="242" y="132"/>
                    </a:cubicBezTo>
                    <a:cubicBezTo>
                      <a:pt x="239" y="132"/>
                      <a:pt x="237" y="134"/>
                      <a:pt x="235" y="137"/>
                    </a:cubicBezTo>
                    <a:cubicBezTo>
                      <a:pt x="235" y="138"/>
                      <a:pt x="234" y="140"/>
                      <a:pt x="233" y="142"/>
                    </a:cubicBezTo>
                    <a:cubicBezTo>
                      <a:pt x="232" y="148"/>
                      <a:pt x="230" y="153"/>
                      <a:pt x="225" y="157"/>
                    </a:cubicBezTo>
                    <a:cubicBezTo>
                      <a:pt x="224" y="161"/>
                      <a:pt x="221" y="161"/>
                      <a:pt x="217" y="160"/>
                    </a:cubicBezTo>
                    <a:cubicBezTo>
                      <a:pt x="215" y="159"/>
                      <a:pt x="213" y="160"/>
                      <a:pt x="212" y="160"/>
                    </a:cubicBezTo>
                    <a:cubicBezTo>
                      <a:pt x="208" y="161"/>
                      <a:pt x="205" y="163"/>
                      <a:pt x="201" y="163"/>
                    </a:cubicBezTo>
                    <a:cubicBezTo>
                      <a:pt x="198" y="164"/>
                      <a:pt x="195" y="164"/>
                      <a:pt x="192" y="161"/>
                    </a:cubicBezTo>
                    <a:cubicBezTo>
                      <a:pt x="190" y="159"/>
                      <a:pt x="188" y="158"/>
                      <a:pt x="185" y="158"/>
                    </a:cubicBezTo>
                    <a:cubicBezTo>
                      <a:pt x="182" y="156"/>
                      <a:pt x="180" y="154"/>
                      <a:pt x="180" y="151"/>
                    </a:cubicBezTo>
                    <a:cubicBezTo>
                      <a:pt x="177" y="147"/>
                      <a:pt x="175" y="143"/>
                      <a:pt x="173" y="140"/>
                    </a:cubicBezTo>
                    <a:cubicBezTo>
                      <a:pt x="172" y="139"/>
                      <a:pt x="171" y="137"/>
                      <a:pt x="170" y="135"/>
                    </a:cubicBezTo>
                    <a:cubicBezTo>
                      <a:pt x="170" y="132"/>
                      <a:pt x="170" y="128"/>
                      <a:pt x="169" y="126"/>
                    </a:cubicBezTo>
                    <a:cubicBezTo>
                      <a:pt x="169" y="123"/>
                      <a:pt x="168" y="121"/>
                      <a:pt x="168" y="118"/>
                    </a:cubicBezTo>
                    <a:cubicBezTo>
                      <a:pt x="169" y="111"/>
                      <a:pt x="170" y="103"/>
                      <a:pt x="172" y="95"/>
                    </a:cubicBezTo>
                    <a:cubicBezTo>
                      <a:pt x="172" y="93"/>
                      <a:pt x="172" y="92"/>
                      <a:pt x="173" y="90"/>
                    </a:cubicBezTo>
                    <a:cubicBezTo>
                      <a:pt x="174" y="90"/>
                      <a:pt x="175" y="88"/>
                      <a:pt x="175" y="87"/>
                    </a:cubicBezTo>
                    <a:cubicBezTo>
                      <a:pt x="170" y="85"/>
                      <a:pt x="164" y="81"/>
                      <a:pt x="160" y="78"/>
                    </a:cubicBezTo>
                    <a:cubicBezTo>
                      <a:pt x="155" y="72"/>
                      <a:pt x="155" y="66"/>
                      <a:pt x="152" y="58"/>
                    </a:cubicBezTo>
                    <a:cubicBezTo>
                      <a:pt x="147" y="49"/>
                      <a:pt x="147" y="37"/>
                      <a:pt x="137" y="39"/>
                    </a:cubicBezTo>
                    <a:cubicBezTo>
                      <a:pt x="125" y="42"/>
                      <a:pt x="127" y="50"/>
                      <a:pt x="123" y="48"/>
                    </a:cubicBezTo>
                    <a:cubicBezTo>
                      <a:pt x="118" y="45"/>
                      <a:pt x="108" y="39"/>
                      <a:pt x="108" y="33"/>
                    </a:cubicBezTo>
                    <a:cubicBezTo>
                      <a:pt x="107" y="26"/>
                      <a:pt x="102" y="16"/>
                      <a:pt x="91" y="16"/>
                    </a:cubicBezTo>
                    <a:cubicBezTo>
                      <a:pt x="80" y="16"/>
                      <a:pt x="86" y="18"/>
                      <a:pt x="67" y="18"/>
                    </a:cubicBezTo>
                    <a:cubicBezTo>
                      <a:pt x="49" y="18"/>
                      <a:pt x="29" y="8"/>
                      <a:pt x="23" y="3"/>
                    </a:cubicBezTo>
                    <a:cubicBezTo>
                      <a:pt x="20" y="0"/>
                      <a:pt x="1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4"/>
                      <a:pt x="2" y="8"/>
                      <a:pt x="2" y="12"/>
                    </a:cubicBezTo>
                    <a:cubicBezTo>
                      <a:pt x="5" y="19"/>
                      <a:pt x="8" y="26"/>
                      <a:pt x="9" y="33"/>
                    </a:cubicBezTo>
                    <a:cubicBezTo>
                      <a:pt x="9" y="35"/>
                      <a:pt x="10" y="37"/>
                      <a:pt x="12" y="38"/>
                    </a:cubicBezTo>
                    <a:cubicBezTo>
                      <a:pt x="16" y="41"/>
                      <a:pt x="18" y="45"/>
                      <a:pt x="20" y="49"/>
                    </a:cubicBezTo>
                    <a:cubicBezTo>
                      <a:pt x="22" y="52"/>
                      <a:pt x="21" y="54"/>
                      <a:pt x="20" y="56"/>
                    </a:cubicBezTo>
                    <a:cubicBezTo>
                      <a:pt x="20" y="58"/>
                      <a:pt x="18" y="58"/>
                      <a:pt x="16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4" y="58"/>
                      <a:pt x="13" y="60"/>
                      <a:pt x="14" y="60"/>
                    </a:cubicBezTo>
                    <a:cubicBezTo>
                      <a:pt x="16" y="64"/>
                      <a:pt x="18" y="67"/>
                      <a:pt x="22" y="68"/>
                    </a:cubicBezTo>
                    <a:cubicBezTo>
                      <a:pt x="27" y="71"/>
                      <a:pt x="30" y="74"/>
                      <a:pt x="33" y="78"/>
                    </a:cubicBezTo>
                    <a:cubicBezTo>
                      <a:pt x="35" y="79"/>
                      <a:pt x="35" y="81"/>
                      <a:pt x="35" y="83"/>
                    </a:cubicBezTo>
                    <a:cubicBezTo>
                      <a:pt x="35" y="85"/>
                      <a:pt x="35" y="86"/>
                      <a:pt x="35" y="88"/>
                    </a:cubicBezTo>
                    <a:cubicBezTo>
                      <a:pt x="35" y="91"/>
                      <a:pt x="35" y="93"/>
                      <a:pt x="37" y="94"/>
                    </a:cubicBezTo>
                    <a:cubicBezTo>
                      <a:pt x="42" y="100"/>
                      <a:pt x="49" y="105"/>
                      <a:pt x="52" y="112"/>
                    </a:cubicBezTo>
                    <a:cubicBezTo>
                      <a:pt x="53" y="113"/>
                      <a:pt x="55" y="113"/>
                      <a:pt x="57" y="113"/>
                    </a:cubicBezTo>
                    <a:cubicBezTo>
                      <a:pt x="58" y="111"/>
                      <a:pt x="59" y="109"/>
                      <a:pt x="59" y="108"/>
                    </a:cubicBezTo>
                    <a:cubicBezTo>
                      <a:pt x="58" y="105"/>
                      <a:pt x="57" y="103"/>
                      <a:pt x="55" y="100"/>
                    </a:cubicBezTo>
                    <a:cubicBezTo>
                      <a:pt x="53" y="99"/>
                      <a:pt x="49" y="90"/>
                      <a:pt x="48" y="88"/>
                    </a:cubicBezTo>
                    <a:cubicBezTo>
                      <a:pt x="47" y="87"/>
                      <a:pt x="47" y="85"/>
                      <a:pt x="46" y="83"/>
                    </a:cubicBezTo>
                    <a:cubicBezTo>
                      <a:pt x="45" y="81"/>
                      <a:pt x="45" y="77"/>
                      <a:pt x="45" y="74"/>
                    </a:cubicBezTo>
                    <a:cubicBezTo>
                      <a:pt x="44" y="71"/>
                      <a:pt x="40" y="69"/>
                      <a:pt x="40" y="66"/>
                    </a:cubicBezTo>
                    <a:cubicBezTo>
                      <a:pt x="37" y="60"/>
                      <a:pt x="35" y="56"/>
                      <a:pt x="32" y="51"/>
                    </a:cubicBezTo>
                    <a:cubicBezTo>
                      <a:pt x="30" y="46"/>
                      <a:pt x="27" y="41"/>
                      <a:pt x="24" y="37"/>
                    </a:cubicBezTo>
                    <a:cubicBezTo>
                      <a:pt x="23" y="36"/>
                      <a:pt x="22" y="35"/>
                      <a:pt x="22" y="33"/>
                    </a:cubicBezTo>
                    <a:cubicBezTo>
                      <a:pt x="22" y="28"/>
                      <a:pt x="21" y="22"/>
                      <a:pt x="22" y="17"/>
                    </a:cubicBezTo>
                    <a:cubicBezTo>
                      <a:pt x="22" y="16"/>
                      <a:pt x="23" y="16"/>
                      <a:pt x="24" y="16"/>
                    </a:cubicBezTo>
                    <a:cubicBezTo>
                      <a:pt x="26" y="16"/>
                      <a:pt x="28" y="18"/>
                      <a:pt x="30" y="18"/>
                    </a:cubicBezTo>
                    <a:cubicBezTo>
                      <a:pt x="32" y="20"/>
                      <a:pt x="34" y="21"/>
                      <a:pt x="35" y="23"/>
                    </a:cubicBezTo>
                    <a:cubicBezTo>
                      <a:pt x="35" y="28"/>
                      <a:pt x="36" y="33"/>
                      <a:pt x="37" y="38"/>
                    </a:cubicBezTo>
                    <a:cubicBezTo>
                      <a:pt x="40" y="45"/>
                      <a:pt x="44" y="52"/>
                      <a:pt x="49" y="58"/>
                    </a:cubicBezTo>
                    <a:cubicBezTo>
                      <a:pt x="50" y="59"/>
                      <a:pt x="51" y="60"/>
                      <a:pt x="52" y="61"/>
                    </a:cubicBezTo>
                    <a:cubicBezTo>
                      <a:pt x="52" y="65"/>
                      <a:pt x="55" y="67"/>
                      <a:pt x="57" y="69"/>
                    </a:cubicBezTo>
                    <a:cubicBezTo>
                      <a:pt x="60" y="71"/>
                      <a:pt x="61" y="72"/>
                      <a:pt x="62" y="74"/>
                    </a:cubicBezTo>
                    <a:cubicBezTo>
                      <a:pt x="63" y="75"/>
                      <a:pt x="64" y="76"/>
                      <a:pt x="63" y="77"/>
                    </a:cubicBezTo>
                    <a:cubicBezTo>
                      <a:pt x="62" y="78"/>
                      <a:pt x="62" y="78"/>
                      <a:pt x="62" y="79"/>
                    </a:cubicBezTo>
                    <a:cubicBezTo>
                      <a:pt x="61" y="81"/>
                      <a:pt x="61" y="83"/>
                      <a:pt x="62" y="84"/>
                    </a:cubicBezTo>
                    <a:cubicBezTo>
                      <a:pt x="65" y="85"/>
                      <a:pt x="67" y="87"/>
                      <a:pt x="69" y="88"/>
                    </a:cubicBezTo>
                    <a:cubicBezTo>
                      <a:pt x="72" y="90"/>
                      <a:pt x="73" y="91"/>
                      <a:pt x="73" y="95"/>
                    </a:cubicBezTo>
                    <a:cubicBezTo>
                      <a:pt x="74" y="95"/>
                      <a:pt x="75" y="97"/>
                      <a:pt x="76" y="98"/>
                    </a:cubicBezTo>
                    <a:cubicBezTo>
                      <a:pt x="87" y="111"/>
                      <a:pt x="91" y="116"/>
                      <a:pt x="95" y="130"/>
                    </a:cubicBezTo>
                    <a:cubicBezTo>
                      <a:pt x="95" y="131"/>
                      <a:pt x="95" y="133"/>
                      <a:pt x="95" y="133"/>
                    </a:cubicBezTo>
                    <a:cubicBezTo>
                      <a:pt x="94" y="135"/>
                      <a:pt x="93" y="136"/>
                      <a:pt x="92" y="138"/>
                    </a:cubicBezTo>
                    <a:cubicBezTo>
                      <a:pt x="90" y="141"/>
                      <a:pt x="91" y="145"/>
                      <a:pt x="92" y="148"/>
                    </a:cubicBezTo>
                    <a:cubicBezTo>
                      <a:pt x="95" y="151"/>
                      <a:pt x="97" y="154"/>
                      <a:pt x="100" y="155"/>
                    </a:cubicBezTo>
                    <a:cubicBezTo>
                      <a:pt x="103" y="156"/>
                      <a:pt x="106" y="158"/>
                      <a:pt x="108" y="161"/>
                    </a:cubicBezTo>
                    <a:cubicBezTo>
                      <a:pt x="110" y="164"/>
                      <a:pt x="113" y="166"/>
                      <a:pt x="117" y="166"/>
                    </a:cubicBezTo>
                    <a:cubicBezTo>
                      <a:pt x="118" y="167"/>
                      <a:pt x="120" y="167"/>
                      <a:pt x="121" y="168"/>
                    </a:cubicBezTo>
                    <a:cubicBezTo>
                      <a:pt x="122" y="168"/>
                      <a:pt x="124" y="168"/>
                      <a:pt x="125" y="169"/>
                    </a:cubicBezTo>
                    <a:cubicBezTo>
                      <a:pt x="130" y="173"/>
                      <a:pt x="135" y="177"/>
                      <a:pt x="142" y="178"/>
                    </a:cubicBezTo>
                    <a:cubicBezTo>
                      <a:pt x="145" y="180"/>
                      <a:pt x="148" y="181"/>
                      <a:pt x="151" y="183"/>
                    </a:cubicBezTo>
                    <a:cubicBezTo>
                      <a:pt x="155" y="185"/>
                      <a:pt x="158" y="186"/>
                      <a:pt x="162" y="187"/>
                    </a:cubicBezTo>
                    <a:cubicBezTo>
                      <a:pt x="175" y="190"/>
                      <a:pt x="175" y="190"/>
                      <a:pt x="187" y="186"/>
                    </a:cubicBezTo>
                    <a:cubicBezTo>
                      <a:pt x="190" y="185"/>
                      <a:pt x="194" y="185"/>
                      <a:pt x="197" y="188"/>
                    </a:cubicBezTo>
                    <a:cubicBezTo>
                      <a:pt x="202" y="193"/>
                      <a:pt x="207" y="196"/>
                      <a:pt x="212" y="200"/>
                    </a:cubicBezTo>
                    <a:cubicBezTo>
                      <a:pt x="213" y="200"/>
                      <a:pt x="214" y="199"/>
                      <a:pt x="214" y="199"/>
                    </a:cubicBezTo>
                    <a:cubicBezTo>
                      <a:pt x="214" y="197"/>
                      <a:pt x="212" y="194"/>
                      <a:pt x="215" y="191"/>
                    </a:cubicBezTo>
                    <a:cubicBezTo>
                      <a:pt x="217" y="188"/>
                      <a:pt x="215" y="185"/>
                      <a:pt x="222" y="185"/>
                    </a:cubicBezTo>
                    <a:cubicBezTo>
                      <a:pt x="229" y="185"/>
                      <a:pt x="232" y="185"/>
                      <a:pt x="231" y="183"/>
                    </a:cubicBezTo>
                    <a:cubicBezTo>
                      <a:pt x="231" y="181"/>
                      <a:pt x="227" y="182"/>
                      <a:pt x="227" y="180"/>
                    </a:cubicBezTo>
                    <a:cubicBezTo>
                      <a:pt x="227" y="178"/>
                      <a:pt x="221" y="175"/>
                      <a:pt x="222" y="174"/>
                    </a:cubicBezTo>
                    <a:cubicBezTo>
                      <a:pt x="225" y="173"/>
                      <a:pt x="226" y="173"/>
                      <a:pt x="225" y="169"/>
                    </a:cubicBezTo>
                    <a:cubicBezTo>
                      <a:pt x="242" y="169"/>
                      <a:pt x="242" y="169"/>
                      <a:pt x="242" y="169"/>
                    </a:cubicBezTo>
                    <a:cubicBezTo>
                      <a:pt x="242" y="169"/>
                      <a:pt x="242" y="167"/>
                      <a:pt x="245" y="167"/>
                    </a:cubicBezTo>
                    <a:cubicBezTo>
                      <a:pt x="248" y="167"/>
                      <a:pt x="245" y="160"/>
                      <a:pt x="250" y="162"/>
                    </a:cubicBezTo>
                    <a:cubicBezTo>
                      <a:pt x="252" y="163"/>
                      <a:pt x="253" y="163"/>
                      <a:pt x="255" y="164"/>
                    </a:cubicBezTo>
                    <a:cubicBezTo>
                      <a:pt x="255" y="164"/>
                      <a:pt x="255" y="164"/>
                      <a:pt x="256" y="164"/>
                    </a:cubicBezTo>
                    <a:cubicBezTo>
                      <a:pt x="259" y="164"/>
                      <a:pt x="260" y="162"/>
                      <a:pt x="260" y="160"/>
                    </a:cubicBezTo>
                    <a:cubicBezTo>
                      <a:pt x="261" y="157"/>
                      <a:pt x="262" y="154"/>
                      <a:pt x="262" y="152"/>
                    </a:cubicBezTo>
                    <a:cubicBezTo>
                      <a:pt x="261" y="148"/>
                      <a:pt x="262" y="145"/>
                      <a:pt x="265" y="143"/>
                    </a:cubicBezTo>
                    <a:cubicBezTo>
                      <a:pt x="266" y="140"/>
                      <a:pt x="267" y="139"/>
                      <a:pt x="269" y="137"/>
                    </a:cubicBezTo>
                    <a:cubicBezTo>
                      <a:pt x="270" y="136"/>
                      <a:pt x="270" y="135"/>
                      <a:pt x="270" y="134"/>
                    </a:cubicBezTo>
                    <a:cubicBezTo>
                      <a:pt x="271" y="132"/>
                      <a:pt x="269" y="129"/>
                      <a:pt x="267" y="129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4" name="Freeform 51"/>
              <p:cNvSpPr>
                <a:spLocks/>
              </p:cNvSpPr>
              <p:nvPr/>
            </p:nvSpPr>
            <p:spPr bwMode="auto">
              <a:xfrm>
                <a:off x="1398" y="2218"/>
                <a:ext cx="556" cy="411"/>
              </a:xfrm>
              <a:custGeom>
                <a:avLst/>
                <a:gdLst>
                  <a:gd name="T0" fmla="*/ 253 w 271"/>
                  <a:gd name="T1" fmla="*/ 130 h 200"/>
                  <a:gd name="T2" fmla="*/ 235 w 271"/>
                  <a:gd name="T3" fmla="*/ 137 h 200"/>
                  <a:gd name="T4" fmla="*/ 225 w 271"/>
                  <a:gd name="T5" fmla="*/ 157 h 200"/>
                  <a:gd name="T6" fmla="*/ 212 w 271"/>
                  <a:gd name="T7" fmla="*/ 160 h 200"/>
                  <a:gd name="T8" fmla="*/ 192 w 271"/>
                  <a:gd name="T9" fmla="*/ 161 h 200"/>
                  <a:gd name="T10" fmla="*/ 180 w 271"/>
                  <a:gd name="T11" fmla="*/ 151 h 200"/>
                  <a:gd name="T12" fmla="*/ 170 w 271"/>
                  <a:gd name="T13" fmla="*/ 135 h 200"/>
                  <a:gd name="T14" fmla="*/ 168 w 271"/>
                  <a:gd name="T15" fmla="*/ 118 h 200"/>
                  <a:gd name="T16" fmla="*/ 173 w 271"/>
                  <a:gd name="T17" fmla="*/ 90 h 200"/>
                  <a:gd name="T18" fmla="*/ 160 w 271"/>
                  <a:gd name="T19" fmla="*/ 78 h 200"/>
                  <a:gd name="T20" fmla="*/ 137 w 271"/>
                  <a:gd name="T21" fmla="*/ 39 h 200"/>
                  <a:gd name="T22" fmla="*/ 108 w 271"/>
                  <a:gd name="T23" fmla="*/ 33 h 200"/>
                  <a:gd name="T24" fmla="*/ 67 w 271"/>
                  <a:gd name="T25" fmla="*/ 18 h 200"/>
                  <a:gd name="T26" fmla="*/ 0 w 271"/>
                  <a:gd name="T27" fmla="*/ 2 h 200"/>
                  <a:gd name="T28" fmla="*/ 2 w 271"/>
                  <a:gd name="T29" fmla="*/ 12 h 200"/>
                  <a:gd name="T30" fmla="*/ 12 w 271"/>
                  <a:gd name="T31" fmla="*/ 38 h 200"/>
                  <a:gd name="T32" fmla="*/ 20 w 271"/>
                  <a:gd name="T33" fmla="*/ 56 h 200"/>
                  <a:gd name="T34" fmla="*/ 15 w 271"/>
                  <a:gd name="T35" fmla="*/ 58 h 200"/>
                  <a:gd name="T36" fmla="*/ 22 w 271"/>
                  <a:gd name="T37" fmla="*/ 68 h 200"/>
                  <a:gd name="T38" fmla="*/ 35 w 271"/>
                  <a:gd name="T39" fmla="*/ 83 h 200"/>
                  <a:gd name="T40" fmla="*/ 37 w 271"/>
                  <a:gd name="T41" fmla="*/ 94 h 200"/>
                  <a:gd name="T42" fmla="*/ 57 w 271"/>
                  <a:gd name="T43" fmla="*/ 113 h 200"/>
                  <a:gd name="T44" fmla="*/ 55 w 271"/>
                  <a:gd name="T45" fmla="*/ 100 h 200"/>
                  <a:gd name="T46" fmla="*/ 46 w 271"/>
                  <a:gd name="T47" fmla="*/ 83 h 200"/>
                  <a:gd name="T48" fmla="*/ 40 w 271"/>
                  <a:gd name="T49" fmla="*/ 66 h 200"/>
                  <a:gd name="T50" fmla="*/ 24 w 271"/>
                  <a:gd name="T51" fmla="*/ 37 h 200"/>
                  <a:gd name="T52" fmla="*/ 22 w 271"/>
                  <a:gd name="T53" fmla="*/ 17 h 200"/>
                  <a:gd name="T54" fmla="*/ 30 w 271"/>
                  <a:gd name="T55" fmla="*/ 18 h 200"/>
                  <a:gd name="T56" fmla="*/ 37 w 271"/>
                  <a:gd name="T57" fmla="*/ 38 h 200"/>
                  <a:gd name="T58" fmla="*/ 52 w 271"/>
                  <a:gd name="T59" fmla="*/ 61 h 200"/>
                  <a:gd name="T60" fmla="*/ 62 w 271"/>
                  <a:gd name="T61" fmla="*/ 74 h 200"/>
                  <a:gd name="T62" fmla="*/ 62 w 271"/>
                  <a:gd name="T63" fmla="*/ 79 h 200"/>
                  <a:gd name="T64" fmla="*/ 69 w 271"/>
                  <a:gd name="T65" fmla="*/ 88 h 200"/>
                  <a:gd name="T66" fmla="*/ 76 w 271"/>
                  <a:gd name="T67" fmla="*/ 98 h 200"/>
                  <a:gd name="T68" fmla="*/ 95 w 271"/>
                  <a:gd name="T69" fmla="*/ 133 h 200"/>
                  <a:gd name="T70" fmla="*/ 92 w 271"/>
                  <a:gd name="T71" fmla="*/ 148 h 200"/>
                  <a:gd name="T72" fmla="*/ 108 w 271"/>
                  <a:gd name="T73" fmla="*/ 161 h 200"/>
                  <a:gd name="T74" fmla="*/ 121 w 271"/>
                  <a:gd name="T75" fmla="*/ 168 h 200"/>
                  <a:gd name="T76" fmla="*/ 142 w 271"/>
                  <a:gd name="T77" fmla="*/ 178 h 200"/>
                  <a:gd name="T78" fmla="*/ 162 w 271"/>
                  <a:gd name="T79" fmla="*/ 187 h 200"/>
                  <a:gd name="T80" fmla="*/ 197 w 271"/>
                  <a:gd name="T81" fmla="*/ 188 h 200"/>
                  <a:gd name="T82" fmla="*/ 214 w 271"/>
                  <a:gd name="T83" fmla="*/ 199 h 200"/>
                  <a:gd name="T84" fmla="*/ 222 w 271"/>
                  <a:gd name="T85" fmla="*/ 185 h 200"/>
                  <a:gd name="T86" fmla="*/ 227 w 271"/>
                  <a:gd name="T87" fmla="*/ 180 h 200"/>
                  <a:gd name="T88" fmla="*/ 225 w 271"/>
                  <a:gd name="T89" fmla="*/ 169 h 200"/>
                  <a:gd name="T90" fmla="*/ 245 w 271"/>
                  <a:gd name="T91" fmla="*/ 167 h 200"/>
                  <a:gd name="T92" fmla="*/ 255 w 271"/>
                  <a:gd name="T93" fmla="*/ 164 h 200"/>
                  <a:gd name="T94" fmla="*/ 260 w 271"/>
                  <a:gd name="T95" fmla="*/ 160 h 200"/>
                  <a:gd name="T96" fmla="*/ 265 w 271"/>
                  <a:gd name="T97" fmla="*/ 143 h 200"/>
                  <a:gd name="T98" fmla="*/ 270 w 271"/>
                  <a:gd name="T99" fmla="*/ 13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1" h="200">
                    <a:moveTo>
                      <a:pt x="267" y="129"/>
                    </a:moveTo>
                    <a:cubicBezTo>
                      <a:pt x="262" y="129"/>
                      <a:pt x="257" y="128"/>
                      <a:pt x="253" y="130"/>
                    </a:cubicBezTo>
                    <a:cubicBezTo>
                      <a:pt x="250" y="132"/>
                      <a:pt x="246" y="132"/>
                      <a:pt x="242" y="132"/>
                    </a:cubicBezTo>
                    <a:cubicBezTo>
                      <a:pt x="239" y="132"/>
                      <a:pt x="237" y="134"/>
                      <a:pt x="235" y="137"/>
                    </a:cubicBezTo>
                    <a:cubicBezTo>
                      <a:pt x="235" y="138"/>
                      <a:pt x="234" y="140"/>
                      <a:pt x="233" y="142"/>
                    </a:cubicBezTo>
                    <a:cubicBezTo>
                      <a:pt x="232" y="148"/>
                      <a:pt x="230" y="153"/>
                      <a:pt x="225" y="157"/>
                    </a:cubicBezTo>
                    <a:cubicBezTo>
                      <a:pt x="224" y="161"/>
                      <a:pt x="221" y="161"/>
                      <a:pt x="217" y="160"/>
                    </a:cubicBezTo>
                    <a:cubicBezTo>
                      <a:pt x="215" y="159"/>
                      <a:pt x="213" y="160"/>
                      <a:pt x="212" y="160"/>
                    </a:cubicBezTo>
                    <a:cubicBezTo>
                      <a:pt x="208" y="161"/>
                      <a:pt x="205" y="163"/>
                      <a:pt x="201" y="163"/>
                    </a:cubicBezTo>
                    <a:cubicBezTo>
                      <a:pt x="198" y="164"/>
                      <a:pt x="195" y="164"/>
                      <a:pt x="192" y="161"/>
                    </a:cubicBezTo>
                    <a:cubicBezTo>
                      <a:pt x="190" y="159"/>
                      <a:pt x="188" y="158"/>
                      <a:pt x="185" y="158"/>
                    </a:cubicBezTo>
                    <a:cubicBezTo>
                      <a:pt x="182" y="156"/>
                      <a:pt x="180" y="154"/>
                      <a:pt x="180" y="151"/>
                    </a:cubicBezTo>
                    <a:cubicBezTo>
                      <a:pt x="177" y="147"/>
                      <a:pt x="175" y="143"/>
                      <a:pt x="173" y="140"/>
                    </a:cubicBezTo>
                    <a:cubicBezTo>
                      <a:pt x="172" y="139"/>
                      <a:pt x="171" y="137"/>
                      <a:pt x="170" y="135"/>
                    </a:cubicBezTo>
                    <a:cubicBezTo>
                      <a:pt x="170" y="132"/>
                      <a:pt x="170" y="128"/>
                      <a:pt x="169" y="126"/>
                    </a:cubicBezTo>
                    <a:cubicBezTo>
                      <a:pt x="169" y="123"/>
                      <a:pt x="168" y="121"/>
                      <a:pt x="168" y="118"/>
                    </a:cubicBezTo>
                    <a:cubicBezTo>
                      <a:pt x="169" y="111"/>
                      <a:pt x="170" y="103"/>
                      <a:pt x="172" y="95"/>
                    </a:cubicBezTo>
                    <a:cubicBezTo>
                      <a:pt x="172" y="93"/>
                      <a:pt x="172" y="92"/>
                      <a:pt x="173" y="90"/>
                    </a:cubicBezTo>
                    <a:cubicBezTo>
                      <a:pt x="174" y="90"/>
                      <a:pt x="175" y="88"/>
                      <a:pt x="175" y="87"/>
                    </a:cubicBezTo>
                    <a:cubicBezTo>
                      <a:pt x="170" y="85"/>
                      <a:pt x="164" y="81"/>
                      <a:pt x="160" y="78"/>
                    </a:cubicBezTo>
                    <a:cubicBezTo>
                      <a:pt x="155" y="72"/>
                      <a:pt x="155" y="66"/>
                      <a:pt x="152" y="58"/>
                    </a:cubicBezTo>
                    <a:cubicBezTo>
                      <a:pt x="147" y="49"/>
                      <a:pt x="147" y="37"/>
                      <a:pt x="137" y="39"/>
                    </a:cubicBezTo>
                    <a:cubicBezTo>
                      <a:pt x="125" y="42"/>
                      <a:pt x="127" y="50"/>
                      <a:pt x="123" y="48"/>
                    </a:cubicBezTo>
                    <a:cubicBezTo>
                      <a:pt x="118" y="45"/>
                      <a:pt x="108" y="39"/>
                      <a:pt x="108" y="33"/>
                    </a:cubicBezTo>
                    <a:cubicBezTo>
                      <a:pt x="107" y="26"/>
                      <a:pt x="102" y="16"/>
                      <a:pt x="91" y="16"/>
                    </a:cubicBezTo>
                    <a:cubicBezTo>
                      <a:pt x="80" y="16"/>
                      <a:pt x="86" y="18"/>
                      <a:pt x="67" y="18"/>
                    </a:cubicBezTo>
                    <a:cubicBezTo>
                      <a:pt x="49" y="18"/>
                      <a:pt x="29" y="8"/>
                      <a:pt x="23" y="3"/>
                    </a:cubicBezTo>
                    <a:cubicBezTo>
                      <a:pt x="20" y="0"/>
                      <a:pt x="1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4"/>
                      <a:pt x="2" y="8"/>
                      <a:pt x="2" y="12"/>
                    </a:cubicBezTo>
                    <a:cubicBezTo>
                      <a:pt x="5" y="19"/>
                      <a:pt x="8" y="26"/>
                      <a:pt x="9" y="33"/>
                    </a:cubicBezTo>
                    <a:cubicBezTo>
                      <a:pt x="9" y="35"/>
                      <a:pt x="10" y="37"/>
                      <a:pt x="12" y="38"/>
                    </a:cubicBezTo>
                    <a:cubicBezTo>
                      <a:pt x="16" y="41"/>
                      <a:pt x="18" y="45"/>
                      <a:pt x="20" y="49"/>
                    </a:cubicBezTo>
                    <a:cubicBezTo>
                      <a:pt x="22" y="52"/>
                      <a:pt x="21" y="54"/>
                      <a:pt x="20" y="56"/>
                    </a:cubicBezTo>
                    <a:cubicBezTo>
                      <a:pt x="20" y="58"/>
                      <a:pt x="18" y="58"/>
                      <a:pt x="16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4" y="58"/>
                      <a:pt x="13" y="60"/>
                      <a:pt x="14" y="60"/>
                    </a:cubicBezTo>
                    <a:cubicBezTo>
                      <a:pt x="16" y="64"/>
                      <a:pt x="18" y="67"/>
                      <a:pt x="22" y="68"/>
                    </a:cubicBezTo>
                    <a:cubicBezTo>
                      <a:pt x="27" y="71"/>
                      <a:pt x="30" y="74"/>
                      <a:pt x="33" y="78"/>
                    </a:cubicBezTo>
                    <a:cubicBezTo>
                      <a:pt x="35" y="79"/>
                      <a:pt x="35" y="81"/>
                      <a:pt x="35" y="83"/>
                    </a:cubicBezTo>
                    <a:cubicBezTo>
                      <a:pt x="35" y="85"/>
                      <a:pt x="35" y="86"/>
                      <a:pt x="35" y="88"/>
                    </a:cubicBezTo>
                    <a:cubicBezTo>
                      <a:pt x="35" y="91"/>
                      <a:pt x="35" y="93"/>
                      <a:pt x="37" y="94"/>
                    </a:cubicBezTo>
                    <a:cubicBezTo>
                      <a:pt x="42" y="100"/>
                      <a:pt x="49" y="105"/>
                      <a:pt x="52" y="112"/>
                    </a:cubicBezTo>
                    <a:cubicBezTo>
                      <a:pt x="53" y="113"/>
                      <a:pt x="55" y="113"/>
                      <a:pt x="57" y="113"/>
                    </a:cubicBezTo>
                    <a:cubicBezTo>
                      <a:pt x="58" y="111"/>
                      <a:pt x="59" y="109"/>
                      <a:pt x="59" y="108"/>
                    </a:cubicBezTo>
                    <a:cubicBezTo>
                      <a:pt x="58" y="105"/>
                      <a:pt x="57" y="103"/>
                      <a:pt x="55" y="100"/>
                    </a:cubicBezTo>
                    <a:cubicBezTo>
                      <a:pt x="53" y="99"/>
                      <a:pt x="49" y="90"/>
                      <a:pt x="48" y="88"/>
                    </a:cubicBezTo>
                    <a:cubicBezTo>
                      <a:pt x="47" y="87"/>
                      <a:pt x="47" y="85"/>
                      <a:pt x="46" y="83"/>
                    </a:cubicBezTo>
                    <a:cubicBezTo>
                      <a:pt x="45" y="81"/>
                      <a:pt x="45" y="77"/>
                      <a:pt x="45" y="74"/>
                    </a:cubicBezTo>
                    <a:cubicBezTo>
                      <a:pt x="44" y="71"/>
                      <a:pt x="40" y="69"/>
                      <a:pt x="40" y="66"/>
                    </a:cubicBezTo>
                    <a:cubicBezTo>
                      <a:pt x="37" y="60"/>
                      <a:pt x="35" y="56"/>
                      <a:pt x="32" y="51"/>
                    </a:cubicBezTo>
                    <a:cubicBezTo>
                      <a:pt x="30" y="46"/>
                      <a:pt x="27" y="41"/>
                      <a:pt x="24" y="37"/>
                    </a:cubicBezTo>
                    <a:cubicBezTo>
                      <a:pt x="23" y="36"/>
                      <a:pt x="22" y="35"/>
                      <a:pt x="22" y="33"/>
                    </a:cubicBezTo>
                    <a:cubicBezTo>
                      <a:pt x="22" y="28"/>
                      <a:pt x="21" y="22"/>
                      <a:pt x="22" y="17"/>
                    </a:cubicBezTo>
                    <a:cubicBezTo>
                      <a:pt x="22" y="16"/>
                      <a:pt x="23" y="16"/>
                      <a:pt x="24" y="16"/>
                    </a:cubicBezTo>
                    <a:cubicBezTo>
                      <a:pt x="26" y="16"/>
                      <a:pt x="28" y="18"/>
                      <a:pt x="30" y="18"/>
                    </a:cubicBezTo>
                    <a:cubicBezTo>
                      <a:pt x="32" y="20"/>
                      <a:pt x="34" y="21"/>
                      <a:pt x="35" y="23"/>
                    </a:cubicBezTo>
                    <a:cubicBezTo>
                      <a:pt x="35" y="28"/>
                      <a:pt x="36" y="33"/>
                      <a:pt x="37" y="38"/>
                    </a:cubicBezTo>
                    <a:cubicBezTo>
                      <a:pt x="40" y="45"/>
                      <a:pt x="44" y="52"/>
                      <a:pt x="49" y="58"/>
                    </a:cubicBezTo>
                    <a:cubicBezTo>
                      <a:pt x="50" y="59"/>
                      <a:pt x="51" y="60"/>
                      <a:pt x="52" y="61"/>
                    </a:cubicBezTo>
                    <a:cubicBezTo>
                      <a:pt x="52" y="65"/>
                      <a:pt x="55" y="67"/>
                      <a:pt x="57" y="69"/>
                    </a:cubicBezTo>
                    <a:cubicBezTo>
                      <a:pt x="60" y="71"/>
                      <a:pt x="61" y="72"/>
                      <a:pt x="62" y="74"/>
                    </a:cubicBezTo>
                    <a:cubicBezTo>
                      <a:pt x="63" y="75"/>
                      <a:pt x="64" y="76"/>
                      <a:pt x="63" y="77"/>
                    </a:cubicBezTo>
                    <a:cubicBezTo>
                      <a:pt x="62" y="78"/>
                      <a:pt x="62" y="78"/>
                      <a:pt x="62" y="79"/>
                    </a:cubicBezTo>
                    <a:cubicBezTo>
                      <a:pt x="61" y="81"/>
                      <a:pt x="61" y="83"/>
                      <a:pt x="62" y="84"/>
                    </a:cubicBezTo>
                    <a:cubicBezTo>
                      <a:pt x="65" y="85"/>
                      <a:pt x="67" y="87"/>
                      <a:pt x="69" y="88"/>
                    </a:cubicBezTo>
                    <a:cubicBezTo>
                      <a:pt x="72" y="90"/>
                      <a:pt x="73" y="91"/>
                      <a:pt x="73" y="95"/>
                    </a:cubicBezTo>
                    <a:cubicBezTo>
                      <a:pt x="74" y="95"/>
                      <a:pt x="75" y="97"/>
                      <a:pt x="76" y="98"/>
                    </a:cubicBezTo>
                    <a:cubicBezTo>
                      <a:pt x="87" y="111"/>
                      <a:pt x="91" y="116"/>
                      <a:pt x="95" y="130"/>
                    </a:cubicBezTo>
                    <a:cubicBezTo>
                      <a:pt x="95" y="131"/>
                      <a:pt x="95" y="133"/>
                      <a:pt x="95" y="133"/>
                    </a:cubicBezTo>
                    <a:cubicBezTo>
                      <a:pt x="94" y="135"/>
                      <a:pt x="93" y="136"/>
                      <a:pt x="92" y="138"/>
                    </a:cubicBezTo>
                    <a:cubicBezTo>
                      <a:pt x="90" y="141"/>
                      <a:pt x="91" y="145"/>
                      <a:pt x="92" y="148"/>
                    </a:cubicBezTo>
                    <a:cubicBezTo>
                      <a:pt x="95" y="151"/>
                      <a:pt x="97" y="154"/>
                      <a:pt x="100" y="155"/>
                    </a:cubicBezTo>
                    <a:cubicBezTo>
                      <a:pt x="103" y="156"/>
                      <a:pt x="106" y="158"/>
                      <a:pt x="108" y="161"/>
                    </a:cubicBezTo>
                    <a:cubicBezTo>
                      <a:pt x="110" y="164"/>
                      <a:pt x="113" y="166"/>
                      <a:pt x="117" y="166"/>
                    </a:cubicBezTo>
                    <a:cubicBezTo>
                      <a:pt x="118" y="167"/>
                      <a:pt x="120" y="167"/>
                      <a:pt x="121" y="168"/>
                    </a:cubicBezTo>
                    <a:cubicBezTo>
                      <a:pt x="122" y="168"/>
                      <a:pt x="124" y="168"/>
                      <a:pt x="125" y="169"/>
                    </a:cubicBezTo>
                    <a:cubicBezTo>
                      <a:pt x="130" y="173"/>
                      <a:pt x="135" y="177"/>
                      <a:pt x="142" y="178"/>
                    </a:cubicBezTo>
                    <a:cubicBezTo>
                      <a:pt x="145" y="180"/>
                      <a:pt x="148" y="181"/>
                      <a:pt x="151" y="183"/>
                    </a:cubicBezTo>
                    <a:cubicBezTo>
                      <a:pt x="155" y="185"/>
                      <a:pt x="158" y="186"/>
                      <a:pt x="162" y="187"/>
                    </a:cubicBezTo>
                    <a:cubicBezTo>
                      <a:pt x="175" y="190"/>
                      <a:pt x="175" y="190"/>
                      <a:pt x="187" y="186"/>
                    </a:cubicBezTo>
                    <a:cubicBezTo>
                      <a:pt x="190" y="185"/>
                      <a:pt x="194" y="185"/>
                      <a:pt x="197" y="188"/>
                    </a:cubicBezTo>
                    <a:cubicBezTo>
                      <a:pt x="202" y="193"/>
                      <a:pt x="207" y="196"/>
                      <a:pt x="212" y="200"/>
                    </a:cubicBezTo>
                    <a:cubicBezTo>
                      <a:pt x="213" y="200"/>
                      <a:pt x="214" y="199"/>
                      <a:pt x="214" y="199"/>
                    </a:cubicBezTo>
                    <a:cubicBezTo>
                      <a:pt x="214" y="197"/>
                      <a:pt x="212" y="194"/>
                      <a:pt x="215" y="191"/>
                    </a:cubicBezTo>
                    <a:cubicBezTo>
                      <a:pt x="217" y="188"/>
                      <a:pt x="215" y="185"/>
                      <a:pt x="222" y="185"/>
                    </a:cubicBezTo>
                    <a:cubicBezTo>
                      <a:pt x="229" y="185"/>
                      <a:pt x="232" y="185"/>
                      <a:pt x="231" y="183"/>
                    </a:cubicBezTo>
                    <a:cubicBezTo>
                      <a:pt x="231" y="181"/>
                      <a:pt x="227" y="182"/>
                      <a:pt x="227" y="180"/>
                    </a:cubicBezTo>
                    <a:cubicBezTo>
                      <a:pt x="227" y="178"/>
                      <a:pt x="221" y="175"/>
                      <a:pt x="222" y="174"/>
                    </a:cubicBezTo>
                    <a:cubicBezTo>
                      <a:pt x="225" y="173"/>
                      <a:pt x="226" y="173"/>
                      <a:pt x="225" y="169"/>
                    </a:cubicBezTo>
                    <a:cubicBezTo>
                      <a:pt x="242" y="169"/>
                      <a:pt x="242" y="169"/>
                      <a:pt x="242" y="169"/>
                    </a:cubicBezTo>
                    <a:cubicBezTo>
                      <a:pt x="242" y="169"/>
                      <a:pt x="242" y="167"/>
                      <a:pt x="245" y="167"/>
                    </a:cubicBezTo>
                    <a:cubicBezTo>
                      <a:pt x="248" y="167"/>
                      <a:pt x="245" y="160"/>
                      <a:pt x="250" y="162"/>
                    </a:cubicBezTo>
                    <a:cubicBezTo>
                      <a:pt x="252" y="163"/>
                      <a:pt x="253" y="163"/>
                      <a:pt x="255" y="164"/>
                    </a:cubicBezTo>
                    <a:cubicBezTo>
                      <a:pt x="255" y="164"/>
                      <a:pt x="255" y="164"/>
                      <a:pt x="256" y="164"/>
                    </a:cubicBezTo>
                    <a:cubicBezTo>
                      <a:pt x="259" y="164"/>
                      <a:pt x="260" y="162"/>
                      <a:pt x="260" y="160"/>
                    </a:cubicBezTo>
                    <a:cubicBezTo>
                      <a:pt x="261" y="157"/>
                      <a:pt x="262" y="154"/>
                      <a:pt x="262" y="152"/>
                    </a:cubicBezTo>
                    <a:cubicBezTo>
                      <a:pt x="261" y="148"/>
                      <a:pt x="262" y="145"/>
                      <a:pt x="265" y="143"/>
                    </a:cubicBezTo>
                    <a:cubicBezTo>
                      <a:pt x="266" y="140"/>
                      <a:pt x="267" y="139"/>
                      <a:pt x="269" y="137"/>
                    </a:cubicBezTo>
                    <a:cubicBezTo>
                      <a:pt x="270" y="136"/>
                      <a:pt x="270" y="135"/>
                      <a:pt x="270" y="134"/>
                    </a:cubicBezTo>
                    <a:cubicBezTo>
                      <a:pt x="271" y="132"/>
                      <a:pt x="269" y="129"/>
                      <a:pt x="267" y="129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5" name="Freeform 52"/>
              <p:cNvSpPr>
                <a:spLocks/>
              </p:cNvSpPr>
              <p:nvPr/>
            </p:nvSpPr>
            <p:spPr bwMode="auto">
              <a:xfrm>
                <a:off x="1895" y="2547"/>
                <a:ext cx="27" cy="56"/>
              </a:xfrm>
              <a:custGeom>
                <a:avLst/>
                <a:gdLst>
                  <a:gd name="T0" fmla="*/ 8 w 13"/>
                  <a:gd name="T1" fmla="*/ 2 h 27"/>
                  <a:gd name="T2" fmla="*/ 4 w 13"/>
                  <a:gd name="T3" fmla="*/ 7 h 27"/>
                  <a:gd name="T4" fmla="*/ 0 w 13"/>
                  <a:gd name="T5" fmla="*/ 9 h 27"/>
                  <a:gd name="T6" fmla="*/ 0 w 13"/>
                  <a:gd name="T7" fmla="*/ 9 h 27"/>
                  <a:gd name="T8" fmla="*/ 0 w 13"/>
                  <a:gd name="T9" fmla="*/ 27 h 27"/>
                  <a:gd name="T10" fmla="*/ 1 w 13"/>
                  <a:gd name="T11" fmla="*/ 27 h 27"/>
                  <a:gd name="T12" fmla="*/ 8 w 13"/>
                  <a:gd name="T13" fmla="*/ 27 h 27"/>
                  <a:gd name="T14" fmla="*/ 7 w 13"/>
                  <a:gd name="T15" fmla="*/ 27 h 27"/>
                  <a:gd name="T16" fmla="*/ 6 w 13"/>
                  <a:gd name="T17" fmla="*/ 26 h 27"/>
                  <a:gd name="T18" fmla="*/ 11 w 13"/>
                  <a:gd name="T19" fmla="*/ 13 h 27"/>
                  <a:gd name="T20" fmla="*/ 12 w 13"/>
                  <a:gd name="T21" fmla="*/ 6 h 27"/>
                  <a:gd name="T22" fmla="*/ 13 w 13"/>
                  <a:gd name="T23" fmla="*/ 4 h 27"/>
                  <a:gd name="T24" fmla="*/ 8 w 13"/>
                  <a:gd name="T2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7">
                    <a:moveTo>
                      <a:pt x="8" y="2"/>
                    </a:moveTo>
                    <a:cubicBezTo>
                      <a:pt x="4" y="0"/>
                      <a:pt x="6" y="7"/>
                      <a:pt x="4" y="7"/>
                    </a:cubicBezTo>
                    <a:cubicBezTo>
                      <a:pt x="0" y="7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" y="27"/>
                      <a:pt x="1" y="27"/>
                    </a:cubicBezTo>
                    <a:cubicBezTo>
                      <a:pt x="2" y="27"/>
                      <a:pt x="6" y="27"/>
                      <a:pt x="8" y="27"/>
                    </a:cubicBezTo>
                    <a:cubicBezTo>
                      <a:pt x="8" y="27"/>
                      <a:pt x="8" y="27"/>
                      <a:pt x="7" y="27"/>
                    </a:cubicBezTo>
                    <a:cubicBezTo>
                      <a:pt x="6" y="27"/>
                      <a:pt x="6" y="26"/>
                      <a:pt x="6" y="26"/>
                    </a:cubicBezTo>
                    <a:cubicBezTo>
                      <a:pt x="10" y="22"/>
                      <a:pt x="12" y="18"/>
                      <a:pt x="11" y="13"/>
                    </a:cubicBezTo>
                    <a:cubicBezTo>
                      <a:pt x="11" y="11"/>
                      <a:pt x="11" y="8"/>
                      <a:pt x="12" y="6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1" y="3"/>
                      <a:pt x="10" y="3"/>
                      <a:pt x="8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6" name="Freeform 53"/>
              <p:cNvSpPr>
                <a:spLocks/>
              </p:cNvSpPr>
              <p:nvPr/>
            </p:nvSpPr>
            <p:spPr bwMode="auto">
              <a:xfrm>
                <a:off x="1895" y="2547"/>
                <a:ext cx="27" cy="56"/>
              </a:xfrm>
              <a:custGeom>
                <a:avLst/>
                <a:gdLst>
                  <a:gd name="T0" fmla="*/ 8 w 13"/>
                  <a:gd name="T1" fmla="*/ 2 h 27"/>
                  <a:gd name="T2" fmla="*/ 4 w 13"/>
                  <a:gd name="T3" fmla="*/ 7 h 27"/>
                  <a:gd name="T4" fmla="*/ 0 w 13"/>
                  <a:gd name="T5" fmla="*/ 9 h 27"/>
                  <a:gd name="T6" fmla="*/ 0 w 13"/>
                  <a:gd name="T7" fmla="*/ 9 h 27"/>
                  <a:gd name="T8" fmla="*/ 0 w 13"/>
                  <a:gd name="T9" fmla="*/ 27 h 27"/>
                  <a:gd name="T10" fmla="*/ 1 w 13"/>
                  <a:gd name="T11" fmla="*/ 27 h 27"/>
                  <a:gd name="T12" fmla="*/ 8 w 13"/>
                  <a:gd name="T13" fmla="*/ 27 h 27"/>
                  <a:gd name="T14" fmla="*/ 7 w 13"/>
                  <a:gd name="T15" fmla="*/ 27 h 27"/>
                  <a:gd name="T16" fmla="*/ 6 w 13"/>
                  <a:gd name="T17" fmla="*/ 26 h 27"/>
                  <a:gd name="T18" fmla="*/ 11 w 13"/>
                  <a:gd name="T19" fmla="*/ 13 h 27"/>
                  <a:gd name="T20" fmla="*/ 12 w 13"/>
                  <a:gd name="T21" fmla="*/ 6 h 27"/>
                  <a:gd name="T22" fmla="*/ 13 w 13"/>
                  <a:gd name="T23" fmla="*/ 4 h 27"/>
                  <a:gd name="T24" fmla="*/ 8 w 13"/>
                  <a:gd name="T2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7">
                    <a:moveTo>
                      <a:pt x="8" y="2"/>
                    </a:moveTo>
                    <a:cubicBezTo>
                      <a:pt x="4" y="0"/>
                      <a:pt x="6" y="7"/>
                      <a:pt x="4" y="7"/>
                    </a:cubicBezTo>
                    <a:cubicBezTo>
                      <a:pt x="0" y="7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" y="27"/>
                      <a:pt x="1" y="27"/>
                    </a:cubicBezTo>
                    <a:cubicBezTo>
                      <a:pt x="2" y="27"/>
                      <a:pt x="6" y="27"/>
                      <a:pt x="8" y="27"/>
                    </a:cubicBezTo>
                    <a:cubicBezTo>
                      <a:pt x="8" y="27"/>
                      <a:pt x="8" y="27"/>
                      <a:pt x="7" y="27"/>
                    </a:cubicBezTo>
                    <a:cubicBezTo>
                      <a:pt x="6" y="27"/>
                      <a:pt x="6" y="26"/>
                      <a:pt x="6" y="26"/>
                    </a:cubicBezTo>
                    <a:cubicBezTo>
                      <a:pt x="10" y="22"/>
                      <a:pt x="12" y="18"/>
                      <a:pt x="11" y="13"/>
                    </a:cubicBezTo>
                    <a:cubicBezTo>
                      <a:pt x="11" y="11"/>
                      <a:pt x="11" y="8"/>
                      <a:pt x="12" y="6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1" y="3"/>
                      <a:pt x="10" y="3"/>
                      <a:pt x="8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7" name="Freeform 54"/>
              <p:cNvSpPr>
                <a:spLocks/>
              </p:cNvSpPr>
              <p:nvPr/>
            </p:nvSpPr>
            <p:spPr bwMode="auto">
              <a:xfrm>
                <a:off x="1833" y="2566"/>
                <a:ext cx="84" cy="84"/>
              </a:xfrm>
              <a:custGeom>
                <a:avLst/>
                <a:gdLst>
                  <a:gd name="T0" fmla="*/ 37 w 41"/>
                  <a:gd name="T1" fmla="*/ 18 h 41"/>
                  <a:gd name="T2" fmla="*/ 38 w 41"/>
                  <a:gd name="T3" fmla="*/ 18 h 41"/>
                  <a:gd name="T4" fmla="*/ 31 w 41"/>
                  <a:gd name="T5" fmla="*/ 18 h 41"/>
                  <a:gd name="T6" fmla="*/ 30 w 41"/>
                  <a:gd name="T7" fmla="*/ 17 h 41"/>
                  <a:gd name="T8" fmla="*/ 30 w 41"/>
                  <a:gd name="T9" fmla="*/ 0 h 41"/>
                  <a:gd name="T10" fmla="*/ 14 w 41"/>
                  <a:gd name="T11" fmla="*/ 0 h 41"/>
                  <a:gd name="T12" fmla="*/ 11 w 41"/>
                  <a:gd name="T13" fmla="*/ 5 h 41"/>
                  <a:gd name="T14" fmla="*/ 15 w 41"/>
                  <a:gd name="T15" fmla="*/ 11 h 41"/>
                  <a:gd name="T16" fmla="*/ 19 w 41"/>
                  <a:gd name="T17" fmla="*/ 15 h 41"/>
                  <a:gd name="T18" fmla="*/ 10 w 41"/>
                  <a:gd name="T19" fmla="*/ 16 h 41"/>
                  <a:gd name="T20" fmla="*/ 3 w 41"/>
                  <a:gd name="T21" fmla="*/ 22 h 41"/>
                  <a:gd name="T22" fmla="*/ 2 w 41"/>
                  <a:gd name="T23" fmla="*/ 30 h 41"/>
                  <a:gd name="T24" fmla="*/ 0 w 41"/>
                  <a:gd name="T25" fmla="*/ 32 h 41"/>
                  <a:gd name="T26" fmla="*/ 3 w 41"/>
                  <a:gd name="T27" fmla="*/ 35 h 41"/>
                  <a:gd name="T28" fmla="*/ 11 w 41"/>
                  <a:gd name="T29" fmla="*/ 40 h 41"/>
                  <a:gd name="T30" fmla="*/ 19 w 41"/>
                  <a:gd name="T31" fmla="*/ 41 h 41"/>
                  <a:gd name="T32" fmla="*/ 20 w 41"/>
                  <a:gd name="T33" fmla="*/ 39 h 41"/>
                  <a:gd name="T34" fmla="*/ 23 w 41"/>
                  <a:gd name="T35" fmla="*/ 36 h 41"/>
                  <a:gd name="T36" fmla="*/ 26 w 41"/>
                  <a:gd name="T37" fmla="*/ 35 h 41"/>
                  <a:gd name="T38" fmla="*/ 29 w 41"/>
                  <a:gd name="T39" fmla="*/ 31 h 41"/>
                  <a:gd name="T40" fmla="*/ 30 w 41"/>
                  <a:gd name="T41" fmla="*/ 27 h 41"/>
                  <a:gd name="T42" fmla="*/ 33 w 41"/>
                  <a:gd name="T43" fmla="*/ 25 h 41"/>
                  <a:gd name="T44" fmla="*/ 37 w 41"/>
                  <a:gd name="T45" fmla="*/ 22 h 41"/>
                  <a:gd name="T46" fmla="*/ 40 w 41"/>
                  <a:gd name="T47" fmla="*/ 20 h 41"/>
                  <a:gd name="T48" fmla="*/ 41 w 41"/>
                  <a:gd name="T49" fmla="*/ 19 h 41"/>
                  <a:gd name="T50" fmla="*/ 37 w 41"/>
                  <a:gd name="T51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41">
                    <a:moveTo>
                      <a:pt x="37" y="18"/>
                    </a:moveTo>
                    <a:cubicBezTo>
                      <a:pt x="38" y="18"/>
                      <a:pt x="38" y="18"/>
                      <a:pt x="38" y="18"/>
                    </a:cubicBezTo>
                    <a:cubicBezTo>
                      <a:pt x="36" y="18"/>
                      <a:pt x="32" y="18"/>
                      <a:pt x="31" y="18"/>
                    </a:cubicBezTo>
                    <a:cubicBezTo>
                      <a:pt x="31" y="17"/>
                      <a:pt x="30" y="17"/>
                      <a:pt x="30" y="1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4"/>
                      <a:pt x="13" y="4"/>
                      <a:pt x="11" y="5"/>
                    </a:cubicBezTo>
                    <a:cubicBezTo>
                      <a:pt x="9" y="6"/>
                      <a:pt x="15" y="9"/>
                      <a:pt x="15" y="11"/>
                    </a:cubicBezTo>
                    <a:cubicBezTo>
                      <a:pt x="16" y="13"/>
                      <a:pt x="19" y="13"/>
                      <a:pt x="19" y="15"/>
                    </a:cubicBezTo>
                    <a:cubicBezTo>
                      <a:pt x="20" y="17"/>
                      <a:pt x="17" y="16"/>
                      <a:pt x="10" y="16"/>
                    </a:cubicBezTo>
                    <a:cubicBezTo>
                      <a:pt x="4" y="17"/>
                      <a:pt x="5" y="20"/>
                      <a:pt x="3" y="22"/>
                    </a:cubicBezTo>
                    <a:cubicBezTo>
                      <a:pt x="0" y="25"/>
                      <a:pt x="2" y="28"/>
                      <a:pt x="2" y="30"/>
                    </a:cubicBezTo>
                    <a:cubicBezTo>
                      <a:pt x="2" y="30"/>
                      <a:pt x="1" y="31"/>
                      <a:pt x="0" y="32"/>
                    </a:cubicBezTo>
                    <a:cubicBezTo>
                      <a:pt x="1" y="33"/>
                      <a:pt x="2" y="34"/>
                      <a:pt x="3" y="35"/>
                    </a:cubicBezTo>
                    <a:cubicBezTo>
                      <a:pt x="5" y="37"/>
                      <a:pt x="8" y="40"/>
                      <a:pt x="11" y="40"/>
                    </a:cubicBezTo>
                    <a:cubicBezTo>
                      <a:pt x="14" y="40"/>
                      <a:pt x="16" y="40"/>
                      <a:pt x="19" y="41"/>
                    </a:cubicBezTo>
                    <a:cubicBezTo>
                      <a:pt x="19" y="40"/>
                      <a:pt x="20" y="40"/>
                      <a:pt x="20" y="39"/>
                    </a:cubicBezTo>
                    <a:cubicBezTo>
                      <a:pt x="20" y="37"/>
                      <a:pt x="21" y="37"/>
                      <a:pt x="23" y="36"/>
                    </a:cubicBezTo>
                    <a:cubicBezTo>
                      <a:pt x="24" y="36"/>
                      <a:pt x="25" y="36"/>
                      <a:pt x="26" y="35"/>
                    </a:cubicBezTo>
                    <a:cubicBezTo>
                      <a:pt x="27" y="33"/>
                      <a:pt x="28" y="32"/>
                      <a:pt x="29" y="31"/>
                    </a:cubicBezTo>
                    <a:cubicBezTo>
                      <a:pt x="29" y="30"/>
                      <a:pt x="28" y="29"/>
                      <a:pt x="30" y="27"/>
                    </a:cubicBezTo>
                    <a:cubicBezTo>
                      <a:pt x="31" y="26"/>
                      <a:pt x="33" y="24"/>
                      <a:pt x="33" y="25"/>
                    </a:cubicBezTo>
                    <a:cubicBezTo>
                      <a:pt x="35" y="25"/>
                      <a:pt x="36" y="25"/>
                      <a:pt x="37" y="22"/>
                    </a:cubicBezTo>
                    <a:cubicBezTo>
                      <a:pt x="39" y="19"/>
                      <a:pt x="41" y="21"/>
                      <a:pt x="40" y="20"/>
                    </a:cubicBezTo>
                    <a:cubicBezTo>
                      <a:pt x="40" y="20"/>
                      <a:pt x="40" y="19"/>
                      <a:pt x="41" y="19"/>
                    </a:cubicBezTo>
                    <a:cubicBezTo>
                      <a:pt x="39" y="18"/>
                      <a:pt x="38" y="18"/>
                      <a:pt x="37" y="1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8" name="Freeform 55"/>
              <p:cNvSpPr>
                <a:spLocks/>
              </p:cNvSpPr>
              <p:nvPr/>
            </p:nvSpPr>
            <p:spPr bwMode="auto">
              <a:xfrm>
                <a:off x="1833" y="2566"/>
                <a:ext cx="84" cy="84"/>
              </a:xfrm>
              <a:custGeom>
                <a:avLst/>
                <a:gdLst>
                  <a:gd name="T0" fmla="*/ 37 w 41"/>
                  <a:gd name="T1" fmla="*/ 18 h 41"/>
                  <a:gd name="T2" fmla="*/ 38 w 41"/>
                  <a:gd name="T3" fmla="*/ 18 h 41"/>
                  <a:gd name="T4" fmla="*/ 31 w 41"/>
                  <a:gd name="T5" fmla="*/ 18 h 41"/>
                  <a:gd name="T6" fmla="*/ 30 w 41"/>
                  <a:gd name="T7" fmla="*/ 17 h 41"/>
                  <a:gd name="T8" fmla="*/ 30 w 41"/>
                  <a:gd name="T9" fmla="*/ 0 h 41"/>
                  <a:gd name="T10" fmla="*/ 14 w 41"/>
                  <a:gd name="T11" fmla="*/ 0 h 41"/>
                  <a:gd name="T12" fmla="*/ 11 w 41"/>
                  <a:gd name="T13" fmla="*/ 5 h 41"/>
                  <a:gd name="T14" fmla="*/ 15 w 41"/>
                  <a:gd name="T15" fmla="*/ 11 h 41"/>
                  <a:gd name="T16" fmla="*/ 19 w 41"/>
                  <a:gd name="T17" fmla="*/ 15 h 41"/>
                  <a:gd name="T18" fmla="*/ 10 w 41"/>
                  <a:gd name="T19" fmla="*/ 16 h 41"/>
                  <a:gd name="T20" fmla="*/ 3 w 41"/>
                  <a:gd name="T21" fmla="*/ 22 h 41"/>
                  <a:gd name="T22" fmla="*/ 2 w 41"/>
                  <a:gd name="T23" fmla="*/ 30 h 41"/>
                  <a:gd name="T24" fmla="*/ 0 w 41"/>
                  <a:gd name="T25" fmla="*/ 32 h 41"/>
                  <a:gd name="T26" fmla="*/ 3 w 41"/>
                  <a:gd name="T27" fmla="*/ 35 h 41"/>
                  <a:gd name="T28" fmla="*/ 11 w 41"/>
                  <a:gd name="T29" fmla="*/ 40 h 41"/>
                  <a:gd name="T30" fmla="*/ 19 w 41"/>
                  <a:gd name="T31" fmla="*/ 41 h 41"/>
                  <a:gd name="T32" fmla="*/ 20 w 41"/>
                  <a:gd name="T33" fmla="*/ 39 h 41"/>
                  <a:gd name="T34" fmla="*/ 23 w 41"/>
                  <a:gd name="T35" fmla="*/ 36 h 41"/>
                  <a:gd name="T36" fmla="*/ 26 w 41"/>
                  <a:gd name="T37" fmla="*/ 35 h 41"/>
                  <a:gd name="T38" fmla="*/ 29 w 41"/>
                  <a:gd name="T39" fmla="*/ 31 h 41"/>
                  <a:gd name="T40" fmla="*/ 30 w 41"/>
                  <a:gd name="T41" fmla="*/ 27 h 41"/>
                  <a:gd name="T42" fmla="*/ 33 w 41"/>
                  <a:gd name="T43" fmla="*/ 25 h 41"/>
                  <a:gd name="T44" fmla="*/ 37 w 41"/>
                  <a:gd name="T45" fmla="*/ 22 h 41"/>
                  <a:gd name="T46" fmla="*/ 40 w 41"/>
                  <a:gd name="T47" fmla="*/ 20 h 41"/>
                  <a:gd name="T48" fmla="*/ 41 w 41"/>
                  <a:gd name="T49" fmla="*/ 19 h 41"/>
                  <a:gd name="T50" fmla="*/ 37 w 41"/>
                  <a:gd name="T51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41">
                    <a:moveTo>
                      <a:pt x="37" y="18"/>
                    </a:moveTo>
                    <a:cubicBezTo>
                      <a:pt x="38" y="18"/>
                      <a:pt x="38" y="18"/>
                      <a:pt x="38" y="18"/>
                    </a:cubicBezTo>
                    <a:cubicBezTo>
                      <a:pt x="36" y="18"/>
                      <a:pt x="32" y="18"/>
                      <a:pt x="31" y="18"/>
                    </a:cubicBezTo>
                    <a:cubicBezTo>
                      <a:pt x="31" y="17"/>
                      <a:pt x="30" y="17"/>
                      <a:pt x="30" y="1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4"/>
                      <a:pt x="13" y="4"/>
                      <a:pt x="11" y="5"/>
                    </a:cubicBezTo>
                    <a:cubicBezTo>
                      <a:pt x="9" y="6"/>
                      <a:pt x="15" y="9"/>
                      <a:pt x="15" y="11"/>
                    </a:cubicBezTo>
                    <a:cubicBezTo>
                      <a:pt x="16" y="13"/>
                      <a:pt x="19" y="13"/>
                      <a:pt x="19" y="15"/>
                    </a:cubicBezTo>
                    <a:cubicBezTo>
                      <a:pt x="20" y="17"/>
                      <a:pt x="17" y="16"/>
                      <a:pt x="10" y="16"/>
                    </a:cubicBezTo>
                    <a:cubicBezTo>
                      <a:pt x="4" y="17"/>
                      <a:pt x="5" y="20"/>
                      <a:pt x="3" y="22"/>
                    </a:cubicBezTo>
                    <a:cubicBezTo>
                      <a:pt x="0" y="25"/>
                      <a:pt x="2" y="28"/>
                      <a:pt x="2" y="30"/>
                    </a:cubicBezTo>
                    <a:cubicBezTo>
                      <a:pt x="2" y="30"/>
                      <a:pt x="1" y="31"/>
                      <a:pt x="0" y="32"/>
                    </a:cubicBezTo>
                    <a:cubicBezTo>
                      <a:pt x="1" y="33"/>
                      <a:pt x="2" y="34"/>
                      <a:pt x="3" y="35"/>
                    </a:cubicBezTo>
                    <a:cubicBezTo>
                      <a:pt x="5" y="37"/>
                      <a:pt x="8" y="40"/>
                      <a:pt x="11" y="40"/>
                    </a:cubicBezTo>
                    <a:cubicBezTo>
                      <a:pt x="14" y="40"/>
                      <a:pt x="16" y="40"/>
                      <a:pt x="19" y="41"/>
                    </a:cubicBezTo>
                    <a:cubicBezTo>
                      <a:pt x="19" y="40"/>
                      <a:pt x="20" y="40"/>
                      <a:pt x="20" y="39"/>
                    </a:cubicBezTo>
                    <a:cubicBezTo>
                      <a:pt x="20" y="37"/>
                      <a:pt x="21" y="37"/>
                      <a:pt x="23" y="36"/>
                    </a:cubicBezTo>
                    <a:cubicBezTo>
                      <a:pt x="24" y="36"/>
                      <a:pt x="25" y="36"/>
                      <a:pt x="26" y="35"/>
                    </a:cubicBezTo>
                    <a:cubicBezTo>
                      <a:pt x="27" y="33"/>
                      <a:pt x="28" y="32"/>
                      <a:pt x="29" y="31"/>
                    </a:cubicBezTo>
                    <a:cubicBezTo>
                      <a:pt x="29" y="30"/>
                      <a:pt x="28" y="29"/>
                      <a:pt x="30" y="27"/>
                    </a:cubicBezTo>
                    <a:cubicBezTo>
                      <a:pt x="31" y="26"/>
                      <a:pt x="33" y="24"/>
                      <a:pt x="33" y="25"/>
                    </a:cubicBezTo>
                    <a:cubicBezTo>
                      <a:pt x="35" y="25"/>
                      <a:pt x="36" y="25"/>
                      <a:pt x="37" y="22"/>
                    </a:cubicBezTo>
                    <a:cubicBezTo>
                      <a:pt x="39" y="19"/>
                      <a:pt x="41" y="21"/>
                      <a:pt x="40" y="20"/>
                    </a:cubicBezTo>
                    <a:cubicBezTo>
                      <a:pt x="40" y="20"/>
                      <a:pt x="40" y="19"/>
                      <a:pt x="41" y="19"/>
                    </a:cubicBezTo>
                    <a:cubicBezTo>
                      <a:pt x="39" y="18"/>
                      <a:pt x="38" y="18"/>
                      <a:pt x="37" y="1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9" name="Freeform 56"/>
              <p:cNvSpPr>
                <a:spLocks noEditPoints="1"/>
              </p:cNvSpPr>
              <p:nvPr/>
            </p:nvSpPr>
            <p:spPr bwMode="auto">
              <a:xfrm>
                <a:off x="1989" y="2451"/>
                <a:ext cx="202" cy="78"/>
              </a:xfrm>
              <a:custGeom>
                <a:avLst/>
                <a:gdLst>
                  <a:gd name="T0" fmla="*/ 93 w 98"/>
                  <a:gd name="T1" fmla="*/ 27 h 38"/>
                  <a:gd name="T2" fmla="*/ 71 w 98"/>
                  <a:gd name="T3" fmla="*/ 16 h 38"/>
                  <a:gd name="T4" fmla="*/ 63 w 98"/>
                  <a:gd name="T5" fmla="*/ 13 h 38"/>
                  <a:gd name="T6" fmla="*/ 55 w 98"/>
                  <a:gd name="T7" fmla="*/ 9 h 38"/>
                  <a:gd name="T8" fmla="*/ 51 w 98"/>
                  <a:gd name="T9" fmla="*/ 7 h 38"/>
                  <a:gd name="T10" fmla="*/ 40 w 98"/>
                  <a:gd name="T11" fmla="*/ 2 h 38"/>
                  <a:gd name="T12" fmla="*/ 31 w 98"/>
                  <a:gd name="T13" fmla="*/ 1 h 38"/>
                  <a:gd name="T14" fmla="*/ 26 w 98"/>
                  <a:gd name="T15" fmla="*/ 0 h 38"/>
                  <a:gd name="T16" fmla="*/ 10 w 98"/>
                  <a:gd name="T17" fmla="*/ 4 h 38"/>
                  <a:gd name="T18" fmla="*/ 0 w 98"/>
                  <a:gd name="T19" fmla="*/ 14 h 38"/>
                  <a:gd name="T20" fmla="*/ 1 w 98"/>
                  <a:gd name="T21" fmla="*/ 14 h 38"/>
                  <a:gd name="T22" fmla="*/ 5 w 98"/>
                  <a:gd name="T23" fmla="*/ 14 h 38"/>
                  <a:gd name="T24" fmla="*/ 21 w 98"/>
                  <a:gd name="T25" fmla="*/ 7 h 38"/>
                  <a:gd name="T26" fmla="*/ 26 w 98"/>
                  <a:gd name="T27" fmla="*/ 8 h 38"/>
                  <a:gd name="T28" fmla="*/ 30 w 98"/>
                  <a:gd name="T29" fmla="*/ 12 h 38"/>
                  <a:gd name="T30" fmla="*/ 38 w 98"/>
                  <a:gd name="T31" fmla="*/ 13 h 38"/>
                  <a:gd name="T32" fmla="*/ 43 w 98"/>
                  <a:gd name="T33" fmla="*/ 14 h 38"/>
                  <a:gd name="T34" fmla="*/ 53 w 98"/>
                  <a:gd name="T35" fmla="*/ 18 h 38"/>
                  <a:gd name="T36" fmla="*/ 58 w 98"/>
                  <a:gd name="T37" fmla="*/ 21 h 38"/>
                  <a:gd name="T38" fmla="*/ 67 w 98"/>
                  <a:gd name="T39" fmla="*/ 27 h 38"/>
                  <a:gd name="T40" fmla="*/ 68 w 98"/>
                  <a:gd name="T41" fmla="*/ 28 h 38"/>
                  <a:gd name="T42" fmla="*/ 68 w 98"/>
                  <a:gd name="T43" fmla="*/ 31 h 38"/>
                  <a:gd name="T44" fmla="*/ 67 w 98"/>
                  <a:gd name="T45" fmla="*/ 32 h 38"/>
                  <a:gd name="T46" fmla="*/ 69 w 98"/>
                  <a:gd name="T47" fmla="*/ 36 h 38"/>
                  <a:gd name="T48" fmla="*/ 78 w 98"/>
                  <a:gd name="T49" fmla="*/ 36 h 38"/>
                  <a:gd name="T50" fmla="*/ 95 w 98"/>
                  <a:gd name="T51" fmla="*/ 33 h 38"/>
                  <a:gd name="T52" fmla="*/ 96 w 98"/>
                  <a:gd name="T53" fmla="*/ 29 h 38"/>
                  <a:gd name="T54" fmla="*/ 93 w 98"/>
                  <a:gd name="T55" fmla="*/ 27 h 38"/>
                  <a:gd name="T56" fmla="*/ 18 w 98"/>
                  <a:gd name="T57" fmla="*/ 15 h 38"/>
                  <a:gd name="T58" fmla="*/ 18 w 98"/>
                  <a:gd name="T59" fmla="*/ 17 h 38"/>
                  <a:gd name="T60" fmla="*/ 20 w 98"/>
                  <a:gd name="T61" fmla="*/ 17 h 38"/>
                  <a:gd name="T62" fmla="*/ 19 w 98"/>
                  <a:gd name="T63" fmla="*/ 14 h 38"/>
                  <a:gd name="T64" fmla="*/ 18 w 98"/>
                  <a:gd name="T65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38">
                    <a:moveTo>
                      <a:pt x="93" y="27"/>
                    </a:moveTo>
                    <a:cubicBezTo>
                      <a:pt x="85" y="23"/>
                      <a:pt x="78" y="19"/>
                      <a:pt x="71" y="16"/>
                    </a:cubicBezTo>
                    <a:cubicBezTo>
                      <a:pt x="68" y="15"/>
                      <a:pt x="66" y="14"/>
                      <a:pt x="63" y="13"/>
                    </a:cubicBezTo>
                    <a:cubicBezTo>
                      <a:pt x="61" y="11"/>
                      <a:pt x="58" y="9"/>
                      <a:pt x="55" y="9"/>
                    </a:cubicBezTo>
                    <a:cubicBezTo>
                      <a:pt x="53" y="9"/>
                      <a:pt x="52" y="8"/>
                      <a:pt x="51" y="7"/>
                    </a:cubicBezTo>
                    <a:cubicBezTo>
                      <a:pt x="48" y="4"/>
                      <a:pt x="43" y="2"/>
                      <a:pt x="40" y="2"/>
                    </a:cubicBezTo>
                    <a:cubicBezTo>
                      <a:pt x="36" y="3"/>
                      <a:pt x="33" y="2"/>
                      <a:pt x="31" y="1"/>
                    </a:cubicBezTo>
                    <a:cubicBezTo>
                      <a:pt x="29" y="0"/>
                      <a:pt x="27" y="0"/>
                      <a:pt x="26" y="0"/>
                    </a:cubicBezTo>
                    <a:cubicBezTo>
                      <a:pt x="21" y="1"/>
                      <a:pt x="15" y="2"/>
                      <a:pt x="10" y="4"/>
                    </a:cubicBezTo>
                    <a:cubicBezTo>
                      <a:pt x="5" y="6"/>
                      <a:pt x="3" y="10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3" y="15"/>
                      <a:pt x="5" y="14"/>
                    </a:cubicBezTo>
                    <a:cubicBezTo>
                      <a:pt x="11" y="12"/>
                      <a:pt x="16" y="11"/>
                      <a:pt x="21" y="7"/>
                    </a:cubicBezTo>
                    <a:cubicBezTo>
                      <a:pt x="23" y="7"/>
                      <a:pt x="25" y="7"/>
                      <a:pt x="26" y="8"/>
                    </a:cubicBezTo>
                    <a:cubicBezTo>
                      <a:pt x="26" y="10"/>
                      <a:pt x="28" y="11"/>
                      <a:pt x="30" y="12"/>
                    </a:cubicBezTo>
                    <a:cubicBezTo>
                      <a:pt x="32" y="12"/>
                      <a:pt x="35" y="12"/>
                      <a:pt x="38" y="13"/>
                    </a:cubicBezTo>
                    <a:cubicBezTo>
                      <a:pt x="39" y="14"/>
                      <a:pt x="41" y="14"/>
                      <a:pt x="43" y="14"/>
                    </a:cubicBezTo>
                    <a:cubicBezTo>
                      <a:pt x="46" y="17"/>
                      <a:pt x="50" y="17"/>
                      <a:pt x="53" y="18"/>
                    </a:cubicBezTo>
                    <a:cubicBezTo>
                      <a:pt x="55" y="18"/>
                      <a:pt x="57" y="19"/>
                      <a:pt x="58" y="21"/>
                    </a:cubicBezTo>
                    <a:cubicBezTo>
                      <a:pt x="60" y="25"/>
                      <a:pt x="63" y="27"/>
                      <a:pt x="67" y="27"/>
                    </a:cubicBezTo>
                    <a:cubicBezTo>
                      <a:pt x="67" y="27"/>
                      <a:pt x="68" y="27"/>
                      <a:pt x="68" y="28"/>
                    </a:cubicBezTo>
                    <a:cubicBezTo>
                      <a:pt x="69" y="28"/>
                      <a:pt x="69" y="29"/>
                      <a:pt x="68" y="31"/>
                    </a:cubicBezTo>
                    <a:cubicBezTo>
                      <a:pt x="68" y="31"/>
                      <a:pt x="68" y="32"/>
                      <a:pt x="67" y="32"/>
                    </a:cubicBezTo>
                    <a:cubicBezTo>
                      <a:pt x="66" y="34"/>
                      <a:pt x="67" y="36"/>
                      <a:pt x="69" y="36"/>
                    </a:cubicBezTo>
                    <a:cubicBezTo>
                      <a:pt x="71" y="36"/>
                      <a:pt x="74" y="36"/>
                      <a:pt x="78" y="36"/>
                    </a:cubicBezTo>
                    <a:cubicBezTo>
                      <a:pt x="83" y="38"/>
                      <a:pt x="90" y="35"/>
                      <a:pt x="95" y="33"/>
                    </a:cubicBezTo>
                    <a:cubicBezTo>
                      <a:pt x="97" y="33"/>
                      <a:pt x="98" y="31"/>
                      <a:pt x="96" y="29"/>
                    </a:cubicBezTo>
                    <a:cubicBezTo>
                      <a:pt x="95" y="28"/>
                      <a:pt x="94" y="27"/>
                      <a:pt x="93" y="27"/>
                    </a:cubicBezTo>
                    <a:close/>
                    <a:moveTo>
                      <a:pt x="18" y="15"/>
                    </a:moveTo>
                    <a:cubicBezTo>
                      <a:pt x="17" y="16"/>
                      <a:pt x="17" y="17"/>
                      <a:pt x="18" y="17"/>
                    </a:cubicBezTo>
                    <a:cubicBezTo>
                      <a:pt x="19" y="17"/>
                      <a:pt x="20" y="17"/>
                      <a:pt x="20" y="17"/>
                    </a:cubicBezTo>
                    <a:cubicBezTo>
                      <a:pt x="20" y="16"/>
                      <a:pt x="20" y="15"/>
                      <a:pt x="19" y="14"/>
                    </a:cubicBezTo>
                    <a:cubicBezTo>
                      <a:pt x="18" y="14"/>
                      <a:pt x="18" y="14"/>
                      <a:pt x="18" y="1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0" name="Freeform 57"/>
              <p:cNvSpPr>
                <a:spLocks noEditPoints="1"/>
              </p:cNvSpPr>
              <p:nvPr/>
            </p:nvSpPr>
            <p:spPr bwMode="auto">
              <a:xfrm>
                <a:off x="1989" y="2451"/>
                <a:ext cx="202" cy="78"/>
              </a:xfrm>
              <a:custGeom>
                <a:avLst/>
                <a:gdLst>
                  <a:gd name="T0" fmla="*/ 93 w 98"/>
                  <a:gd name="T1" fmla="*/ 27 h 38"/>
                  <a:gd name="T2" fmla="*/ 71 w 98"/>
                  <a:gd name="T3" fmla="*/ 16 h 38"/>
                  <a:gd name="T4" fmla="*/ 63 w 98"/>
                  <a:gd name="T5" fmla="*/ 13 h 38"/>
                  <a:gd name="T6" fmla="*/ 55 w 98"/>
                  <a:gd name="T7" fmla="*/ 9 h 38"/>
                  <a:gd name="T8" fmla="*/ 51 w 98"/>
                  <a:gd name="T9" fmla="*/ 7 h 38"/>
                  <a:gd name="T10" fmla="*/ 40 w 98"/>
                  <a:gd name="T11" fmla="*/ 2 h 38"/>
                  <a:gd name="T12" fmla="*/ 31 w 98"/>
                  <a:gd name="T13" fmla="*/ 1 h 38"/>
                  <a:gd name="T14" fmla="*/ 26 w 98"/>
                  <a:gd name="T15" fmla="*/ 0 h 38"/>
                  <a:gd name="T16" fmla="*/ 10 w 98"/>
                  <a:gd name="T17" fmla="*/ 4 h 38"/>
                  <a:gd name="T18" fmla="*/ 0 w 98"/>
                  <a:gd name="T19" fmla="*/ 14 h 38"/>
                  <a:gd name="T20" fmla="*/ 1 w 98"/>
                  <a:gd name="T21" fmla="*/ 14 h 38"/>
                  <a:gd name="T22" fmla="*/ 5 w 98"/>
                  <a:gd name="T23" fmla="*/ 14 h 38"/>
                  <a:gd name="T24" fmla="*/ 21 w 98"/>
                  <a:gd name="T25" fmla="*/ 7 h 38"/>
                  <a:gd name="T26" fmla="*/ 26 w 98"/>
                  <a:gd name="T27" fmla="*/ 8 h 38"/>
                  <a:gd name="T28" fmla="*/ 30 w 98"/>
                  <a:gd name="T29" fmla="*/ 12 h 38"/>
                  <a:gd name="T30" fmla="*/ 38 w 98"/>
                  <a:gd name="T31" fmla="*/ 13 h 38"/>
                  <a:gd name="T32" fmla="*/ 43 w 98"/>
                  <a:gd name="T33" fmla="*/ 14 h 38"/>
                  <a:gd name="T34" fmla="*/ 53 w 98"/>
                  <a:gd name="T35" fmla="*/ 18 h 38"/>
                  <a:gd name="T36" fmla="*/ 58 w 98"/>
                  <a:gd name="T37" fmla="*/ 21 h 38"/>
                  <a:gd name="T38" fmla="*/ 67 w 98"/>
                  <a:gd name="T39" fmla="*/ 27 h 38"/>
                  <a:gd name="T40" fmla="*/ 68 w 98"/>
                  <a:gd name="T41" fmla="*/ 28 h 38"/>
                  <a:gd name="T42" fmla="*/ 68 w 98"/>
                  <a:gd name="T43" fmla="*/ 31 h 38"/>
                  <a:gd name="T44" fmla="*/ 67 w 98"/>
                  <a:gd name="T45" fmla="*/ 32 h 38"/>
                  <a:gd name="T46" fmla="*/ 69 w 98"/>
                  <a:gd name="T47" fmla="*/ 36 h 38"/>
                  <a:gd name="T48" fmla="*/ 78 w 98"/>
                  <a:gd name="T49" fmla="*/ 36 h 38"/>
                  <a:gd name="T50" fmla="*/ 95 w 98"/>
                  <a:gd name="T51" fmla="*/ 33 h 38"/>
                  <a:gd name="T52" fmla="*/ 96 w 98"/>
                  <a:gd name="T53" fmla="*/ 29 h 38"/>
                  <a:gd name="T54" fmla="*/ 93 w 98"/>
                  <a:gd name="T55" fmla="*/ 27 h 38"/>
                  <a:gd name="T56" fmla="*/ 18 w 98"/>
                  <a:gd name="T57" fmla="*/ 15 h 38"/>
                  <a:gd name="T58" fmla="*/ 18 w 98"/>
                  <a:gd name="T59" fmla="*/ 17 h 38"/>
                  <a:gd name="T60" fmla="*/ 20 w 98"/>
                  <a:gd name="T61" fmla="*/ 17 h 38"/>
                  <a:gd name="T62" fmla="*/ 19 w 98"/>
                  <a:gd name="T63" fmla="*/ 14 h 38"/>
                  <a:gd name="T64" fmla="*/ 18 w 98"/>
                  <a:gd name="T65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38">
                    <a:moveTo>
                      <a:pt x="93" y="27"/>
                    </a:moveTo>
                    <a:cubicBezTo>
                      <a:pt x="85" y="23"/>
                      <a:pt x="78" y="19"/>
                      <a:pt x="71" y="16"/>
                    </a:cubicBezTo>
                    <a:cubicBezTo>
                      <a:pt x="68" y="15"/>
                      <a:pt x="66" y="14"/>
                      <a:pt x="63" y="13"/>
                    </a:cubicBezTo>
                    <a:cubicBezTo>
                      <a:pt x="61" y="11"/>
                      <a:pt x="58" y="9"/>
                      <a:pt x="55" y="9"/>
                    </a:cubicBezTo>
                    <a:cubicBezTo>
                      <a:pt x="53" y="9"/>
                      <a:pt x="52" y="8"/>
                      <a:pt x="51" y="7"/>
                    </a:cubicBezTo>
                    <a:cubicBezTo>
                      <a:pt x="48" y="4"/>
                      <a:pt x="43" y="2"/>
                      <a:pt x="40" y="2"/>
                    </a:cubicBezTo>
                    <a:cubicBezTo>
                      <a:pt x="36" y="3"/>
                      <a:pt x="33" y="2"/>
                      <a:pt x="31" y="1"/>
                    </a:cubicBezTo>
                    <a:cubicBezTo>
                      <a:pt x="29" y="0"/>
                      <a:pt x="27" y="0"/>
                      <a:pt x="26" y="0"/>
                    </a:cubicBezTo>
                    <a:cubicBezTo>
                      <a:pt x="21" y="1"/>
                      <a:pt x="15" y="2"/>
                      <a:pt x="10" y="4"/>
                    </a:cubicBezTo>
                    <a:cubicBezTo>
                      <a:pt x="5" y="6"/>
                      <a:pt x="3" y="10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3" y="15"/>
                      <a:pt x="5" y="14"/>
                    </a:cubicBezTo>
                    <a:cubicBezTo>
                      <a:pt x="11" y="12"/>
                      <a:pt x="16" y="11"/>
                      <a:pt x="21" y="7"/>
                    </a:cubicBezTo>
                    <a:cubicBezTo>
                      <a:pt x="23" y="7"/>
                      <a:pt x="25" y="7"/>
                      <a:pt x="26" y="8"/>
                    </a:cubicBezTo>
                    <a:cubicBezTo>
                      <a:pt x="26" y="10"/>
                      <a:pt x="28" y="11"/>
                      <a:pt x="30" y="12"/>
                    </a:cubicBezTo>
                    <a:cubicBezTo>
                      <a:pt x="32" y="12"/>
                      <a:pt x="35" y="12"/>
                      <a:pt x="38" y="13"/>
                    </a:cubicBezTo>
                    <a:cubicBezTo>
                      <a:pt x="39" y="14"/>
                      <a:pt x="41" y="14"/>
                      <a:pt x="43" y="14"/>
                    </a:cubicBezTo>
                    <a:cubicBezTo>
                      <a:pt x="46" y="17"/>
                      <a:pt x="50" y="17"/>
                      <a:pt x="53" y="18"/>
                    </a:cubicBezTo>
                    <a:cubicBezTo>
                      <a:pt x="55" y="18"/>
                      <a:pt x="57" y="19"/>
                      <a:pt x="58" y="21"/>
                    </a:cubicBezTo>
                    <a:cubicBezTo>
                      <a:pt x="60" y="25"/>
                      <a:pt x="63" y="27"/>
                      <a:pt x="67" y="27"/>
                    </a:cubicBezTo>
                    <a:cubicBezTo>
                      <a:pt x="67" y="27"/>
                      <a:pt x="68" y="27"/>
                      <a:pt x="68" y="28"/>
                    </a:cubicBezTo>
                    <a:cubicBezTo>
                      <a:pt x="69" y="28"/>
                      <a:pt x="69" y="29"/>
                      <a:pt x="68" y="31"/>
                    </a:cubicBezTo>
                    <a:cubicBezTo>
                      <a:pt x="68" y="31"/>
                      <a:pt x="68" y="32"/>
                      <a:pt x="67" y="32"/>
                    </a:cubicBezTo>
                    <a:cubicBezTo>
                      <a:pt x="66" y="34"/>
                      <a:pt x="67" y="36"/>
                      <a:pt x="69" y="36"/>
                    </a:cubicBezTo>
                    <a:cubicBezTo>
                      <a:pt x="71" y="36"/>
                      <a:pt x="74" y="36"/>
                      <a:pt x="78" y="36"/>
                    </a:cubicBezTo>
                    <a:cubicBezTo>
                      <a:pt x="83" y="38"/>
                      <a:pt x="90" y="35"/>
                      <a:pt x="95" y="33"/>
                    </a:cubicBezTo>
                    <a:cubicBezTo>
                      <a:pt x="97" y="33"/>
                      <a:pt x="98" y="31"/>
                      <a:pt x="96" y="29"/>
                    </a:cubicBezTo>
                    <a:cubicBezTo>
                      <a:pt x="95" y="28"/>
                      <a:pt x="94" y="27"/>
                      <a:pt x="93" y="27"/>
                    </a:cubicBezTo>
                    <a:close/>
                    <a:moveTo>
                      <a:pt x="18" y="15"/>
                    </a:moveTo>
                    <a:cubicBezTo>
                      <a:pt x="17" y="16"/>
                      <a:pt x="17" y="17"/>
                      <a:pt x="18" y="17"/>
                    </a:cubicBezTo>
                    <a:cubicBezTo>
                      <a:pt x="19" y="17"/>
                      <a:pt x="20" y="17"/>
                      <a:pt x="20" y="17"/>
                    </a:cubicBezTo>
                    <a:cubicBezTo>
                      <a:pt x="20" y="16"/>
                      <a:pt x="20" y="15"/>
                      <a:pt x="19" y="14"/>
                    </a:cubicBezTo>
                    <a:cubicBezTo>
                      <a:pt x="18" y="14"/>
                      <a:pt x="18" y="14"/>
                      <a:pt x="18" y="1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1" name="Freeform 58"/>
              <p:cNvSpPr>
                <a:spLocks/>
              </p:cNvSpPr>
              <p:nvPr/>
            </p:nvSpPr>
            <p:spPr bwMode="auto">
              <a:xfrm>
                <a:off x="2108" y="2547"/>
                <a:ext cx="39" cy="23"/>
              </a:xfrm>
              <a:custGeom>
                <a:avLst/>
                <a:gdLst>
                  <a:gd name="T0" fmla="*/ 8 w 19"/>
                  <a:gd name="T1" fmla="*/ 0 h 11"/>
                  <a:gd name="T2" fmla="*/ 2 w 19"/>
                  <a:gd name="T3" fmla="*/ 2 h 11"/>
                  <a:gd name="T4" fmla="*/ 1 w 19"/>
                  <a:gd name="T5" fmla="*/ 3 h 11"/>
                  <a:gd name="T6" fmla="*/ 14 w 19"/>
                  <a:gd name="T7" fmla="*/ 10 h 11"/>
                  <a:gd name="T8" fmla="*/ 18 w 19"/>
                  <a:gd name="T9" fmla="*/ 8 h 11"/>
                  <a:gd name="T10" fmla="*/ 19 w 19"/>
                  <a:gd name="T11" fmla="*/ 5 h 11"/>
                  <a:gd name="T12" fmla="*/ 8 w 19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1">
                    <a:moveTo>
                      <a:pt x="8" y="0"/>
                    </a:moveTo>
                    <a:cubicBezTo>
                      <a:pt x="6" y="1"/>
                      <a:pt x="4" y="1"/>
                      <a:pt x="2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4" y="9"/>
                      <a:pt x="8" y="11"/>
                      <a:pt x="14" y="10"/>
                    </a:cubicBezTo>
                    <a:cubicBezTo>
                      <a:pt x="16" y="9"/>
                      <a:pt x="16" y="8"/>
                      <a:pt x="18" y="8"/>
                    </a:cubicBezTo>
                    <a:cubicBezTo>
                      <a:pt x="19" y="7"/>
                      <a:pt x="19" y="6"/>
                      <a:pt x="19" y="5"/>
                    </a:cubicBezTo>
                    <a:cubicBezTo>
                      <a:pt x="16" y="1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2" name="Freeform 59"/>
              <p:cNvSpPr>
                <a:spLocks/>
              </p:cNvSpPr>
              <p:nvPr/>
            </p:nvSpPr>
            <p:spPr bwMode="auto">
              <a:xfrm>
                <a:off x="2108" y="2547"/>
                <a:ext cx="39" cy="23"/>
              </a:xfrm>
              <a:custGeom>
                <a:avLst/>
                <a:gdLst>
                  <a:gd name="T0" fmla="*/ 8 w 19"/>
                  <a:gd name="T1" fmla="*/ 0 h 11"/>
                  <a:gd name="T2" fmla="*/ 2 w 19"/>
                  <a:gd name="T3" fmla="*/ 2 h 11"/>
                  <a:gd name="T4" fmla="*/ 1 w 19"/>
                  <a:gd name="T5" fmla="*/ 3 h 11"/>
                  <a:gd name="T6" fmla="*/ 14 w 19"/>
                  <a:gd name="T7" fmla="*/ 10 h 11"/>
                  <a:gd name="T8" fmla="*/ 18 w 19"/>
                  <a:gd name="T9" fmla="*/ 8 h 11"/>
                  <a:gd name="T10" fmla="*/ 19 w 19"/>
                  <a:gd name="T11" fmla="*/ 5 h 11"/>
                  <a:gd name="T12" fmla="*/ 8 w 19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1">
                    <a:moveTo>
                      <a:pt x="8" y="0"/>
                    </a:moveTo>
                    <a:cubicBezTo>
                      <a:pt x="6" y="1"/>
                      <a:pt x="4" y="1"/>
                      <a:pt x="2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4" y="9"/>
                      <a:pt x="8" y="11"/>
                      <a:pt x="14" y="10"/>
                    </a:cubicBezTo>
                    <a:cubicBezTo>
                      <a:pt x="16" y="9"/>
                      <a:pt x="16" y="8"/>
                      <a:pt x="18" y="8"/>
                    </a:cubicBezTo>
                    <a:cubicBezTo>
                      <a:pt x="19" y="7"/>
                      <a:pt x="19" y="6"/>
                      <a:pt x="19" y="5"/>
                    </a:cubicBezTo>
                    <a:cubicBezTo>
                      <a:pt x="16" y="1"/>
                      <a:pt x="12" y="0"/>
                      <a:pt x="8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3" name="Freeform 60"/>
              <p:cNvSpPr>
                <a:spLocks/>
              </p:cNvSpPr>
              <p:nvPr/>
            </p:nvSpPr>
            <p:spPr bwMode="auto">
              <a:xfrm>
                <a:off x="2186" y="2516"/>
                <a:ext cx="117" cy="52"/>
              </a:xfrm>
              <a:custGeom>
                <a:avLst/>
                <a:gdLst>
                  <a:gd name="T0" fmla="*/ 4 w 57"/>
                  <a:gd name="T1" fmla="*/ 21 h 25"/>
                  <a:gd name="T2" fmla="*/ 11 w 57"/>
                  <a:gd name="T3" fmla="*/ 20 h 25"/>
                  <a:gd name="T4" fmla="*/ 19 w 57"/>
                  <a:gd name="T5" fmla="*/ 21 h 25"/>
                  <a:gd name="T6" fmla="*/ 24 w 57"/>
                  <a:gd name="T7" fmla="*/ 25 h 25"/>
                  <a:gd name="T8" fmla="*/ 26 w 57"/>
                  <a:gd name="T9" fmla="*/ 25 h 25"/>
                  <a:gd name="T10" fmla="*/ 28 w 57"/>
                  <a:gd name="T11" fmla="*/ 24 h 25"/>
                  <a:gd name="T12" fmla="*/ 35 w 57"/>
                  <a:gd name="T13" fmla="*/ 20 h 25"/>
                  <a:gd name="T14" fmla="*/ 39 w 57"/>
                  <a:gd name="T15" fmla="*/ 19 h 25"/>
                  <a:gd name="T16" fmla="*/ 52 w 57"/>
                  <a:gd name="T17" fmla="*/ 19 h 25"/>
                  <a:gd name="T18" fmla="*/ 54 w 57"/>
                  <a:gd name="T19" fmla="*/ 18 h 25"/>
                  <a:gd name="T20" fmla="*/ 56 w 57"/>
                  <a:gd name="T21" fmla="*/ 16 h 25"/>
                  <a:gd name="T22" fmla="*/ 55 w 57"/>
                  <a:gd name="T23" fmla="*/ 14 h 25"/>
                  <a:gd name="T24" fmla="*/ 44 w 57"/>
                  <a:gd name="T25" fmla="*/ 5 h 25"/>
                  <a:gd name="T26" fmla="*/ 40 w 57"/>
                  <a:gd name="T27" fmla="*/ 4 h 25"/>
                  <a:gd name="T28" fmla="*/ 24 w 57"/>
                  <a:gd name="T29" fmla="*/ 3 h 25"/>
                  <a:gd name="T30" fmla="*/ 19 w 57"/>
                  <a:gd name="T31" fmla="*/ 2 h 25"/>
                  <a:gd name="T32" fmla="*/ 17 w 57"/>
                  <a:gd name="T33" fmla="*/ 1 h 25"/>
                  <a:gd name="T34" fmla="*/ 12 w 57"/>
                  <a:gd name="T35" fmla="*/ 3 h 25"/>
                  <a:gd name="T36" fmla="*/ 13 w 57"/>
                  <a:gd name="T37" fmla="*/ 6 h 25"/>
                  <a:gd name="T38" fmla="*/ 15 w 57"/>
                  <a:gd name="T39" fmla="*/ 12 h 25"/>
                  <a:gd name="T40" fmla="*/ 14 w 57"/>
                  <a:gd name="T41" fmla="*/ 14 h 25"/>
                  <a:gd name="T42" fmla="*/ 10 w 57"/>
                  <a:gd name="T43" fmla="*/ 14 h 25"/>
                  <a:gd name="T44" fmla="*/ 1 w 57"/>
                  <a:gd name="T45" fmla="*/ 16 h 25"/>
                  <a:gd name="T46" fmla="*/ 0 w 57"/>
                  <a:gd name="T47" fmla="*/ 17 h 25"/>
                  <a:gd name="T48" fmla="*/ 4 w 57"/>
                  <a:gd name="T4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1"/>
                      <a:pt x="9" y="20"/>
                      <a:pt x="11" y="20"/>
                    </a:cubicBezTo>
                    <a:cubicBezTo>
                      <a:pt x="14" y="20"/>
                      <a:pt x="16" y="21"/>
                      <a:pt x="19" y="21"/>
                    </a:cubicBezTo>
                    <a:cubicBezTo>
                      <a:pt x="21" y="21"/>
                      <a:pt x="22" y="24"/>
                      <a:pt x="24" y="25"/>
                    </a:cubicBezTo>
                    <a:cubicBezTo>
                      <a:pt x="25" y="25"/>
                      <a:pt x="25" y="25"/>
                      <a:pt x="26" y="25"/>
                    </a:cubicBezTo>
                    <a:cubicBezTo>
                      <a:pt x="27" y="25"/>
                      <a:pt x="27" y="24"/>
                      <a:pt x="28" y="24"/>
                    </a:cubicBezTo>
                    <a:cubicBezTo>
                      <a:pt x="30" y="21"/>
                      <a:pt x="32" y="19"/>
                      <a:pt x="35" y="20"/>
                    </a:cubicBezTo>
                    <a:cubicBezTo>
                      <a:pt x="37" y="20"/>
                      <a:pt x="38" y="20"/>
                      <a:pt x="39" y="19"/>
                    </a:cubicBezTo>
                    <a:cubicBezTo>
                      <a:pt x="43" y="17"/>
                      <a:pt x="47" y="17"/>
                      <a:pt x="52" y="19"/>
                    </a:cubicBezTo>
                    <a:cubicBezTo>
                      <a:pt x="53" y="19"/>
                      <a:pt x="54" y="19"/>
                      <a:pt x="54" y="18"/>
                    </a:cubicBezTo>
                    <a:cubicBezTo>
                      <a:pt x="55" y="17"/>
                      <a:pt x="56" y="16"/>
                      <a:pt x="56" y="16"/>
                    </a:cubicBezTo>
                    <a:cubicBezTo>
                      <a:pt x="57" y="15"/>
                      <a:pt x="56" y="14"/>
                      <a:pt x="55" y="14"/>
                    </a:cubicBezTo>
                    <a:cubicBezTo>
                      <a:pt x="51" y="12"/>
                      <a:pt x="47" y="8"/>
                      <a:pt x="44" y="5"/>
                    </a:cubicBezTo>
                    <a:cubicBezTo>
                      <a:pt x="42" y="4"/>
                      <a:pt x="41" y="4"/>
                      <a:pt x="40" y="4"/>
                    </a:cubicBezTo>
                    <a:cubicBezTo>
                      <a:pt x="35" y="2"/>
                      <a:pt x="29" y="1"/>
                      <a:pt x="24" y="3"/>
                    </a:cubicBezTo>
                    <a:cubicBezTo>
                      <a:pt x="22" y="4"/>
                      <a:pt x="20" y="3"/>
                      <a:pt x="19" y="2"/>
                    </a:cubicBezTo>
                    <a:cubicBezTo>
                      <a:pt x="18" y="2"/>
                      <a:pt x="18" y="1"/>
                      <a:pt x="17" y="1"/>
                    </a:cubicBezTo>
                    <a:cubicBezTo>
                      <a:pt x="15" y="0"/>
                      <a:pt x="13" y="1"/>
                      <a:pt x="12" y="3"/>
                    </a:cubicBezTo>
                    <a:cubicBezTo>
                      <a:pt x="11" y="4"/>
                      <a:pt x="11" y="5"/>
                      <a:pt x="13" y="6"/>
                    </a:cubicBezTo>
                    <a:cubicBezTo>
                      <a:pt x="15" y="7"/>
                      <a:pt x="15" y="10"/>
                      <a:pt x="15" y="12"/>
                    </a:cubicBezTo>
                    <a:cubicBezTo>
                      <a:pt x="16" y="14"/>
                      <a:pt x="15" y="14"/>
                      <a:pt x="14" y="14"/>
                    </a:cubicBezTo>
                    <a:cubicBezTo>
                      <a:pt x="12" y="12"/>
                      <a:pt x="11" y="14"/>
                      <a:pt x="10" y="14"/>
                    </a:cubicBezTo>
                    <a:cubicBezTo>
                      <a:pt x="7" y="15"/>
                      <a:pt x="4" y="15"/>
                      <a:pt x="1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9"/>
                      <a:pt x="3" y="21"/>
                      <a:pt x="4" y="2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4" name="Freeform 61"/>
              <p:cNvSpPr>
                <a:spLocks/>
              </p:cNvSpPr>
              <p:nvPr/>
            </p:nvSpPr>
            <p:spPr bwMode="auto">
              <a:xfrm>
                <a:off x="2186" y="2516"/>
                <a:ext cx="117" cy="52"/>
              </a:xfrm>
              <a:custGeom>
                <a:avLst/>
                <a:gdLst>
                  <a:gd name="T0" fmla="*/ 4 w 57"/>
                  <a:gd name="T1" fmla="*/ 21 h 25"/>
                  <a:gd name="T2" fmla="*/ 11 w 57"/>
                  <a:gd name="T3" fmla="*/ 20 h 25"/>
                  <a:gd name="T4" fmla="*/ 19 w 57"/>
                  <a:gd name="T5" fmla="*/ 21 h 25"/>
                  <a:gd name="T6" fmla="*/ 24 w 57"/>
                  <a:gd name="T7" fmla="*/ 25 h 25"/>
                  <a:gd name="T8" fmla="*/ 26 w 57"/>
                  <a:gd name="T9" fmla="*/ 25 h 25"/>
                  <a:gd name="T10" fmla="*/ 28 w 57"/>
                  <a:gd name="T11" fmla="*/ 24 h 25"/>
                  <a:gd name="T12" fmla="*/ 35 w 57"/>
                  <a:gd name="T13" fmla="*/ 20 h 25"/>
                  <a:gd name="T14" fmla="*/ 39 w 57"/>
                  <a:gd name="T15" fmla="*/ 19 h 25"/>
                  <a:gd name="T16" fmla="*/ 52 w 57"/>
                  <a:gd name="T17" fmla="*/ 19 h 25"/>
                  <a:gd name="T18" fmla="*/ 54 w 57"/>
                  <a:gd name="T19" fmla="*/ 18 h 25"/>
                  <a:gd name="T20" fmla="*/ 56 w 57"/>
                  <a:gd name="T21" fmla="*/ 16 h 25"/>
                  <a:gd name="T22" fmla="*/ 55 w 57"/>
                  <a:gd name="T23" fmla="*/ 14 h 25"/>
                  <a:gd name="T24" fmla="*/ 44 w 57"/>
                  <a:gd name="T25" fmla="*/ 5 h 25"/>
                  <a:gd name="T26" fmla="*/ 40 w 57"/>
                  <a:gd name="T27" fmla="*/ 4 h 25"/>
                  <a:gd name="T28" fmla="*/ 24 w 57"/>
                  <a:gd name="T29" fmla="*/ 3 h 25"/>
                  <a:gd name="T30" fmla="*/ 19 w 57"/>
                  <a:gd name="T31" fmla="*/ 2 h 25"/>
                  <a:gd name="T32" fmla="*/ 17 w 57"/>
                  <a:gd name="T33" fmla="*/ 1 h 25"/>
                  <a:gd name="T34" fmla="*/ 12 w 57"/>
                  <a:gd name="T35" fmla="*/ 3 h 25"/>
                  <a:gd name="T36" fmla="*/ 13 w 57"/>
                  <a:gd name="T37" fmla="*/ 6 h 25"/>
                  <a:gd name="T38" fmla="*/ 15 w 57"/>
                  <a:gd name="T39" fmla="*/ 12 h 25"/>
                  <a:gd name="T40" fmla="*/ 14 w 57"/>
                  <a:gd name="T41" fmla="*/ 14 h 25"/>
                  <a:gd name="T42" fmla="*/ 10 w 57"/>
                  <a:gd name="T43" fmla="*/ 14 h 25"/>
                  <a:gd name="T44" fmla="*/ 1 w 57"/>
                  <a:gd name="T45" fmla="*/ 16 h 25"/>
                  <a:gd name="T46" fmla="*/ 0 w 57"/>
                  <a:gd name="T47" fmla="*/ 17 h 25"/>
                  <a:gd name="T48" fmla="*/ 4 w 57"/>
                  <a:gd name="T4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1"/>
                      <a:pt x="9" y="20"/>
                      <a:pt x="11" y="20"/>
                    </a:cubicBezTo>
                    <a:cubicBezTo>
                      <a:pt x="14" y="20"/>
                      <a:pt x="16" y="21"/>
                      <a:pt x="19" y="21"/>
                    </a:cubicBezTo>
                    <a:cubicBezTo>
                      <a:pt x="21" y="21"/>
                      <a:pt x="22" y="24"/>
                      <a:pt x="24" y="25"/>
                    </a:cubicBezTo>
                    <a:cubicBezTo>
                      <a:pt x="25" y="25"/>
                      <a:pt x="25" y="25"/>
                      <a:pt x="26" y="25"/>
                    </a:cubicBezTo>
                    <a:cubicBezTo>
                      <a:pt x="27" y="25"/>
                      <a:pt x="27" y="24"/>
                      <a:pt x="28" y="24"/>
                    </a:cubicBezTo>
                    <a:cubicBezTo>
                      <a:pt x="30" y="21"/>
                      <a:pt x="32" y="19"/>
                      <a:pt x="35" y="20"/>
                    </a:cubicBezTo>
                    <a:cubicBezTo>
                      <a:pt x="37" y="20"/>
                      <a:pt x="38" y="20"/>
                      <a:pt x="39" y="19"/>
                    </a:cubicBezTo>
                    <a:cubicBezTo>
                      <a:pt x="43" y="17"/>
                      <a:pt x="47" y="17"/>
                      <a:pt x="52" y="19"/>
                    </a:cubicBezTo>
                    <a:cubicBezTo>
                      <a:pt x="53" y="19"/>
                      <a:pt x="54" y="19"/>
                      <a:pt x="54" y="18"/>
                    </a:cubicBezTo>
                    <a:cubicBezTo>
                      <a:pt x="55" y="17"/>
                      <a:pt x="56" y="16"/>
                      <a:pt x="56" y="16"/>
                    </a:cubicBezTo>
                    <a:cubicBezTo>
                      <a:pt x="57" y="15"/>
                      <a:pt x="56" y="14"/>
                      <a:pt x="55" y="14"/>
                    </a:cubicBezTo>
                    <a:cubicBezTo>
                      <a:pt x="51" y="12"/>
                      <a:pt x="47" y="8"/>
                      <a:pt x="44" y="5"/>
                    </a:cubicBezTo>
                    <a:cubicBezTo>
                      <a:pt x="42" y="4"/>
                      <a:pt x="41" y="4"/>
                      <a:pt x="40" y="4"/>
                    </a:cubicBezTo>
                    <a:cubicBezTo>
                      <a:pt x="35" y="2"/>
                      <a:pt x="29" y="1"/>
                      <a:pt x="24" y="3"/>
                    </a:cubicBezTo>
                    <a:cubicBezTo>
                      <a:pt x="22" y="4"/>
                      <a:pt x="20" y="3"/>
                      <a:pt x="19" y="2"/>
                    </a:cubicBezTo>
                    <a:cubicBezTo>
                      <a:pt x="18" y="2"/>
                      <a:pt x="18" y="1"/>
                      <a:pt x="17" y="1"/>
                    </a:cubicBezTo>
                    <a:cubicBezTo>
                      <a:pt x="15" y="0"/>
                      <a:pt x="13" y="1"/>
                      <a:pt x="12" y="3"/>
                    </a:cubicBezTo>
                    <a:cubicBezTo>
                      <a:pt x="11" y="4"/>
                      <a:pt x="11" y="5"/>
                      <a:pt x="13" y="6"/>
                    </a:cubicBezTo>
                    <a:cubicBezTo>
                      <a:pt x="15" y="7"/>
                      <a:pt x="15" y="10"/>
                      <a:pt x="15" y="12"/>
                    </a:cubicBezTo>
                    <a:cubicBezTo>
                      <a:pt x="16" y="14"/>
                      <a:pt x="15" y="14"/>
                      <a:pt x="14" y="14"/>
                    </a:cubicBezTo>
                    <a:cubicBezTo>
                      <a:pt x="12" y="12"/>
                      <a:pt x="11" y="14"/>
                      <a:pt x="10" y="14"/>
                    </a:cubicBezTo>
                    <a:cubicBezTo>
                      <a:pt x="7" y="15"/>
                      <a:pt x="4" y="15"/>
                      <a:pt x="1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9"/>
                      <a:pt x="3" y="21"/>
                      <a:pt x="4" y="2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5" name="Freeform 62"/>
              <p:cNvSpPr>
                <a:spLocks/>
              </p:cNvSpPr>
              <p:nvPr/>
            </p:nvSpPr>
            <p:spPr bwMode="auto">
              <a:xfrm>
                <a:off x="2322" y="2551"/>
                <a:ext cx="33" cy="15"/>
              </a:xfrm>
              <a:custGeom>
                <a:avLst/>
                <a:gdLst>
                  <a:gd name="T0" fmla="*/ 13 w 16"/>
                  <a:gd name="T1" fmla="*/ 1 h 7"/>
                  <a:gd name="T2" fmla="*/ 8 w 16"/>
                  <a:gd name="T3" fmla="*/ 0 h 7"/>
                  <a:gd name="T4" fmla="*/ 2 w 16"/>
                  <a:gd name="T5" fmla="*/ 1 h 7"/>
                  <a:gd name="T6" fmla="*/ 0 w 16"/>
                  <a:gd name="T7" fmla="*/ 3 h 7"/>
                  <a:gd name="T8" fmla="*/ 2 w 16"/>
                  <a:gd name="T9" fmla="*/ 6 h 7"/>
                  <a:gd name="T10" fmla="*/ 4 w 16"/>
                  <a:gd name="T11" fmla="*/ 7 h 7"/>
                  <a:gd name="T12" fmla="*/ 15 w 16"/>
                  <a:gd name="T13" fmla="*/ 4 h 7"/>
                  <a:gd name="T14" fmla="*/ 16 w 16"/>
                  <a:gd name="T15" fmla="*/ 3 h 7"/>
                  <a:gd name="T16" fmla="*/ 13 w 16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2" y="0"/>
                      <a:pt x="10" y="0"/>
                      <a:pt x="8" y="0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8" y="7"/>
                      <a:pt x="12" y="7"/>
                      <a:pt x="15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5" y="1"/>
                      <a:pt x="14" y="1"/>
                      <a:pt x="13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6" name="Freeform 63"/>
              <p:cNvSpPr>
                <a:spLocks/>
              </p:cNvSpPr>
              <p:nvPr/>
            </p:nvSpPr>
            <p:spPr bwMode="auto">
              <a:xfrm>
                <a:off x="2322" y="2551"/>
                <a:ext cx="33" cy="15"/>
              </a:xfrm>
              <a:custGeom>
                <a:avLst/>
                <a:gdLst>
                  <a:gd name="T0" fmla="*/ 13 w 16"/>
                  <a:gd name="T1" fmla="*/ 1 h 7"/>
                  <a:gd name="T2" fmla="*/ 8 w 16"/>
                  <a:gd name="T3" fmla="*/ 0 h 7"/>
                  <a:gd name="T4" fmla="*/ 2 w 16"/>
                  <a:gd name="T5" fmla="*/ 1 h 7"/>
                  <a:gd name="T6" fmla="*/ 0 w 16"/>
                  <a:gd name="T7" fmla="*/ 3 h 7"/>
                  <a:gd name="T8" fmla="*/ 2 w 16"/>
                  <a:gd name="T9" fmla="*/ 6 h 7"/>
                  <a:gd name="T10" fmla="*/ 4 w 16"/>
                  <a:gd name="T11" fmla="*/ 7 h 7"/>
                  <a:gd name="T12" fmla="*/ 15 w 16"/>
                  <a:gd name="T13" fmla="*/ 4 h 7"/>
                  <a:gd name="T14" fmla="*/ 16 w 16"/>
                  <a:gd name="T15" fmla="*/ 3 h 7"/>
                  <a:gd name="T16" fmla="*/ 13 w 16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2" y="0"/>
                      <a:pt x="10" y="0"/>
                      <a:pt x="8" y="0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8" y="7"/>
                      <a:pt x="12" y="7"/>
                      <a:pt x="15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5" y="1"/>
                      <a:pt x="14" y="1"/>
                      <a:pt x="13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7" name="Freeform 64"/>
              <p:cNvSpPr>
                <a:spLocks/>
              </p:cNvSpPr>
              <p:nvPr/>
            </p:nvSpPr>
            <p:spPr bwMode="auto">
              <a:xfrm>
                <a:off x="1854" y="2646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8" name="Freeform 65"/>
              <p:cNvSpPr>
                <a:spLocks/>
              </p:cNvSpPr>
              <p:nvPr/>
            </p:nvSpPr>
            <p:spPr bwMode="auto">
              <a:xfrm>
                <a:off x="1854" y="2646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9" name="Freeform 66"/>
              <p:cNvSpPr>
                <a:spLocks/>
              </p:cNvSpPr>
              <p:nvPr/>
            </p:nvSpPr>
            <p:spPr bwMode="auto">
              <a:xfrm>
                <a:off x="1870" y="2633"/>
                <a:ext cx="54" cy="29"/>
              </a:xfrm>
              <a:custGeom>
                <a:avLst/>
                <a:gdLst>
                  <a:gd name="T0" fmla="*/ 24 w 26"/>
                  <a:gd name="T1" fmla="*/ 6 h 14"/>
                  <a:gd name="T2" fmla="*/ 24 w 26"/>
                  <a:gd name="T3" fmla="*/ 4 h 14"/>
                  <a:gd name="T4" fmla="*/ 21 w 26"/>
                  <a:gd name="T5" fmla="*/ 5 h 14"/>
                  <a:gd name="T6" fmla="*/ 19 w 26"/>
                  <a:gd name="T7" fmla="*/ 5 h 14"/>
                  <a:gd name="T8" fmla="*/ 16 w 26"/>
                  <a:gd name="T9" fmla="*/ 2 h 14"/>
                  <a:gd name="T10" fmla="*/ 14 w 26"/>
                  <a:gd name="T11" fmla="*/ 1 h 14"/>
                  <a:gd name="T12" fmla="*/ 11 w 26"/>
                  <a:gd name="T13" fmla="*/ 0 h 14"/>
                  <a:gd name="T14" fmla="*/ 8 w 26"/>
                  <a:gd name="T15" fmla="*/ 2 h 14"/>
                  <a:gd name="T16" fmla="*/ 5 w 26"/>
                  <a:gd name="T17" fmla="*/ 4 h 14"/>
                  <a:gd name="T18" fmla="*/ 2 w 26"/>
                  <a:gd name="T19" fmla="*/ 6 h 14"/>
                  <a:gd name="T20" fmla="*/ 1 w 26"/>
                  <a:gd name="T21" fmla="*/ 9 h 14"/>
                  <a:gd name="T22" fmla="*/ 0 w 26"/>
                  <a:gd name="T23" fmla="*/ 9 h 14"/>
                  <a:gd name="T24" fmla="*/ 8 w 26"/>
                  <a:gd name="T25" fmla="*/ 11 h 14"/>
                  <a:gd name="T26" fmla="*/ 24 w 26"/>
                  <a:gd name="T27" fmla="*/ 14 h 14"/>
                  <a:gd name="T28" fmla="*/ 25 w 26"/>
                  <a:gd name="T29" fmla="*/ 10 h 14"/>
                  <a:gd name="T30" fmla="*/ 24 w 26"/>
                  <a:gd name="T31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14">
                    <a:moveTo>
                      <a:pt x="24" y="6"/>
                    </a:moveTo>
                    <a:cubicBezTo>
                      <a:pt x="26" y="4"/>
                      <a:pt x="26" y="5"/>
                      <a:pt x="24" y="4"/>
                    </a:cubicBezTo>
                    <a:cubicBezTo>
                      <a:pt x="23" y="4"/>
                      <a:pt x="21" y="4"/>
                      <a:pt x="21" y="5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9" y="4"/>
                      <a:pt x="18" y="1"/>
                      <a:pt x="16" y="2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3" y="1"/>
                      <a:pt x="11" y="1"/>
                      <a:pt x="11" y="0"/>
                    </a:cubicBezTo>
                    <a:cubicBezTo>
                      <a:pt x="10" y="1"/>
                      <a:pt x="9" y="1"/>
                      <a:pt x="8" y="2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2" y="4"/>
                      <a:pt x="2" y="6"/>
                    </a:cubicBezTo>
                    <a:cubicBezTo>
                      <a:pt x="2" y="7"/>
                      <a:pt x="1" y="8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5" y="10"/>
                      <a:pt x="8" y="11"/>
                    </a:cubicBezTo>
                    <a:cubicBezTo>
                      <a:pt x="13" y="12"/>
                      <a:pt x="18" y="14"/>
                      <a:pt x="24" y="14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4" y="8"/>
                      <a:pt x="24" y="8"/>
                      <a:pt x="24" y="6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0" name="Freeform 67"/>
              <p:cNvSpPr>
                <a:spLocks/>
              </p:cNvSpPr>
              <p:nvPr/>
            </p:nvSpPr>
            <p:spPr bwMode="auto">
              <a:xfrm>
                <a:off x="1870" y="2633"/>
                <a:ext cx="54" cy="29"/>
              </a:xfrm>
              <a:custGeom>
                <a:avLst/>
                <a:gdLst>
                  <a:gd name="T0" fmla="*/ 24 w 26"/>
                  <a:gd name="T1" fmla="*/ 6 h 14"/>
                  <a:gd name="T2" fmla="*/ 24 w 26"/>
                  <a:gd name="T3" fmla="*/ 4 h 14"/>
                  <a:gd name="T4" fmla="*/ 21 w 26"/>
                  <a:gd name="T5" fmla="*/ 5 h 14"/>
                  <a:gd name="T6" fmla="*/ 19 w 26"/>
                  <a:gd name="T7" fmla="*/ 5 h 14"/>
                  <a:gd name="T8" fmla="*/ 16 w 26"/>
                  <a:gd name="T9" fmla="*/ 2 h 14"/>
                  <a:gd name="T10" fmla="*/ 14 w 26"/>
                  <a:gd name="T11" fmla="*/ 1 h 14"/>
                  <a:gd name="T12" fmla="*/ 11 w 26"/>
                  <a:gd name="T13" fmla="*/ 0 h 14"/>
                  <a:gd name="T14" fmla="*/ 8 w 26"/>
                  <a:gd name="T15" fmla="*/ 2 h 14"/>
                  <a:gd name="T16" fmla="*/ 5 w 26"/>
                  <a:gd name="T17" fmla="*/ 4 h 14"/>
                  <a:gd name="T18" fmla="*/ 2 w 26"/>
                  <a:gd name="T19" fmla="*/ 6 h 14"/>
                  <a:gd name="T20" fmla="*/ 1 w 26"/>
                  <a:gd name="T21" fmla="*/ 9 h 14"/>
                  <a:gd name="T22" fmla="*/ 0 w 26"/>
                  <a:gd name="T23" fmla="*/ 9 h 14"/>
                  <a:gd name="T24" fmla="*/ 8 w 26"/>
                  <a:gd name="T25" fmla="*/ 11 h 14"/>
                  <a:gd name="T26" fmla="*/ 24 w 26"/>
                  <a:gd name="T27" fmla="*/ 14 h 14"/>
                  <a:gd name="T28" fmla="*/ 25 w 26"/>
                  <a:gd name="T29" fmla="*/ 10 h 14"/>
                  <a:gd name="T30" fmla="*/ 24 w 26"/>
                  <a:gd name="T31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14">
                    <a:moveTo>
                      <a:pt x="24" y="6"/>
                    </a:moveTo>
                    <a:cubicBezTo>
                      <a:pt x="26" y="4"/>
                      <a:pt x="26" y="5"/>
                      <a:pt x="24" y="4"/>
                    </a:cubicBezTo>
                    <a:cubicBezTo>
                      <a:pt x="23" y="4"/>
                      <a:pt x="21" y="4"/>
                      <a:pt x="21" y="5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9" y="4"/>
                      <a:pt x="18" y="1"/>
                      <a:pt x="16" y="2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3" y="1"/>
                      <a:pt x="11" y="1"/>
                      <a:pt x="11" y="0"/>
                    </a:cubicBezTo>
                    <a:cubicBezTo>
                      <a:pt x="10" y="1"/>
                      <a:pt x="9" y="1"/>
                      <a:pt x="8" y="2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2" y="4"/>
                      <a:pt x="2" y="6"/>
                    </a:cubicBezTo>
                    <a:cubicBezTo>
                      <a:pt x="2" y="7"/>
                      <a:pt x="1" y="8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5" y="10"/>
                      <a:pt x="8" y="11"/>
                    </a:cubicBezTo>
                    <a:cubicBezTo>
                      <a:pt x="13" y="12"/>
                      <a:pt x="18" y="14"/>
                      <a:pt x="24" y="14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4" y="8"/>
                      <a:pt x="24" y="8"/>
                      <a:pt x="24" y="6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1" name="Freeform 68"/>
              <p:cNvSpPr>
                <a:spLocks/>
              </p:cNvSpPr>
              <p:nvPr/>
            </p:nvSpPr>
            <p:spPr bwMode="auto">
              <a:xfrm>
                <a:off x="1995" y="260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2" name="Rectangle 69"/>
              <p:cNvSpPr>
                <a:spLocks noChangeArrowheads="1"/>
              </p:cNvSpPr>
              <p:nvPr/>
            </p:nvSpPr>
            <p:spPr bwMode="auto">
              <a:xfrm>
                <a:off x="1987" y="2605"/>
                <a:ext cx="2" cy="2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3" name="Rectangle 70"/>
              <p:cNvSpPr>
                <a:spLocks noChangeArrowheads="1"/>
              </p:cNvSpPr>
              <p:nvPr/>
            </p:nvSpPr>
            <p:spPr bwMode="auto">
              <a:xfrm>
                <a:off x="1987" y="2605"/>
                <a:ext cx="2" cy="2"/>
              </a:xfrm>
              <a:prstGeom prst="rect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4" name="Freeform 71"/>
              <p:cNvSpPr>
                <a:spLocks noEditPoints="1"/>
              </p:cNvSpPr>
              <p:nvPr/>
            </p:nvSpPr>
            <p:spPr bwMode="auto">
              <a:xfrm>
                <a:off x="1924" y="2621"/>
                <a:ext cx="90" cy="86"/>
              </a:xfrm>
              <a:custGeom>
                <a:avLst/>
                <a:gdLst>
                  <a:gd name="T0" fmla="*/ 24 w 44"/>
                  <a:gd name="T1" fmla="*/ 35 h 42"/>
                  <a:gd name="T2" fmla="*/ 23 w 44"/>
                  <a:gd name="T3" fmla="*/ 36 h 42"/>
                  <a:gd name="T4" fmla="*/ 19 w 44"/>
                  <a:gd name="T5" fmla="*/ 33 h 42"/>
                  <a:gd name="T6" fmla="*/ 20 w 44"/>
                  <a:gd name="T7" fmla="*/ 32 h 42"/>
                  <a:gd name="T8" fmla="*/ 24 w 44"/>
                  <a:gd name="T9" fmla="*/ 34 h 42"/>
                  <a:gd name="T10" fmla="*/ 24 w 44"/>
                  <a:gd name="T11" fmla="*/ 35 h 42"/>
                  <a:gd name="T12" fmla="*/ 40 w 44"/>
                  <a:gd name="T13" fmla="*/ 0 h 42"/>
                  <a:gd name="T14" fmla="*/ 37 w 44"/>
                  <a:gd name="T15" fmla="*/ 2 h 42"/>
                  <a:gd name="T16" fmla="*/ 34 w 44"/>
                  <a:gd name="T17" fmla="*/ 3 h 42"/>
                  <a:gd name="T18" fmla="*/ 31 w 44"/>
                  <a:gd name="T19" fmla="*/ 4 h 42"/>
                  <a:gd name="T20" fmla="*/ 28 w 44"/>
                  <a:gd name="T21" fmla="*/ 3 h 42"/>
                  <a:gd name="T22" fmla="*/ 28 w 44"/>
                  <a:gd name="T23" fmla="*/ 4 h 42"/>
                  <a:gd name="T24" fmla="*/ 25 w 44"/>
                  <a:gd name="T25" fmla="*/ 5 h 42"/>
                  <a:gd name="T26" fmla="*/ 24 w 44"/>
                  <a:gd name="T27" fmla="*/ 8 h 42"/>
                  <a:gd name="T28" fmla="*/ 23 w 44"/>
                  <a:gd name="T29" fmla="*/ 8 h 42"/>
                  <a:gd name="T30" fmla="*/ 21 w 44"/>
                  <a:gd name="T31" fmla="*/ 10 h 42"/>
                  <a:gd name="T32" fmla="*/ 19 w 44"/>
                  <a:gd name="T33" fmla="*/ 11 h 42"/>
                  <a:gd name="T34" fmla="*/ 18 w 44"/>
                  <a:gd name="T35" fmla="*/ 12 h 42"/>
                  <a:gd name="T36" fmla="*/ 17 w 44"/>
                  <a:gd name="T37" fmla="*/ 12 h 42"/>
                  <a:gd name="T38" fmla="*/ 14 w 44"/>
                  <a:gd name="T39" fmla="*/ 10 h 42"/>
                  <a:gd name="T40" fmla="*/ 10 w 44"/>
                  <a:gd name="T41" fmla="*/ 12 h 42"/>
                  <a:gd name="T42" fmla="*/ 7 w 44"/>
                  <a:gd name="T43" fmla="*/ 12 h 42"/>
                  <a:gd name="T44" fmla="*/ 5 w 44"/>
                  <a:gd name="T45" fmla="*/ 19 h 42"/>
                  <a:gd name="T46" fmla="*/ 0 w 44"/>
                  <a:gd name="T47" fmla="*/ 20 h 42"/>
                  <a:gd name="T48" fmla="*/ 0 w 44"/>
                  <a:gd name="T49" fmla="*/ 20 h 42"/>
                  <a:gd name="T50" fmla="*/ 0 w 44"/>
                  <a:gd name="T51" fmla="*/ 20 h 42"/>
                  <a:gd name="T52" fmla="*/ 1 w 44"/>
                  <a:gd name="T53" fmla="*/ 21 h 42"/>
                  <a:gd name="T54" fmla="*/ 8 w 44"/>
                  <a:gd name="T55" fmla="*/ 30 h 42"/>
                  <a:gd name="T56" fmla="*/ 15 w 44"/>
                  <a:gd name="T57" fmla="*/ 38 h 42"/>
                  <a:gd name="T58" fmla="*/ 15 w 44"/>
                  <a:gd name="T59" fmla="*/ 38 h 42"/>
                  <a:gd name="T60" fmla="*/ 17 w 44"/>
                  <a:gd name="T61" fmla="*/ 38 h 42"/>
                  <a:gd name="T62" fmla="*/ 18 w 44"/>
                  <a:gd name="T63" fmla="*/ 37 h 42"/>
                  <a:gd name="T64" fmla="*/ 20 w 44"/>
                  <a:gd name="T65" fmla="*/ 37 h 42"/>
                  <a:gd name="T66" fmla="*/ 23 w 44"/>
                  <a:gd name="T67" fmla="*/ 38 h 42"/>
                  <a:gd name="T68" fmla="*/ 28 w 44"/>
                  <a:gd name="T69" fmla="*/ 38 h 42"/>
                  <a:gd name="T70" fmla="*/ 30 w 44"/>
                  <a:gd name="T71" fmla="*/ 39 h 42"/>
                  <a:gd name="T72" fmla="*/ 31 w 44"/>
                  <a:gd name="T73" fmla="*/ 40 h 42"/>
                  <a:gd name="T74" fmla="*/ 33 w 44"/>
                  <a:gd name="T75" fmla="*/ 42 h 42"/>
                  <a:gd name="T76" fmla="*/ 35 w 44"/>
                  <a:gd name="T77" fmla="*/ 42 h 42"/>
                  <a:gd name="T78" fmla="*/ 36 w 44"/>
                  <a:gd name="T79" fmla="*/ 42 h 42"/>
                  <a:gd name="T80" fmla="*/ 38 w 44"/>
                  <a:gd name="T81" fmla="*/ 41 h 42"/>
                  <a:gd name="T82" fmla="*/ 38 w 44"/>
                  <a:gd name="T83" fmla="*/ 40 h 42"/>
                  <a:gd name="T84" fmla="*/ 37 w 44"/>
                  <a:gd name="T85" fmla="*/ 36 h 42"/>
                  <a:gd name="T86" fmla="*/ 39 w 44"/>
                  <a:gd name="T87" fmla="*/ 25 h 42"/>
                  <a:gd name="T88" fmla="*/ 40 w 44"/>
                  <a:gd name="T89" fmla="*/ 21 h 42"/>
                  <a:gd name="T90" fmla="*/ 43 w 44"/>
                  <a:gd name="T91" fmla="*/ 10 h 42"/>
                  <a:gd name="T92" fmla="*/ 44 w 44"/>
                  <a:gd name="T93" fmla="*/ 0 h 42"/>
                  <a:gd name="T94" fmla="*/ 40 w 44"/>
                  <a:gd name="T9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" h="42">
                    <a:moveTo>
                      <a:pt x="24" y="35"/>
                    </a:moveTo>
                    <a:cubicBezTo>
                      <a:pt x="23" y="35"/>
                      <a:pt x="23" y="36"/>
                      <a:pt x="23" y="36"/>
                    </a:cubicBezTo>
                    <a:cubicBezTo>
                      <a:pt x="21" y="37"/>
                      <a:pt x="18" y="35"/>
                      <a:pt x="19" y="33"/>
                    </a:cubicBezTo>
                    <a:cubicBezTo>
                      <a:pt x="19" y="32"/>
                      <a:pt x="19" y="32"/>
                      <a:pt x="20" y="32"/>
                    </a:cubicBezTo>
                    <a:cubicBezTo>
                      <a:pt x="21" y="32"/>
                      <a:pt x="23" y="33"/>
                      <a:pt x="24" y="34"/>
                    </a:cubicBezTo>
                    <a:cubicBezTo>
                      <a:pt x="24" y="35"/>
                      <a:pt x="24" y="35"/>
                      <a:pt x="24" y="35"/>
                    </a:cubicBezTo>
                    <a:close/>
                    <a:moveTo>
                      <a:pt x="40" y="0"/>
                    </a:moveTo>
                    <a:cubicBezTo>
                      <a:pt x="38" y="0"/>
                      <a:pt x="38" y="1"/>
                      <a:pt x="37" y="2"/>
                    </a:cubicBezTo>
                    <a:cubicBezTo>
                      <a:pt x="36" y="3"/>
                      <a:pt x="35" y="3"/>
                      <a:pt x="34" y="3"/>
                    </a:cubicBezTo>
                    <a:cubicBezTo>
                      <a:pt x="33" y="3"/>
                      <a:pt x="34" y="4"/>
                      <a:pt x="31" y="4"/>
                    </a:cubicBezTo>
                    <a:cubicBezTo>
                      <a:pt x="28" y="4"/>
                      <a:pt x="29" y="3"/>
                      <a:pt x="28" y="3"/>
                    </a:cubicBezTo>
                    <a:cubicBezTo>
                      <a:pt x="28" y="3"/>
                      <a:pt x="28" y="4"/>
                      <a:pt x="28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5"/>
                      <a:pt x="24" y="8"/>
                      <a:pt x="24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1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7" y="12"/>
                    </a:cubicBezTo>
                    <a:cubicBezTo>
                      <a:pt x="15" y="12"/>
                      <a:pt x="15" y="10"/>
                      <a:pt x="14" y="10"/>
                    </a:cubicBezTo>
                    <a:cubicBezTo>
                      <a:pt x="13" y="10"/>
                      <a:pt x="10" y="12"/>
                      <a:pt x="10" y="12"/>
                    </a:cubicBezTo>
                    <a:cubicBezTo>
                      <a:pt x="9" y="12"/>
                      <a:pt x="7" y="12"/>
                      <a:pt x="7" y="12"/>
                    </a:cubicBezTo>
                    <a:cubicBezTo>
                      <a:pt x="8" y="20"/>
                      <a:pt x="7" y="18"/>
                      <a:pt x="5" y="19"/>
                    </a:cubicBezTo>
                    <a:cubicBezTo>
                      <a:pt x="4" y="20"/>
                      <a:pt x="2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1" y="20"/>
                      <a:pt x="1" y="21"/>
                    </a:cubicBezTo>
                    <a:cubicBezTo>
                      <a:pt x="3" y="25"/>
                      <a:pt x="5" y="27"/>
                      <a:pt x="8" y="30"/>
                    </a:cubicBezTo>
                    <a:cubicBezTo>
                      <a:pt x="10" y="33"/>
                      <a:pt x="13" y="35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7" y="39"/>
                      <a:pt x="37" y="38"/>
                      <a:pt x="37" y="36"/>
                    </a:cubicBezTo>
                    <a:cubicBezTo>
                      <a:pt x="37" y="33"/>
                      <a:pt x="37" y="29"/>
                      <a:pt x="39" y="25"/>
                    </a:cubicBezTo>
                    <a:cubicBezTo>
                      <a:pt x="40" y="25"/>
                      <a:pt x="40" y="23"/>
                      <a:pt x="40" y="21"/>
                    </a:cubicBezTo>
                    <a:cubicBezTo>
                      <a:pt x="40" y="18"/>
                      <a:pt x="42" y="14"/>
                      <a:pt x="43" y="10"/>
                    </a:cubicBezTo>
                    <a:cubicBezTo>
                      <a:pt x="44" y="7"/>
                      <a:pt x="43" y="4"/>
                      <a:pt x="44" y="0"/>
                    </a:cubicBezTo>
                    <a:cubicBezTo>
                      <a:pt x="40" y="0"/>
                      <a:pt x="41" y="0"/>
                      <a:pt x="40" y="0"/>
                    </a:cubicBez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5" name="Freeform 72"/>
              <p:cNvSpPr>
                <a:spLocks noEditPoints="1"/>
              </p:cNvSpPr>
              <p:nvPr/>
            </p:nvSpPr>
            <p:spPr bwMode="auto">
              <a:xfrm>
                <a:off x="1924" y="2621"/>
                <a:ext cx="90" cy="86"/>
              </a:xfrm>
              <a:custGeom>
                <a:avLst/>
                <a:gdLst>
                  <a:gd name="T0" fmla="*/ 24 w 44"/>
                  <a:gd name="T1" fmla="*/ 35 h 42"/>
                  <a:gd name="T2" fmla="*/ 23 w 44"/>
                  <a:gd name="T3" fmla="*/ 36 h 42"/>
                  <a:gd name="T4" fmla="*/ 19 w 44"/>
                  <a:gd name="T5" fmla="*/ 33 h 42"/>
                  <a:gd name="T6" fmla="*/ 20 w 44"/>
                  <a:gd name="T7" fmla="*/ 32 h 42"/>
                  <a:gd name="T8" fmla="*/ 24 w 44"/>
                  <a:gd name="T9" fmla="*/ 34 h 42"/>
                  <a:gd name="T10" fmla="*/ 24 w 44"/>
                  <a:gd name="T11" fmla="*/ 35 h 42"/>
                  <a:gd name="T12" fmla="*/ 40 w 44"/>
                  <a:gd name="T13" fmla="*/ 0 h 42"/>
                  <a:gd name="T14" fmla="*/ 37 w 44"/>
                  <a:gd name="T15" fmla="*/ 2 h 42"/>
                  <a:gd name="T16" fmla="*/ 34 w 44"/>
                  <a:gd name="T17" fmla="*/ 3 h 42"/>
                  <a:gd name="T18" fmla="*/ 31 w 44"/>
                  <a:gd name="T19" fmla="*/ 4 h 42"/>
                  <a:gd name="T20" fmla="*/ 28 w 44"/>
                  <a:gd name="T21" fmla="*/ 3 h 42"/>
                  <a:gd name="T22" fmla="*/ 28 w 44"/>
                  <a:gd name="T23" fmla="*/ 4 h 42"/>
                  <a:gd name="T24" fmla="*/ 25 w 44"/>
                  <a:gd name="T25" fmla="*/ 5 h 42"/>
                  <a:gd name="T26" fmla="*/ 24 w 44"/>
                  <a:gd name="T27" fmla="*/ 8 h 42"/>
                  <a:gd name="T28" fmla="*/ 23 w 44"/>
                  <a:gd name="T29" fmla="*/ 8 h 42"/>
                  <a:gd name="T30" fmla="*/ 21 w 44"/>
                  <a:gd name="T31" fmla="*/ 10 h 42"/>
                  <a:gd name="T32" fmla="*/ 19 w 44"/>
                  <a:gd name="T33" fmla="*/ 11 h 42"/>
                  <a:gd name="T34" fmla="*/ 18 w 44"/>
                  <a:gd name="T35" fmla="*/ 12 h 42"/>
                  <a:gd name="T36" fmla="*/ 17 w 44"/>
                  <a:gd name="T37" fmla="*/ 12 h 42"/>
                  <a:gd name="T38" fmla="*/ 14 w 44"/>
                  <a:gd name="T39" fmla="*/ 10 h 42"/>
                  <a:gd name="T40" fmla="*/ 10 w 44"/>
                  <a:gd name="T41" fmla="*/ 12 h 42"/>
                  <a:gd name="T42" fmla="*/ 7 w 44"/>
                  <a:gd name="T43" fmla="*/ 12 h 42"/>
                  <a:gd name="T44" fmla="*/ 5 w 44"/>
                  <a:gd name="T45" fmla="*/ 19 h 42"/>
                  <a:gd name="T46" fmla="*/ 0 w 44"/>
                  <a:gd name="T47" fmla="*/ 20 h 42"/>
                  <a:gd name="T48" fmla="*/ 0 w 44"/>
                  <a:gd name="T49" fmla="*/ 20 h 42"/>
                  <a:gd name="T50" fmla="*/ 0 w 44"/>
                  <a:gd name="T51" fmla="*/ 20 h 42"/>
                  <a:gd name="T52" fmla="*/ 1 w 44"/>
                  <a:gd name="T53" fmla="*/ 21 h 42"/>
                  <a:gd name="T54" fmla="*/ 8 w 44"/>
                  <a:gd name="T55" fmla="*/ 30 h 42"/>
                  <a:gd name="T56" fmla="*/ 15 w 44"/>
                  <a:gd name="T57" fmla="*/ 38 h 42"/>
                  <a:gd name="T58" fmla="*/ 15 w 44"/>
                  <a:gd name="T59" fmla="*/ 38 h 42"/>
                  <a:gd name="T60" fmla="*/ 17 w 44"/>
                  <a:gd name="T61" fmla="*/ 38 h 42"/>
                  <a:gd name="T62" fmla="*/ 18 w 44"/>
                  <a:gd name="T63" fmla="*/ 37 h 42"/>
                  <a:gd name="T64" fmla="*/ 20 w 44"/>
                  <a:gd name="T65" fmla="*/ 37 h 42"/>
                  <a:gd name="T66" fmla="*/ 23 w 44"/>
                  <a:gd name="T67" fmla="*/ 38 h 42"/>
                  <a:gd name="T68" fmla="*/ 28 w 44"/>
                  <a:gd name="T69" fmla="*/ 38 h 42"/>
                  <a:gd name="T70" fmla="*/ 30 w 44"/>
                  <a:gd name="T71" fmla="*/ 39 h 42"/>
                  <a:gd name="T72" fmla="*/ 31 w 44"/>
                  <a:gd name="T73" fmla="*/ 40 h 42"/>
                  <a:gd name="T74" fmla="*/ 33 w 44"/>
                  <a:gd name="T75" fmla="*/ 42 h 42"/>
                  <a:gd name="T76" fmla="*/ 35 w 44"/>
                  <a:gd name="T77" fmla="*/ 42 h 42"/>
                  <a:gd name="T78" fmla="*/ 36 w 44"/>
                  <a:gd name="T79" fmla="*/ 42 h 42"/>
                  <a:gd name="T80" fmla="*/ 38 w 44"/>
                  <a:gd name="T81" fmla="*/ 41 h 42"/>
                  <a:gd name="T82" fmla="*/ 38 w 44"/>
                  <a:gd name="T83" fmla="*/ 40 h 42"/>
                  <a:gd name="T84" fmla="*/ 37 w 44"/>
                  <a:gd name="T85" fmla="*/ 36 h 42"/>
                  <a:gd name="T86" fmla="*/ 39 w 44"/>
                  <a:gd name="T87" fmla="*/ 25 h 42"/>
                  <a:gd name="T88" fmla="*/ 40 w 44"/>
                  <a:gd name="T89" fmla="*/ 21 h 42"/>
                  <a:gd name="T90" fmla="*/ 43 w 44"/>
                  <a:gd name="T91" fmla="*/ 10 h 42"/>
                  <a:gd name="T92" fmla="*/ 44 w 44"/>
                  <a:gd name="T93" fmla="*/ 0 h 42"/>
                  <a:gd name="T94" fmla="*/ 40 w 44"/>
                  <a:gd name="T9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" h="42">
                    <a:moveTo>
                      <a:pt x="24" y="35"/>
                    </a:moveTo>
                    <a:cubicBezTo>
                      <a:pt x="23" y="35"/>
                      <a:pt x="23" y="36"/>
                      <a:pt x="23" y="36"/>
                    </a:cubicBezTo>
                    <a:cubicBezTo>
                      <a:pt x="21" y="37"/>
                      <a:pt x="18" y="35"/>
                      <a:pt x="19" y="33"/>
                    </a:cubicBezTo>
                    <a:cubicBezTo>
                      <a:pt x="19" y="32"/>
                      <a:pt x="19" y="32"/>
                      <a:pt x="20" y="32"/>
                    </a:cubicBezTo>
                    <a:cubicBezTo>
                      <a:pt x="21" y="32"/>
                      <a:pt x="23" y="33"/>
                      <a:pt x="24" y="34"/>
                    </a:cubicBezTo>
                    <a:cubicBezTo>
                      <a:pt x="24" y="35"/>
                      <a:pt x="24" y="35"/>
                      <a:pt x="24" y="35"/>
                    </a:cubicBezTo>
                    <a:close/>
                    <a:moveTo>
                      <a:pt x="40" y="0"/>
                    </a:moveTo>
                    <a:cubicBezTo>
                      <a:pt x="38" y="0"/>
                      <a:pt x="38" y="1"/>
                      <a:pt x="37" y="2"/>
                    </a:cubicBezTo>
                    <a:cubicBezTo>
                      <a:pt x="36" y="3"/>
                      <a:pt x="35" y="3"/>
                      <a:pt x="34" y="3"/>
                    </a:cubicBezTo>
                    <a:cubicBezTo>
                      <a:pt x="33" y="3"/>
                      <a:pt x="34" y="4"/>
                      <a:pt x="31" y="4"/>
                    </a:cubicBezTo>
                    <a:cubicBezTo>
                      <a:pt x="28" y="4"/>
                      <a:pt x="29" y="3"/>
                      <a:pt x="28" y="3"/>
                    </a:cubicBezTo>
                    <a:cubicBezTo>
                      <a:pt x="28" y="3"/>
                      <a:pt x="28" y="4"/>
                      <a:pt x="28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5"/>
                      <a:pt x="24" y="8"/>
                      <a:pt x="24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1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7" y="12"/>
                    </a:cubicBezTo>
                    <a:cubicBezTo>
                      <a:pt x="15" y="12"/>
                      <a:pt x="15" y="10"/>
                      <a:pt x="14" y="10"/>
                    </a:cubicBezTo>
                    <a:cubicBezTo>
                      <a:pt x="13" y="10"/>
                      <a:pt x="10" y="12"/>
                      <a:pt x="10" y="12"/>
                    </a:cubicBezTo>
                    <a:cubicBezTo>
                      <a:pt x="9" y="12"/>
                      <a:pt x="7" y="12"/>
                      <a:pt x="7" y="12"/>
                    </a:cubicBezTo>
                    <a:cubicBezTo>
                      <a:pt x="8" y="20"/>
                      <a:pt x="7" y="18"/>
                      <a:pt x="5" y="19"/>
                    </a:cubicBezTo>
                    <a:cubicBezTo>
                      <a:pt x="4" y="20"/>
                      <a:pt x="2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1" y="20"/>
                      <a:pt x="1" y="21"/>
                    </a:cubicBezTo>
                    <a:cubicBezTo>
                      <a:pt x="3" y="25"/>
                      <a:pt x="5" y="27"/>
                      <a:pt x="8" y="30"/>
                    </a:cubicBezTo>
                    <a:cubicBezTo>
                      <a:pt x="10" y="33"/>
                      <a:pt x="13" y="35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7" y="39"/>
                      <a:pt x="37" y="38"/>
                      <a:pt x="37" y="36"/>
                    </a:cubicBezTo>
                    <a:cubicBezTo>
                      <a:pt x="37" y="33"/>
                      <a:pt x="37" y="29"/>
                      <a:pt x="39" y="25"/>
                    </a:cubicBezTo>
                    <a:cubicBezTo>
                      <a:pt x="40" y="25"/>
                      <a:pt x="40" y="23"/>
                      <a:pt x="40" y="21"/>
                    </a:cubicBezTo>
                    <a:cubicBezTo>
                      <a:pt x="40" y="18"/>
                      <a:pt x="42" y="14"/>
                      <a:pt x="43" y="10"/>
                    </a:cubicBezTo>
                    <a:cubicBezTo>
                      <a:pt x="44" y="7"/>
                      <a:pt x="43" y="4"/>
                      <a:pt x="44" y="0"/>
                    </a:cubicBezTo>
                    <a:cubicBezTo>
                      <a:pt x="40" y="0"/>
                      <a:pt x="41" y="0"/>
                      <a:pt x="4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6" name="Freeform 73"/>
              <p:cNvSpPr>
                <a:spLocks/>
              </p:cNvSpPr>
              <p:nvPr/>
            </p:nvSpPr>
            <p:spPr bwMode="auto">
              <a:xfrm>
                <a:off x="1952" y="2697"/>
                <a:ext cx="70" cy="62"/>
              </a:xfrm>
              <a:custGeom>
                <a:avLst/>
                <a:gdLst>
                  <a:gd name="T0" fmla="*/ 29 w 34"/>
                  <a:gd name="T1" fmla="*/ 12 h 30"/>
                  <a:gd name="T2" fmla="*/ 24 w 34"/>
                  <a:gd name="T3" fmla="*/ 4 h 30"/>
                  <a:gd name="T4" fmla="*/ 22 w 34"/>
                  <a:gd name="T5" fmla="*/ 5 h 30"/>
                  <a:gd name="T6" fmla="*/ 21 w 34"/>
                  <a:gd name="T7" fmla="*/ 5 h 30"/>
                  <a:gd name="T8" fmla="*/ 19 w 34"/>
                  <a:gd name="T9" fmla="*/ 5 h 30"/>
                  <a:gd name="T10" fmla="*/ 17 w 34"/>
                  <a:gd name="T11" fmla="*/ 3 h 30"/>
                  <a:gd name="T12" fmla="*/ 16 w 34"/>
                  <a:gd name="T13" fmla="*/ 2 h 30"/>
                  <a:gd name="T14" fmla="*/ 13 w 34"/>
                  <a:gd name="T15" fmla="*/ 2 h 30"/>
                  <a:gd name="T16" fmla="*/ 9 w 34"/>
                  <a:gd name="T17" fmla="*/ 2 h 30"/>
                  <a:gd name="T18" fmla="*/ 6 w 34"/>
                  <a:gd name="T19" fmla="*/ 0 h 30"/>
                  <a:gd name="T20" fmla="*/ 3 w 34"/>
                  <a:gd name="T21" fmla="*/ 0 h 30"/>
                  <a:gd name="T22" fmla="*/ 3 w 34"/>
                  <a:gd name="T23" fmla="*/ 1 h 30"/>
                  <a:gd name="T24" fmla="*/ 0 w 34"/>
                  <a:gd name="T25" fmla="*/ 2 h 30"/>
                  <a:gd name="T26" fmla="*/ 2 w 34"/>
                  <a:gd name="T27" fmla="*/ 8 h 30"/>
                  <a:gd name="T28" fmla="*/ 6 w 34"/>
                  <a:gd name="T29" fmla="*/ 14 h 30"/>
                  <a:gd name="T30" fmla="*/ 11 w 34"/>
                  <a:gd name="T31" fmla="*/ 16 h 30"/>
                  <a:gd name="T32" fmla="*/ 13 w 34"/>
                  <a:gd name="T33" fmla="*/ 17 h 30"/>
                  <a:gd name="T34" fmla="*/ 20 w 34"/>
                  <a:gd name="T35" fmla="*/ 24 h 30"/>
                  <a:gd name="T36" fmla="*/ 28 w 34"/>
                  <a:gd name="T37" fmla="*/ 29 h 30"/>
                  <a:gd name="T38" fmla="*/ 29 w 34"/>
                  <a:gd name="T39" fmla="*/ 30 h 30"/>
                  <a:gd name="T40" fmla="*/ 29 w 34"/>
                  <a:gd name="T41" fmla="*/ 28 h 30"/>
                  <a:gd name="T42" fmla="*/ 31 w 34"/>
                  <a:gd name="T43" fmla="*/ 24 h 30"/>
                  <a:gd name="T44" fmla="*/ 29 w 34"/>
                  <a:gd name="T45" fmla="*/ 22 h 30"/>
                  <a:gd name="T46" fmla="*/ 30 w 34"/>
                  <a:gd name="T47" fmla="*/ 19 h 30"/>
                  <a:gd name="T48" fmla="*/ 32 w 34"/>
                  <a:gd name="T49" fmla="*/ 17 h 30"/>
                  <a:gd name="T50" fmla="*/ 34 w 34"/>
                  <a:gd name="T51" fmla="*/ 17 h 30"/>
                  <a:gd name="T52" fmla="*/ 29 w 34"/>
                  <a:gd name="T5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30">
                    <a:moveTo>
                      <a:pt x="29" y="12"/>
                    </a:moveTo>
                    <a:cubicBezTo>
                      <a:pt x="27" y="9"/>
                      <a:pt x="26" y="7"/>
                      <a:pt x="24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3" y="6"/>
                      <a:pt x="2" y="8"/>
                    </a:cubicBezTo>
                    <a:cubicBezTo>
                      <a:pt x="0" y="12"/>
                      <a:pt x="3" y="14"/>
                      <a:pt x="6" y="14"/>
                    </a:cubicBezTo>
                    <a:cubicBezTo>
                      <a:pt x="8" y="15"/>
                      <a:pt x="9" y="16"/>
                      <a:pt x="11" y="16"/>
                    </a:cubicBezTo>
                    <a:cubicBezTo>
                      <a:pt x="11" y="16"/>
                      <a:pt x="13" y="16"/>
                      <a:pt x="13" y="17"/>
                    </a:cubicBezTo>
                    <a:cubicBezTo>
                      <a:pt x="16" y="19"/>
                      <a:pt x="19" y="20"/>
                      <a:pt x="20" y="24"/>
                    </a:cubicBezTo>
                    <a:cubicBezTo>
                      <a:pt x="21" y="28"/>
                      <a:pt x="24" y="29"/>
                      <a:pt x="28" y="29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29"/>
                      <a:pt x="29" y="29"/>
                      <a:pt x="29" y="28"/>
                    </a:cubicBezTo>
                    <a:cubicBezTo>
                      <a:pt x="29" y="26"/>
                      <a:pt x="30" y="24"/>
                      <a:pt x="31" y="24"/>
                    </a:cubicBezTo>
                    <a:cubicBezTo>
                      <a:pt x="31" y="23"/>
                      <a:pt x="29" y="22"/>
                      <a:pt x="29" y="22"/>
                    </a:cubicBezTo>
                    <a:cubicBezTo>
                      <a:pt x="29" y="21"/>
                      <a:pt x="30" y="20"/>
                      <a:pt x="30" y="19"/>
                    </a:cubicBezTo>
                    <a:cubicBezTo>
                      <a:pt x="30" y="18"/>
                      <a:pt x="30" y="17"/>
                      <a:pt x="32" y="17"/>
                    </a:cubicBezTo>
                    <a:cubicBezTo>
                      <a:pt x="32" y="17"/>
                      <a:pt x="33" y="17"/>
                      <a:pt x="34" y="17"/>
                    </a:cubicBezTo>
                    <a:cubicBezTo>
                      <a:pt x="32" y="15"/>
                      <a:pt x="31" y="13"/>
                      <a:pt x="29" y="1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7" name="Freeform 74"/>
              <p:cNvSpPr>
                <a:spLocks/>
              </p:cNvSpPr>
              <p:nvPr/>
            </p:nvSpPr>
            <p:spPr bwMode="auto">
              <a:xfrm>
                <a:off x="1952" y="2697"/>
                <a:ext cx="70" cy="62"/>
              </a:xfrm>
              <a:custGeom>
                <a:avLst/>
                <a:gdLst>
                  <a:gd name="T0" fmla="*/ 29 w 34"/>
                  <a:gd name="T1" fmla="*/ 12 h 30"/>
                  <a:gd name="T2" fmla="*/ 24 w 34"/>
                  <a:gd name="T3" fmla="*/ 4 h 30"/>
                  <a:gd name="T4" fmla="*/ 22 w 34"/>
                  <a:gd name="T5" fmla="*/ 5 h 30"/>
                  <a:gd name="T6" fmla="*/ 21 w 34"/>
                  <a:gd name="T7" fmla="*/ 5 h 30"/>
                  <a:gd name="T8" fmla="*/ 19 w 34"/>
                  <a:gd name="T9" fmla="*/ 5 h 30"/>
                  <a:gd name="T10" fmla="*/ 17 w 34"/>
                  <a:gd name="T11" fmla="*/ 3 h 30"/>
                  <a:gd name="T12" fmla="*/ 16 w 34"/>
                  <a:gd name="T13" fmla="*/ 2 h 30"/>
                  <a:gd name="T14" fmla="*/ 13 w 34"/>
                  <a:gd name="T15" fmla="*/ 2 h 30"/>
                  <a:gd name="T16" fmla="*/ 9 w 34"/>
                  <a:gd name="T17" fmla="*/ 2 h 30"/>
                  <a:gd name="T18" fmla="*/ 6 w 34"/>
                  <a:gd name="T19" fmla="*/ 0 h 30"/>
                  <a:gd name="T20" fmla="*/ 3 w 34"/>
                  <a:gd name="T21" fmla="*/ 0 h 30"/>
                  <a:gd name="T22" fmla="*/ 3 w 34"/>
                  <a:gd name="T23" fmla="*/ 1 h 30"/>
                  <a:gd name="T24" fmla="*/ 0 w 34"/>
                  <a:gd name="T25" fmla="*/ 2 h 30"/>
                  <a:gd name="T26" fmla="*/ 2 w 34"/>
                  <a:gd name="T27" fmla="*/ 8 h 30"/>
                  <a:gd name="T28" fmla="*/ 6 w 34"/>
                  <a:gd name="T29" fmla="*/ 14 h 30"/>
                  <a:gd name="T30" fmla="*/ 11 w 34"/>
                  <a:gd name="T31" fmla="*/ 16 h 30"/>
                  <a:gd name="T32" fmla="*/ 13 w 34"/>
                  <a:gd name="T33" fmla="*/ 17 h 30"/>
                  <a:gd name="T34" fmla="*/ 20 w 34"/>
                  <a:gd name="T35" fmla="*/ 24 h 30"/>
                  <a:gd name="T36" fmla="*/ 28 w 34"/>
                  <a:gd name="T37" fmla="*/ 29 h 30"/>
                  <a:gd name="T38" fmla="*/ 29 w 34"/>
                  <a:gd name="T39" fmla="*/ 30 h 30"/>
                  <a:gd name="T40" fmla="*/ 29 w 34"/>
                  <a:gd name="T41" fmla="*/ 28 h 30"/>
                  <a:gd name="T42" fmla="*/ 31 w 34"/>
                  <a:gd name="T43" fmla="*/ 24 h 30"/>
                  <a:gd name="T44" fmla="*/ 29 w 34"/>
                  <a:gd name="T45" fmla="*/ 22 h 30"/>
                  <a:gd name="T46" fmla="*/ 30 w 34"/>
                  <a:gd name="T47" fmla="*/ 19 h 30"/>
                  <a:gd name="T48" fmla="*/ 32 w 34"/>
                  <a:gd name="T49" fmla="*/ 17 h 30"/>
                  <a:gd name="T50" fmla="*/ 34 w 34"/>
                  <a:gd name="T51" fmla="*/ 17 h 30"/>
                  <a:gd name="T52" fmla="*/ 29 w 34"/>
                  <a:gd name="T5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30">
                    <a:moveTo>
                      <a:pt x="29" y="12"/>
                    </a:moveTo>
                    <a:cubicBezTo>
                      <a:pt x="27" y="9"/>
                      <a:pt x="26" y="7"/>
                      <a:pt x="24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3" y="6"/>
                      <a:pt x="2" y="8"/>
                    </a:cubicBezTo>
                    <a:cubicBezTo>
                      <a:pt x="0" y="12"/>
                      <a:pt x="3" y="14"/>
                      <a:pt x="6" y="14"/>
                    </a:cubicBezTo>
                    <a:cubicBezTo>
                      <a:pt x="8" y="15"/>
                      <a:pt x="9" y="16"/>
                      <a:pt x="11" y="16"/>
                    </a:cubicBezTo>
                    <a:cubicBezTo>
                      <a:pt x="11" y="16"/>
                      <a:pt x="13" y="16"/>
                      <a:pt x="13" y="17"/>
                    </a:cubicBezTo>
                    <a:cubicBezTo>
                      <a:pt x="16" y="19"/>
                      <a:pt x="19" y="20"/>
                      <a:pt x="20" y="24"/>
                    </a:cubicBezTo>
                    <a:cubicBezTo>
                      <a:pt x="21" y="28"/>
                      <a:pt x="24" y="29"/>
                      <a:pt x="28" y="29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29"/>
                      <a:pt x="29" y="29"/>
                      <a:pt x="29" y="28"/>
                    </a:cubicBezTo>
                    <a:cubicBezTo>
                      <a:pt x="29" y="26"/>
                      <a:pt x="30" y="24"/>
                      <a:pt x="31" y="24"/>
                    </a:cubicBezTo>
                    <a:cubicBezTo>
                      <a:pt x="31" y="23"/>
                      <a:pt x="29" y="22"/>
                      <a:pt x="29" y="22"/>
                    </a:cubicBezTo>
                    <a:cubicBezTo>
                      <a:pt x="29" y="21"/>
                      <a:pt x="30" y="20"/>
                      <a:pt x="30" y="19"/>
                    </a:cubicBezTo>
                    <a:cubicBezTo>
                      <a:pt x="30" y="18"/>
                      <a:pt x="30" y="17"/>
                      <a:pt x="32" y="17"/>
                    </a:cubicBezTo>
                    <a:cubicBezTo>
                      <a:pt x="32" y="17"/>
                      <a:pt x="33" y="17"/>
                      <a:pt x="34" y="17"/>
                    </a:cubicBezTo>
                    <a:cubicBezTo>
                      <a:pt x="32" y="15"/>
                      <a:pt x="31" y="13"/>
                      <a:pt x="29" y="12"/>
                    </a:cubicBez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8" name="Freeform 75"/>
              <p:cNvSpPr>
                <a:spLocks/>
              </p:cNvSpPr>
              <p:nvPr/>
            </p:nvSpPr>
            <p:spPr bwMode="auto">
              <a:xfrm>
                <a:off x="2000" y="2691"/>
                <a:ext cx="0" cy="6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9" name="Freeform 76"/>
              <p:cNvSpPr>
                <a:spLocks/>
              </p:cNvSpPr>
              <p:nvPr/>
            </p:nvSpPr>
            <p:spPr bwMode="auto">
              <a:xfrm>
                <a:off x="2010" y="27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0" name="Freeform 77"/>
              <p:cNvSpPr>
                <a:spLocks/>
              </p:cNvSpPr>
              <p:nvPr/>
            </p:nvSpPr>
            <p:spPr bwMode="auto">
              <a:xfrm>
                <a:off x="2010" y="27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1" name="Freeform 78"/>
              <p:cNvSpPr>
                <a:spLocks/>
              </p:cNvSpPr>
              <p:nvPr/>
            </p:nvSpPr>
            <p:spPr bwMode="auto">
              <a:xfrm>
                <a:off x="1991" y="2740"/>
                <a:ext cx="0" cy="4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2" name="Freeform 79"/>
              <p:cNvSpPr>
                <a:spLocks/>
              </p:cNvSpPr>
              <p:nvPr/>
            </p:nvSpPr>
            <p:spPr bwMode="auto">
              <a:xfrm>
                <a:off x="1991" y="2740"/>
                <a:ext cx="0" cy="4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3" name="Freeform 80"/>
              <p:cNvSpPr>
                <a:spLocks/>
              </p:cNvSpPr>
              <p:nvPr/>
            </p:nvSpPr>
            <p:spPr bwMode="auto">
              <a:xfrm>
                <a:off x="2010" y="2730"/>
                <a:ext cx="109" cy="49"/>
              </a:xfrm>
              <a:custGeom>
                <a:avLst/>
                <a:gdLst>
                  <a:gd name="T0" fmla="*/ 52 w 53"/>
                  <a:gd name="T1" fmla="*/ 12 h 24"/>
                  <a:gd name="T2" fmla="*/ 52 w 53"/>
                  <a:gd name="T3" fmla="*/ 8 h 24"/>
                  <a:gd name="T4" fmla="*/ 52 w 53"/>
                  <a:gd name="T5" fmla="*/ 7 h 24"/>
                  <a:gd name="T6" fmla="*/ 50 w 53"/>
                  <a:gd name="T7" fmla="*/ 5 h 24"/>
                  <a:gd name="T8" fmla="*/ 41 w 53"/>
                  <a:gd name="T9" fmla="*/ 1 h 24"/>
                  <a:gd name="T10" fmla="*/ 28 w 53"/>
                  <a:gd name="T11" fmla="*/ 2 h 24"/>
                  <a:gd name="T12" fmla="*/ 24 w 53"/>
                  <a:gd name="T13" fmla="*/ 4 h 24"/>
                  <a:gd name="T14" fmla="*/ 15 w 53"/>
                  <a:gd name="T15" fmla="*/ 5 h 24"/>
                  <a:gd name="T16" fmla="*/ 6 w 53"/>
                  <a:gd name="T17" fmla="*/ 1 h 24"/>
                  <a:gd name="T18" fmla="*/ 6 w 53"/>
                  <a:gd name="T19" fmla="*/ 1 h 24"/>
                  <a:gd name="T20" fmla="*/ 3 w 53"/>
                  <a:gd name="T21" fmla="*/ 1 h 24"/>
                  <a:gd name="T22" fmla="*/ 2 w 53"/>
                  <a:gd name="T23" fmla="*/ 3 h 24"/>
                  <a:gd name="T24" fmla="*/ 1 w 53"/>
                  <a:gd name="T25" fmla="*/ 6 h 24"/>
                  <a:gd name="T26" fmla="*/ 3 w 53"/>
                  <a:gd name="T27" fmla="*/ 8 h 24"/>
                  <a:gd name="T28" fmla="*/ 1 w 53"/>
                  <a:gd name="T29" fmla="*/ 12 h 24"/>
                  <a:gd name="T30" fmla="*/ 1 w 53"/>
                  <a:gd name="T31" fmla="*/ 14 h 24"/>
                  <a:gd name="T32" fmla="*/ 0 w 53"/>
                  <a:gd name="T33" fmla="*/ 14 h 24"/>
                  <a:gd name="T34" fmla="*/ 3 w 53"/>
                  <a:gd name="T35" fmla="*/ 14 h 24"/>
                  <a:gd name="T36" fmla="*/ 13 w 53"/>
                  <a:gd name="T37" fmla="*/ 16 h 24"/>
                  <a:gd name="T38" fmla="*/ 20 w 53"/>
                  <a:gd name="T39" fmla="*/ 22 h 24"/>
                  <a:gd name="T40" fmla="*/ 27 w 53"/>
                  <a:gd name="T41" fmla="*/ 22 h 24"/>
                  <a:gd name="T42" fmla="*/ 28 w 53"/>
                  <a:gd name="T43" fmla="*/ 17 h 24"/>
                  <a:gd name="T44" fmla="*/ 28 w 53"/>
                  <a:gd name="T45" fmla="*/ 14 h 24"/>
                  <a:gd name="T46" fmla="*/ 35 w 53"/>
                  <a:gd name="T47" fmla="*/ 6 h 24"/>
                  <a:gd name="T48" fmla="*/ 37 w 53"/>
                  <a:gd name="T49" fmla="*/ 6 h 24"/>
                  <a:gd name="T50" fmla="*/ 43 w 53"/>
                  <a:gd name="T51" fmla="*/ 14 h 24"/>
                  <a:gd name="T52" fmla="*/ 46 w 53"/>
                  <a:gd name="T53" fmla="*/ 22 h 24"/>
                  <a:gd name="T54" fmla="*/ 47 w 53"/>
                  <a:gd name="T55" fmla="*/ 23 h 24"/>
                  <a:gd name="T56" fmla="*/ 48 w 53"/>
                  <a:gd name="T57" fmla="*/ 20 h 24"/>
                  <a:gd name="T58" fmla="*/ 50 w 53"/>
                  <a:gd name="T59" fmla="*/ 19 h 24"/>
                  <a:gd name="T60" fmla="*/ 52 w 53"/>
                  <a:gd name="T61" fmla="*/ 15 h 24"/>
                  <a:gd name="T62" fmla="*/ 52 w 53"/>
                  <a:gd name="T6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" h="24">
                    <a:moveTo>
                      <a:pt x="52" y="12"/>
                    </a:moveTo>
                    <a:cubicBezTo>
                      <a:pt x="52" y="11"/>
                      <a:pt x="52" y="11"/>
                      <a:pt x="52" y="8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6"/>
                      <a:pt x="51" y="6"/>
                      <a:pt x="50" y="5"/>
                    </a:cubicBezTo>
                    <a:cubicBezTo>
                      <a:pt x="47" y="3"/>
                      <a:pt x="45" y="1"/>
                      <a:pt x="41" y="1"/>
                    </a:cubicBezTo>
                    <a:cubicBezTo>
                      <a:pt x="37" y="0"/>
                      <a:pt x="32" y="0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1" y="6"/>
                      <a:pt x="18" y="7"/>
                      <a:pt x="15" y="5"/>
                    </a:cubicBezTo>
                    <a:cubicBezTo>
                      <a:pt x="11" y="4"/>
                      <a:pt x="8" y="3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4"/>
                      <a:pt x="1" y="5"/>
                      <a:pt x="1" y="6"/>
                    </a:cubicBezTo>
                    <a:cubicBezTo>
                      <a:pt x="1" y="6"/>
                      <a:pt x="3" y="7"/>
                      <a:pt x="3" y="8"/>
                    </a:cubicBezTo>
                    <a:cubicBezTo>
                      <a:pt x="2" y="8"/>
                      <a:pt x="1" y="10"/>
                      <a:pt x="1" y="12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7" y="12"/>
                      <a:pt x="11" y="14"/>
                      <a:pt x="13" y="16"/>
                    </a:cubicBezTo>
                    <a:cubicBezTo>
                      <a:pt x="15" y="19"/>
                      <a:pt x="18" y="19"/>
                      <a:pt x="20" y="22"/>
                    </a:cubicBezTo>
                    <a:cubicBezTo>
                      <a:pt x="22" y="24"/>
                      <a:pt x="23" y="24"/>
                      <a:pt x="27" y="22"/>
                    </a:cubicBezTo>
                    <a:cubicBezTo>
                      <a:pt x="28" y="20"/>
                      <a:pt x="28" y="19"/>
                      <a:pt x="28" y="17"/>
                    </a:cubicBezTo>
                    <a:cubicBezTo>
                      <a:pt x="28" y="16"/>
                      <a:pt x="27" y="15"/>
                      <a:pt x="28" y="14"/>
                    </a:cubicBezTo>
                    <a:cubicBezTo>
                      <a:pt x="30" y="12"/>
                      <a:pt x="32" y="9"/>
                      <a:pt x="35" y="6"/>
                    </a:cubicBezTo>
                    <a:cubicBezTo>
                      <a:pt x="35" y="6"/>
                      <a:pt x="37" y="6"/>
                      <a:pt x="37" y="6"/>
                    </a:cubicBezTo>
                    <a:cubicBezTo>
                      <a:pt x="41" y="8"/>
                      <a:pt x="43" y="11"/>
                      <a:pt x="43" y="14"/>
                    </a:cubicBezTo>
                    <a:cubicBezTo>
                      <a:pt x="44" y="17"/>
                      <a:pt x="45" y="19"/>
                      <a:pt x="46" y="22"/>
                    </a:cubicBezTo>
                    <a:cubicBezTo>
                      <a:pt x="47" y="22"/>
                      <a:pt x="47" y="22"/>
                      <a:pt x="47" y="23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50" y="20"/>
                      <a:pt x="50" y="19"/>
                    </a:cubicBezTo>
                    <a:cubicBezTo>
                      <a:pt x="51" y="19"/>
                      <a:pt x="51" y="17"/>
                      <a:pt x="52" y="15"/>
                    </a:cubicBezTo>
                    <a:cubicBezTo>
                      <a:pt x="52" y="14"/>
                      <a:pt x="53" y="14"/>
                      <a:pt x="52" y="1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4" name="Freeform 81"/>
              <p:cNvSpPr>
                <a:spLocks/>
              </p:cNvSpPr>
              <p:nvPr/>
            </p:nvSpPr>
            <p:spPr bwMode="auto">
              <a:xfrm>
                <a:off x="2010" y="2730"/>
                <a:ext cx="109" cy="49"/>
              </a:xfrm>
              <a:custGeom>
                <a:avLst/>
                <a:gdLst>
                  <a:gd name="T0" fmla="*/ 52 w 53"/>
                  <a:gd name="T1" fmla="*/ 12 h 24"/>
                  <a:gd name="T2" fmla="*/ 52 w 53"/>
                  <a:gd name="T3" fmla="*/ 8 h 24"/>
                  <a:gd name="T4" fmla="*/ 52 w 53"/>
                  <a:gd name="T5" fmla="*/ 7 h 24"/>
                  <a:gd name="T6" fmla="*/ 50 w 53"/>
                  <a:gd name="T7" fmla="*/ 5 h 24"/>
                  <a:gd name="T8" fmla="*/ 41 w 53"/>
                  <a:gd name="T9" fmla="*/ 1 h 24"/>
                  <a:gd name="T10" fmla="*/ 28 w 53"/>
                  <a:gd name="T11" fmla="*/ 2 h 24"/>
                  <a:gd name="T12" fmla="*/ 24 w 53"/>
                  <a:gd name="T13" fmla="*/ 4 h 24"/>
                  <a:gd name="T14" fmla="*/ 15 w 53"/>
                  <a:gd name="T15" fmla="*/ 5 h 24"/>
                  <a:gd name="T16" fmla="*/ 6 w 53"/>
                  <a:gd name="T17" fmla="*/ 1 h 24"/>
                  <a:gd name="T18" fmla="*/ 6 w 53"/>
                  <a:gd name="T19" fmla="*/ 1 h 24"/>
                  <a:gd name="T20" fmla="*/ 3 w 53"/>
                  <a:gd name="T21" fmla="*/ 1 h 24"/>
                  <a:gd name="T22" fmla="*/ 2 w 53"/>
                  <a:gd name="T23" fmla="*/ 3 h 24"/>
                  <a:gd name="T24" fmla="*/ 1 w 53"/>
                  <a:gd name="T25" fmla="*/ 6 h 24"/>
                  <a:gd name="T26" fmla="*/ 3 w 53"/>
                  <a:gd name="T27" fmla="*/ 8 h 24"/>
                  <a:gd name="T28" fmla="*/ 1 w 53"/>
                  <a:gd name="T29" fmla="*/ 12 h 24"/>
                  <a:gd name="T30" fmla="*/ 1 w 53"/>
                  <a:gd name="T31" fmla="*/ 14 h 24"/>
                  <a:gd name="T32" fmla="*/ 0 w 53"/>
                  <a:gd name="T33" fmla="*/ 14 h 24"/>
                  <a:gd name="T34" fmla="*/ 3 w 53"/>
                  <a:gd name="T35" fmla="*/ 14 h 24"/>
                  <a:gd name="T36" fmla="*/ 13 w 53"/>
                  <a:gd name="T37" fmla="*/ 16 h 24"/>
                  <a:gd name="T38" fmla="*/ 20 w 53"/>
                  <a:gd name="T39" fmla="*/ 22 h 24"/>
                  <a:gd name="T40" fmla="*/ 27 w 53"/>
                  <a:gd name="T41" fmla="*/ 22 h 24"/>
                  <a:gd name="T42" fmla="*/ 28 w 53"/>
                  <a:gd name="T43" fmla="*/ 17 h 24"/>
                  <a:gd name="T44" fmla="*/ 28 w 53"/>
                  <a:gd name="T45" fmla="*/ 14 h 24"/>
                  <a:gd name="T46" fmla="*/ 35 w 53"/>
                  <a:gd name="T47" fmla="*/ 6 h 24"/>
                  <a:gd name="T48" fmla="*/ 37 w 53"/>
                  <a:gd name="T49" fmla="*/ 6 h 24"/>
                  <a:gd name="T50" fmla="*/ 43 w 53"/>
                  <a:gd name="T51" fmla="*/ 14 h 24"/>
                  <a:gd name="T52" fmla="*/ 46 w 53"/>
                  <a:gd name="T53" fmla="*/ 22 h 24"/>
                  <a:gd name="T54" fmla="*/ 47 w 53"/>
                  <a:gd name="T55" fmla="*/ 23 h 24"/>
                  <a:gd name="T56" fmla="*/ 48 w 53"/>
                  <a:gd name="T57" fmla="*/ 20 h 24"/>
                  <a:gd name="T58" fmla="*/ 50 w 53"/>
                  <a:gd name="T59" fmla="*/ 19 h 24"/>
                  <a:gd name="T60" fmla="*/ 52 w 53"/>
                  <a:gd name="T61" fmla="*/ 15 h 24"/>
                  <a:gd name="T62" fmla="*/ 52 w 53"/>
                  <a:gd name="T6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" h="24">
                    <a:moveTo>
                      <a:pt x="52" y="12"/>
                    </a:moveTo>
                    <a:cubicBezTo>
                      <a:pt x="52" y="11"/>
                      <a:pt x="52" y="11"/>
                      <a:pt x="52" y="8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6"/>
                      <a:pt x="51" y="6"/>
                      <a:pt x="50" y="5"/>
                    </a:cubicBezTo>
                    <a:cubicBezTo>
                      <a:pt x="47" y="3"/>
                      <a:pt x="45" y="1"/>
                      <a:pt x="41" y="1"/>
                    </a:cubicBezTo>
                    <a:cubicBezTo>
                      <a:pt x="37" y="0"/>
                      <a:pt x="32" y="0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1" y="6"/>
                      <a:pt x="18" y="7"/>
                      <a:pt x="15" y="5"/>
                    </a:cubicBezTo>
                    <a:cubicBezTo>
                      <a:pt x="11" y="4"/>
                      <a:pt x="8" y="3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4"/>
                      <a:pt x="1" y="5"/>
                      <a:pt x="1" y="6"/>
                    </a:cubicBezTo>
                    <a:cubicBezTo>
                      <a:pt x="1" y="6"/>
                      <a:pt x="3" y="7"/>
                      <a:pt x="3" y="8"/>
                    </a:cubicBezTo>
                    <a:cubicBezTo>
                      <a:pt x="2" y="8"/>
                      <a:pt x="1" y="10"/>
                      <a:pt x="1" y="12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7" y="12"/>
                      <a:pt x="11" y="14"/>
                      <a:pt x="13" y="16"/>
                    </a:cubicBezTo>
                    <a:cubicBezTo>
                      <a:pt x="15" y="19"/>
                      <a:pt x="18" y="19"/>
                      <a:pt x="20" y="22"/>
                    </a:cubicBezTo>
                    <a:cubicBezTo>
                      <a:pt x="22" y="24"/>
                      <a:pt x="23" y="24"/>
                      <a:pt x="27" y="22"/>
                    </a:cubicBezTo>
                    <a:cubicBezTo>
                      <a:pt x="28" y="20"/>
                      <a:pt x="28" y="19"/>
                      <a:pt x="28" y="17"/>
                    </a:cubicBezTo>
                    <a:cubicBezTo>
                      <a:pt x="28" y="16"/>
                      <a:pt x="27" y="15"/>
                      <a:pt x="28" y="14"/>
                    </a:cubicBezTo>
                    <a:cubicBezTo>
                      <a:pt x="30" y="12"/>
                      <a:pt x="32" y="9"/>
                      <a:pt x="35" y="6"/>
                    </a:cubicBezTo>
                    <a:cubicBezTo>
                      <a:pt x="35" y="6"/>
                      <a:pt x="37" y="6"/>
                      <a:pt x="37" y="6"/>
                    </a:cubicBezTo>
                    <a:cubicBezTo>
                      <a:pt x="41" y="8"/>
                      <a:pt x="43" y="11"/>
                      <a:pt x="43" y="14"/>
                    </a:cubicBezTo>
                    <a:cubicBezTo>
                      <a:pt x="44" y="17"/>
                      <a:pt x="45" y="19"/>
                      <a:pt x="46" y="22"/>
                    </a:cubicBezTo>
                    <a:cubicBezTo>
                      <a:pt x="47" y="22"/>
                      <a:pt x="47" y="22"/>
                      <a:pt x="47" y="23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50" y="20"/>
                      <a:pt x="50" y="19"/>
                    </a:cubicBezTo>
                    <a:cubicBezTo>
                      <a:pt x="51" y="19"/>
                      <a:pt x="51" y="17"/>
                      <a:pt x="52" y="15"/>
                    </a:cubicBezTo>
                    <a:cubicBezTo>
                      <a:pt x="52" y="14"/>
                      <a:pt x="53" y="14"/>
                      <a:pt x="52" y="1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5" name="Freeform 82"/>
              <p:cNvSpPr>
                <a:spLocks/>
              </p:cNvSpPr>
              <p:nvPr/>
            </p:nvSpPr>
            <p:spPr bwMode="auto">
              <a:xfrm>
                <a:off x="2100" y="2757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6" name="Freeform 83"/>
              <p:cNvSpPr>
                <a:spLocks/>
              </p:cNvSpPr>
              <p:nvPr/>
            </p:nvSpPr>
            <p:spPr bwMode="auto">
              <a:xfrm>
                <a:off x="2084" y="2674"/>
                <a:ext cx="234" cy="329"/>
              </a:xfrm>
              <a:custGeom>
                <a:avLst/>
                <a:gdLst>
                  <a:gd name="T0" fmla="*/ 110 w 114"/>
                  <a:gd name="T1" fmla="*/ 96 h 160"/>
                  <a:gd name="T2" fmla="*/ 109 w 114"/>
                  <a:gd name="T3" fmla="*/ 89 h 160"/>
                  <a:gd name="T4" fmla="*/ 107 w 114"/>
                  <a:gd name="T5" fmla="*/ 76 h 160"/>
                  <a:gd name="T6" fmla="*/ 110 w 114"/>
                  <a:gd name="T7" fmla="*/ 62 h 160"/>
                  <a:gd name="T8" fmla="*/ 95 w 114"/>
                  <a:gd name="T9" fmla="*/ 59 h 160"/>
                  <a:gd name="T10" fmla="*/ 79 w 114"/>
                  <a:gd name="T11" fmla="*/ 52 h 160"/>
                  <a:gd name="T12" fmla="*/ 65 w 114"/>
                  <a:gd name="T13" fmla="*/ 48 h 160"/>
                  <a:gd name="T14" fmla="*/ 60 w 114"/>
                  <a:gd name="T15" fmla="*/ 33 h 160"/>
                  <a:gd name="T16" fmla="*/ 57 w 114"/>
                  <a:gd name="T17" fmla="*/ 23 h 160"/>
                  <a:gd name="T18" fmla="*/ 65 w 114"/>
                  <a:gd name="T19" fmla="*/ 12 h 160"/>
                  <a:gd name="T20" fmla="*/ 74 w 114"/>
                  <a:gd name="T21" fmla="*/ 5 h 160"/>
                  <a:gd name="T22" fmla="*/ 77 w 114"/>
                  <a:gd name="T23" fmla="*/ 5 h 160"/>
                  <a:gd name="T24" fmla="*/ 72 w 114"/>
                  <a:gd name="T25" fmla="*/ 0 h 160"/>
                  <a:gd name="T26" fmla="*/ 57 w 114"/>
                  <a:gd name="T27" fmla="*/ 8 h 160"/>
                  <a:gd name="T28" fmla="*/ 44 w 114"/>
                  <a:gd name="T29" fmla="*/ 12 h 160"/>
                  <a:gd name="T30" fmla="*/ 33 w 114"/>
                  <a:gd name="T31" fmla="*/ 22 h 160"/>
                  <a:gd name="T32" fmla="*/ 24 w 114"/>
                  <a:gd name="T33" fmla="*/ 34 h 160"/>
                  <a:gd name="T34" fmla="*/ 22 w 114"/>
                  <a:gd name="T35" fmla="*/ 38 h 160"/>
                  <a:gd name="T36" fmla="*/ 22 w 114"/>
                  <a:gd name="T37" fmla="*/ 38 h 160"/>
                  <a:gd name="T38" fmla="*/ 20 w 114"/>
                  <a:gd name="T39" fmla="*/ 37 h 160"/>
                  <a:gd name="T40" fmla="*/ 17 w 114"/>
                  <a:gd name="T41" fmla="*/ 34 h 160"/>
                  <a:gd name="T42" fmla="*/ 17 w 114"/>
                  <a:gd name="T43" fmla="*/ 39 h 160"/>
                  <a:gd name="T44" fmla="*/ 15 w 114"/>
                  <a:gd name="T45" fmla="*/ 46 h 160"/>
                  <a:gd name="T46" fmla="*/ 11 w 114"/>
                  <a:gd name="T47" fmla="*/ 50 h 160"/>
                  <a:gd name="T48" fmla="*/ 15 w 114"/>
                  <a:gd name="T49" fmla="*/ 57 h 160"/>
                  <a:gd name="T50" fmla="*/ 16 w 114"/>
                  <a:gd name="T51" fmla="*/ 75 h 160"/>
                  <a:gd name="T52" fmla="*/ 17 w 114"/>
                  <a:gd name="T53" fmla="*/ 85 h 160"/>
                  <a:gd name="T54" fmla="*/ 1 w 114"/>
                  <a:gd name="T55" fmla="*/ 104 h 160"/>
                  <a:gd name="T56" fmla="*/ 5 w 114"/>
                  <a:gd name="T57" fmla="*/ 108 h 160"/>
                  <a:gd name="T58" fmla="*/ 14 w 114"/>
                  <a:gd name="T59" fmla="*/ 113 h 160"/>
                  <a:gd name="T60" fmla="*/ 22 w 114"/>
                  <a:gd name="T61" fmla="*/ 120 h 160"/>
                  <a:gd name="T62" fmla="*/ 30 w 114"/>
                  <a:gd name="T63" fmla="*/ 118 h 160"/>
                  <a:gd name="T64" fmla="*/ 40 w 114"/>
                  <a:gd name="T65" fmla="*/ 123 h 160"/>
                  <a:gd name="T66" fmla="*/ 46 w 114"/>
                  <a:gd name="T67" fmla="*/ 130 h 160"/>
                  <a:gd name="T68" fmla="*/ 55 w 114"/>
                  <a:gd name="T69" fmla="*/ 138 h 160"/>
                  <a:gd name="T70" fmla="*/ 60 w 114"/>
                  <a:gd name="T71" fmla="*/ 144 h 160"/>
                  <a:gd name="T72" fmla="*/ 70 w 114"/>
                  <a:gd name="T73" fmla="*/ 143 h 160"/>
                  <a:gd name="T74" fmla="*/ 78 w 114"/>
                  <a:gd name="T75" fmla="*/ 142 h 160"/>
                  <a:gd name="T76" fmla="*/ 83 w 114"/>
                  <a:gd name="T77" fmla="*/ 145 h 160"/>
                  <a:gd name="T78" fmla="*/ 85 w 114"/>
                  <a:gd name="T79" fmla="*/ 145 h 160"/>
                  <a:gd name="T80" fmla="*/ 83 w 114"/>
                  <a:gd name="T81" fmla="*/ 158 h 160"/>
                  <a:gd name="T82" fmla="*/ 93 w 114"/>
                  <a:gd name="T83" fmla="*/ 134 h 160"/>
                  <a:gd name="T84" fmla="*/ 85 w 114"/>
                  <a:gd name="T85" fmla="*/ 118 h 160"/>
                  <a:gd name="T86" fmla="*/ 93 w 114"/>
                  <a:gd name="T87" fmla="*/ 116 h 160"/>
                  <a:gd name="T88" fmla="*/ 90 w 114"/>
                  <a:gd name="T89" fmla="*/ 109 h 160"/>
                  <a:gd name="T90" fmla="*/ 100 w 114"/>
                  <a:gd name="T91" fmla="*/ 103 h 160"/>
                  <a:gd name="T92" fmla="*/ 108 w 114"/>
                  <a:gd name="T93" fmla="*/ 101 h 160"/>
                  <a:gd name="T94" fmla="*/ 114 w 114"/>
                  <a:gd name="T95" fmla="*/ 108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160">
                    <a:moveTo>
                      <a:pt x="111" y="100"/>
                    </a:moveTo>
                    <a:cubicBezTo>
                      <a:pt x="110" y="98"/>
                      <a:pt x="110" y="97"/>
                      <a:pt x="110" y="96"/>
                    </a:cubicBezTo>
                    <a:cubicBezTo>
                      <a:pt x="110" y="95"/>
                      <a:pt x="109" y="94"/>
                      <a:pt x="108" y="95"/>
                    </a:cubicBezTo>
                    <a:cubicBezTo>
                      <a:pt x="106" y="95"/>
                      <a:pt x="107" y="91"/>
                      <a:pt x="109" y="89"/>
                    </a:cubicBezTo>
                    <a:cubicBezTo>
                      <a:pt x="110" y="88"/>
                      <a:pt x="108" y="85"/>
                      <a:pt x="108" y="81"/>
                    </a:cubicBezTo>
                    <a:cubicBezTo>
                      <a:pt x="106" y="78"/>
                      <a:pt x="108" y="79"/>
                      <a:pt x="107" y="76"/>
                    </a:cubicBezTo>
                    <a:cubicBezTo>
                      <a:pt x="106" y="72"/>
                      <a:pt x="108" y="71"/>
                      <a:pt x="107" y="70"/>
                    </a:cubicBezTo>
                    <a:cubicBezTo>
                      <a:pt x="107" y="68"/>
                      <a:pt x="110" y="67"/>
                      <a:pt x="110" y="62"/>
                    </a:cubicBezTo>
                    <a:cubicBezTo>
                      <a:pt x="110" y="57"/>
                      <a:pt x="107" y="60"/>
                      <a:pt x="104" y="59"/>
                    </a:cubicBezTo>
                    <a:cubicBezTo>
                      <a:pt x="100" y="59"/>
                      <a:pt x="98" y="59"/>
                      <a:pt x="95" y="59"/>
                    </a:cubicBezTo>
                    <a:cubicBezTo>
                      <a:pt x="92" y="59"/>
                      <a:pt x="89" y="55"/>
                      <a:pt x="85" y="53"/>
                    </a:cubicBezTo>
                    <a:cubicBezTo>
                      <a:pt x="82" y="50"/>
                      <a:pt x="81" y="52"/>
                      <a:pt x="79" y="52"/>
                    </a:cubicBezTo>
                    <a:cubicBezTo>
                      <a:pt x="78" y="52"/>
                      <a:pt x="73" y="51"/>
                      <a:pt x="71" y="52"/>
                    </a:cubicBezTo>
                    <a:cubicBezTo>
                      <a:pt x="70" y="52"/>
                      <a:pt x="67" y="51"/>
                      <a:pt x="65" y="48"/>
                    </a:cubicBezTo>
                    <a:cubicBezTo>
                      <a:pt x="63" y="45"/>
                      <a:pt x="65" y="43"/>
                      <a:pt x="64" y="41"/>
                    </a:cubicBezTo>
                    <a:cubicBezTo>
                      <a:pt x="63" y="39"/>
                      <a:pt x="61" y="34"/>
                      <a:pt x="60" y="33"/>
                    </a:cubicBezTo>
                    <a:cubicBezTo>
                      <a:pt x="60" y="32"/>
                      <a:pt x="57" y="31"/>
                      <a:pt x="57" y="29"/>
                    </a:cubicBezTo>
                    <a:cubicBezTo>
                      <a:pt x="57" y="27"/>
                      <a:pt x="57" y="25"/>
                      <a:pt x="57" y="23"/>
                    </a:cubicBezTo>
                    <a:cubicBezTo>
                      <a:pt x="57" y="21"/>
                      <a:pt x="59" y="19"/>
                      <a:pt x="60" y="17"/>
                    </a:cubicBezTo>
                    <a:cubicBezTo>
                      <a:pt x="62" y="15"/>
                      <a:pt x="64" y="13"/>
                      <a:pt x="65" y="12"/>
                    </a:cubicBezTo>
                    <a:cubicBezTo>
                      <a:pt x="65" y="12"/>
                      <a:pt x="67" y="10"/>
                      <a:pt x="68" y="7"/>
                    </a:cubicBezTo>
                    <a:cubicBezTo>
                      <a:pt x="70" y="5"/>
                      <a:pt x="72" y="6"/>
                      <a:pt x="74" y="5"/>
                    </a:cubicBezTo>
                    <a:cubicBezTo>
                      <a:pt x="75" y="5"/>
                      <a:pt x="75" y="5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3"/>
                      <a:pt x="77" y="1"/>
                      <a:pt x="75" y="0"/>
                    </a:cubicBezTo>
                    <a:cubicBezTo>
                      <a:pt x="75" y="0"/>
                      <a:pt x="73" y="0"/>
                      <a:pt x="72" y="0"/>
                    </a:cubicBezTo>
                    <a:cubicBezTo>
                      <a:pt x="70" y="0"/>
                      <a:pt x="67" y="1"/>
                      <a:pt x="65" y="3"/>
                    </a:cubicBezTo>
                    <a:cubicBezTo>
                      <a:pt x="63" y="6"/>
                      <a:pt x="60" y="7"/>
                      <a:pt x="57" y="8"/>
                    </a:cubicBezTo>
                    <a:cubicBezTo>
                      <a:pt x="53" y="10"/>
                      <a:pt x="49" y="10"/>
                      <a:pt x="46" y="12"/>
                    </a:cubicBezTo>
                    <a:cubicBezTo>
                      <a:pt x="46" y="12"/>
                      <a:pt x="45" y="12"/>
                      <a:pt x="44" y="12"/>
                    </a:cubicBezTo>
                    <a:cubicBezTo>
                      <a:pt x="42" y="12"/>
                      <a:pt x="40" y="13"/>
                      <a:pt x="38" y="15"/>
                    </a:cubicBezTo>
                    <a:cubicBezTo>
                      <a:pt x="36" y="17"/>
                      <a:pt x="34" y="20"/>
                      <a:pt x="33" y="22"/>
                    </a:cubicBezTo>
                    <a:cubicBezTo>
                      <a:pt x="33" y="25"/>
                      <a:pt x="32" y="27"/>
                      <a:pt x="30" y="29"/>
                    </a:cubicBezTo>
                    <a:cubicBezTo>
                      <a:pt x="27" y="30"/>
                      <a:pt x="25" y="32"/>
                      <a:pt x="24" y="34"/>
                    </a:cubicBezTo>
                    <a:cubicBezTo>
                      <a:pt x="22" y="35"/>
                      <a:pt x="22" y="37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1" y="37"/>
                      <a:pt x="20" y="37"/>
                    </a:cubicBezTo>
                    <a:cubicBezTo>
                      <a:pt x="18" y="35"/>
                      <a:pt x="16" y="34"/>
                      <a:pt x="15" y="32"/>
                    </a:cubicBezTo>
                    <a:cubicBezTo>
                      <a:pt x="15" y="32"/>
                      <a:pt x="16" y="33"/>
                      <a:pt x="17" y="34"/>
                    </a:cubicBezTo>
                    <a:cubicBezTo>
                      <a:pt x="17" y="34"/>
                      <a:pt x="17" y="34"/>
                      <a:pt x="17" y="35"/>
                    </a:cubicBezTo>
                    <a:cubicBezTo>
                      <a:pt x="16" y="37"/>
                      <a:pt x="16" y="37"/>
                      <a:pt x="17" y="39"/>
                    </a:cubicBezTo>
                    <a:cubicBezTo>
                      <a:pt x="17" y="40"/>
                      <a:pt x="17" y="40"/>
                      <a:pt x="16" y="42"/>
                    </a:cubicBezTo>
                    <a:cubicBezTo>
                      <a:pt x="15" y="44"/>
                      <a:pt x="15" y="45"/>
                      <a:pt x="15" y="46"/>
                    </a:cubicBezTo>
                    <a:cubicBezTo>
                      <a:pt x="14" y="47"/>
                      <a:pt x="12" y="47"/>
                      <a:pt x="12" y="47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49"/>
                      <a:pt x="11" y="49"/>
                      <a:pt x="10" y="48"/>
                    </a:cubicBezTo>
                    <a:cubicBezTo>
                      <a:pt x="12" y="51"/>
                      <a:pt x="13" y="55"/>
                      <a:pt x="15" y="57"/>
                    </a:cubicBezTo>
                    <a:cubicBezTo>
                      <a:pt x="16" y="57"/>
                      <a:pt x="17" y="59"/>
                      <a:pt x="17" y="60"/>
                    </a:cubicBezTo>
                    <a:cubicBezTo>
                      <a:pt x="17" y="65"/>
                      <a:pt x="17" y="70"/>
                      <a:pt x="16" y="75"/>
                    </a:cubicBezTo>
                    <a:cubicBezTo>
                      <a:pt x="16" y="78"/>
                      <a:pt x="16" y="80"/>
                      <a:pt x="17" y="82"/>
                    </a:cubicBezTo>
                    <a:cubicBezTo>
                      <a:pt x="19" y="83"/>
                      <a:pt x="18" y="85"/>
                      <a:pt x="17" y="85"/>
                    </a:cubicBezTo>
                    <a:cubicBezTo>
                      <a:pt x="15" y="89"/>
                      <a:pt x="13" y="93"/>
                      <a:pt x="9" y="95"/>
                    </a:cubicBezTo>
                    <a:cubicBezTo>
                      <a:pt x="5" y="97"/>
                      <a:pt x="2" y="100"/>
                      <a:pt x="1" y="104"/>
                    </a:cubicBezTo>
                    <a:cubicBezTo>
                      <a:pt x="1" y="105"/>
                      <a:pt x="1" y="105"/>
                      <a:pt x="0" y="106"/>
                    </a:cubicBezTo>
                    <a:cubicBezTo>
                      <a:pt x="2" y="107"/>
                      <a:pt x="2" y="108"/>
                      <a:pt x="5" y="108"/>
                    </a:cubicBezTo>
                    <a:cubicBezTo>
                      <a:pt x="8" y="110"/>
                      <a:pt x="8" y="111"/>
                      <a:pt x="10" y="113"/>
                    </a:cubicBezTo>
                    <a:cubicBezTo>
                      <a:pt x="12" y="114"/>
                      <a:pt x="12" y="112"/>
                      <a:pt x="14" y="113"/>
                    </a:cubicBezTo>
                    <a:cubicBezTo>
                      <a:pt x="15" y="115"/>
                      <a:pt x="14" y="118"/>
                      <a:pt x="15" y="118"/>
                    </a:cubicBezTo>
                    <a:cubicBezTo>
                      <a:pt x="16" y="118"/>
                      <a:pt x="20" y="119"/>
                      <a:pt x="22" y="120"/>
                    </a:cubicBezTo>
                    <a:cubicBezTo>
                      <a:pt x="25" y="121"/>
                      <a:pt x="26" y="121"/>
                      <a:pt x="26" y="118"/>
                    </a:cubicBezTo>
                    <a:cubicBezTo>
                      <a:pt x="26" y="116"/>
                      <a:pt x="27" y="117"/>
                      <a:pt x="30" y="118"/>
                    </a:cubicBezTo>
                    <a:cubicBezTo>
                      <a:pt x="32" y="118"/>
                      <a:pt x="32" y="120"/>
                      <a:pt x="35" y="120"/>
                    </a:cubicBezTo>
                    <a:cubicBezTo>
                      <a:pt x="36" y="121"/>
                      <a:pt x="38" y="123"/>
                      <a:pt x="40" y="123"/>
                    </a:cubicBezTo>
                    <a:cubicBezTo>
                      <a:pt x="42" y="123"/>
                      <a:pt x="43" y="124"/>
                      <a:pt x="44" y="126"/>
                    </a:cubicBezTo>
                    <a:cubicBezTo>
                      <a:pt x="45" y="128"/>
                      <a:pt x="43" y="130"/>
                      <a:pt x="46" y="130"/>
                    </a:cubicBezTo>
                    <a:cubicBezTo>
                      <a:pt x="49" y="131"/>
                      <a:pt x="52" y="133"/>
                      <a:pt x="53" y="135"/>
                    </a:cubicBezTo>
                    <a:cubicBezTo>
                      <a:pt x="55" y="136"/>
                      <a:pt x="54" y="138"/>
                      <a:pt x="55" y="138"/>
                    </a:cubicBezTo>
                    <a:cubicBezTo>
                      <a:pt x="57" y="139"/>
                      <a:pt x="57" y="141"/>
                      <a:pt x="56" y="142"/>
                    </a:cubicBezTo>
                    <a:cubicBezTo>
                      <a:pt x="56" y="143"/>
                      <a:pt x="59" y="143"/>
                      <a:pt x="60" y="144"/>
                    </a:cubicBezTo>
                    <a:cubicBezTo>
                      <a:pt x="62" y="145"/>
                      <a:pt x="65" y="143"/>
                      <a:pt x="65" y="143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4" y="143"/>
                      <a:pt x="74" y="143"/>
                      <a:pt x="74" y="143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80" y="143"/>
                      <a:pt x="80" y="143"/>
                      <a:pt x="80" y="143"/>
                    </a:cubicBezTo>
                    <a:cubicBezTo>
                      <a:pt x="83" y="145"/>
                      <a:pt x="83" y="145"/>
                      <a:pt x="83" y="145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5" y="145"/>
                      <a:pt x="80" y="155"/>
                      <a:pt x="79" y="156"/>
                    </a:cubicBezTo>
                    <a:cubicBezTo>
                      <a:pt x="78" y="158"/>
                      <a:pt x="81" y="158"/>
                      <a:pt x="83" y="158"/>
                    </a:cubicBezTo>
                    <a:cubicBezTo>
                      <a:pt x="86" y="158"/>
                      <a:pt x="85" y="160"/>
                      <a:pt x="85" y="160"/>
                    </a:cubicBezTo>
                    <a:cubicBezTo>
                      <a:pt x="85" y="160"/>
                      <a:pt x="93" y="136"/>
                      <a:pt x="93" y="134"/>
                    </a:cubicBezTo>
                    <a:cubicBezTo>
                      <a:pt x="93" y="131"/>
                      <a:pt x="92" y="128"/>
                      <a:pt x="88" y="125"/>
                    </a:cubicBezTo>
                    <a:cubicBezTo>
                      <a:pt x="84" y="123"/>
                      <a:pt x="85" y="120"/>
                      <a:pt x="85" y="118"/>
                    </a:cubicBezTo>
                    <a:cubicBezTo>
                      <a:pt x="85" y="116"/>
                      <a:pt x="87" y="116"/>
                      <a:pt x="90" y="115"/>
                    </a:cubicBezTo>
                    <a:cubicBezTo>
                      <a:pt x="92" y="114"/>
                      <a:pt x="91" y="115"/>
                      <a:pt x="93" y="116"/>
                    </a:cubicBezTo>
                    <a:cubicBezTo>
                      <a:pt x="95" y="117"/>
                      <a:pt x="94" y="113"/>
                      <a:pt x="93" y="112"/>
                    </a:cubicBezTo>
                    <a:cubicBezTo>
                      <a:pt x="93" y="110"/>
                      <a:pt x="91" y="110"/>
                      <a:pt x="90" y="109"/>
                    </a:cubicBezTo>
                    <a:cubicBezTo>
                      <a:pt x="88" y="108"/>
                      <a:pt x="89" y="104"/>
                      <a:pt x="89" y="104"/>
                    </a:cubicBezTo>
                    <a:cubicBezTo>
                      <a:pt x="89" y="104"/>
                      <a:pt x="98" y="105"/>
                      <a:pt x="100" y="103"/>
                    </a:cubicBezTo>
                    <a:cubicBezTo>
                      <a:pt x="101" y="102"/>
                      <a:pt x="103" y="103"/>
                      <a:pt x="104" y="103"/>
                    </a:cubicBezTo>
                    <a:cubicBezTo>
                      <a:pt x="105" y="104"/>
                      <a:pt x="104" y="101"/>
                      <a:pt x="108" y="101"/>
                    </a:cubicBezTo>
                    <a:cubicBezTo>
                      <a:pt x="111" y="100"/>
                      <a:pt x="111" y="108"/>
                      <a:pt x="111" y="108"/>
                    </a:cubicBezTo>
                    <a:cubicBezTo>
                      <a:pt x="112" y="109"/>
                      <a:pt x="114" y="108"/>
                      <a:pt x="114" y="108"/>
                    </a:cubicBezTo>
                    <a:cubicBezTo>
                      <a:pt x="114" y="108"/>
                      <a:pt x="112" y="101"/>
                      <a:pt x="111" y="100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7" name="Freeform 84"/>
              <p:cNvSpPr>
                <a:spLocks/>
              </p:cNvSpPr>
              <p:nvPr/>
            </p:nvSpPr>
            <p:spPr bwMode="auto">
              <a:xfrm>
                <a:off x="2084" y="2674"/>
                <a:ext cx="234" cy="329"/>
              </a:xfrm>
              <a:custGeom>
                <a:avLst/>
                <a:gdLst>
                  <a:gd name="T0" fmla="*/ 110 w 114"/>
                  <a:gd name="T1" fmla="*/ 96 h 160"/>
                  <a:gd name="T2" fmla="*/ 109 w 114"/>
                  <a:gd name="T3" fmla="*/ 89 h 160"/>
                  <a:gd name="T4" fmla="*/ 107 w 114"/>
                  <a:gd name="T5" fmla="*/ 76 h 160"/>
                  <a:gd name="T6" fmla="*/ 110 w 114"/>
                  <a:gd name="T7" fmla="*/ 62 h 160"/>
                  <a:gd name="T8" fmla="*/ 95 w 114"/>
                  <a:gd name="T9" fmla="*/ 59 h 160"/>
                  <a:gd name="T10" fmla="*/ 79 w 114"/>
                  <a:gd name="T11" fmla="*/ 52 h 160"/>
                  <a:gd name="T12" fmla="*/ 65 w 114"/>
                  <a:gd name="T13" fmla="*/ 48 h 160"/>
                  <a:gd name="T14" fmla="*/ 60 w 114"/>
                  <a:gd name="T15" fmla="*/ 33 h 160"/>
                  <a:gd name="T16" fmla="*/ 57 w 114"/>
                  <a:gd name="T17" fmla="*/ 23 h 160"/>
                  <a:gd name="T18" fmla="*/ 65 w 114"/>
                  <a:gd name="T19" fmla="*/ 12 h 160"/>
                  <a:gd name="T20" fmla="*/ 74 w 114"/>
                  <a:gd name="T21" fmla="*/ 5 h 160"/>
                  <a:gd name="T22" fmla="*/ 77 w 114"/>
                  <a:gd name="T23" fmla="*/ 5 h 160"/>
                  <a:gd name="T24" fmla="*/ 72 w 114"/>
                  <a:gd name="T25" fmla="*/ 0 h 160"/>
                  <a:gd name="T26" fmla="*/ 57 w 114"/>
                  <a:gd name="T27" fmla="*/ 8 h 160"/>
                  <a:gd name="T28" fmla="*/ 44 w 114"/>
                  <a:gd name="T29" fmla="*/ 12 h 160"/>
                  <a:gd name="T30" fmla="*/ 33 w 114"/>
                  <a:gd name="T31" fmla="*/ 22 h 160"/>
                  <a:gd name="T32" fmla="*/ 24 w 114"/>
                  <a:gd name="T33" fmla="*/ 34 h 160"/>
                  <a:gd name="T34" fmla="*/ 22 w 114"/>
                  <a:gd name="T35" fmla="*/ 38 h 160"/>
                  <a:gd name="T36" fmla="*/ 22 w 114"/>
                  <a:gd name="T37" fmla="*/ 38 h 160"/>
                  <a:gd name="T38" fmla="*/ 20 w 114"/>
                  <a:gd name="T39" fmla="*/ 37 h 160"/>
                  <a:gd name="T40" fmla="*/ 17 w 114"/>
                  <a:gd name="T41" fmla="*/ 34 h 160"/>
                  <a:gd name="T42" fmla="*/ 17 w 114"/>
                  <a:gd name="T43" fmla="*/ 39 h 160"/>
                  <a:gd name="T44" fmla="*/ 15 w 114"/>
                  <a:gd name="T45" fmla="*/ 46 h 160"/>
                  <a:gd name="T46" fmla="*/ 11 w 114"/>
                  <a:gd name="T47" fmla="*/ 50 h 160"/>
                  <a:gd name="T48" fmla="*/ 15 w 114"/>
                  <a:gd name="T49" fmla="*/ 57 h 160"/>
                  <a:gd name="T50" fmla="*/ 16 w 114"/>
                  <a:gd name="T51" fmla="*/ 75 h 160"/>
                  <a:gd name="T52" fmla="*/ 17 w 114"/>
                  <a:gd name="T53" fmla="*/ 85 h 160"/>
                  <a:gd name="T54" fmla="*/ 1 w 114"/>
                  <a:gd name="T55" fmla="*/ 104 h 160"/>
                  <a:gd name="T56" fmla="*/ 5 w 114"/>
                  <a:gd name="T57" fmla="*/ 108 h 160"/>
                  <a:gd name="T58" fmla="*/ 14 w 114"/>
                  <a:gd name="T59" fmla="*/ 113 h 160"/>
                  <a:gd name="T60" fmla="*/ 22 w 114"/>
                  <a:gd name="T61" fmla="*/ 120 h 160"/>
                  <a:gd name="T62" fmla="*/ 30 w 114"/>
                  <a:gd name="T63" fmla="*/ 118 h 160"/>
                  <a:gd name="T64" fmla="*/ 40 w 114"/>
                  <a:gd name="T65" fmla="*/ 123 h 160"/>
                  <a:gd name="T66" fmla="*/ 46 w 114"/>
                  <a:gd name="T67" fmla="*/ 130 h 160"/>
                  <a:gd name="T68" fmla="*/ 55 w 114"/>
                  <a:gd name="T69" fmla="*/ 138 h 160"/>
                  <a:gd name="T70" fmla="*/ 60 w 114"/>
                  <a:gd name="T71" fmla="*/ 144 h 160"/>
                  <a:gd name="T72" fmla="*/ 70 w 114"/>
                  <a:gd name="T73" fmla="*/ 143 h 160"/>
                  <a:gd name="T74" fmla="*/ 78 w 114"/>
                  <a:gd name="T75" fmla="*/ 142 h 160"/>
                  <a:gd name="T76" fmla="*/ 83 w 114"/>
                  <a:gd name="T77" fmla="*/ 145 h 160"/>
                  <a:gd name="T78" fmla="*/ 85 w 114"/>
                  <a:gd name="T79" fmla="*/ 145 h 160"/>
                  <a:gd name="T80" fmla="*/ 83 w 114"/>
                  <a:gd name="T81" fmla="*/ 158 h 160"/>
                  <a:gd name="T82" fmla="*/ 93 w 114"/>
                  <a:gd name="T83" fmla="*/ 134 h 160"/>
                  <a:gd name="T84" fmla="*/ 85 w 114"/>
                  <a:gd name="T85" fmla="*/ 118 h 160"/>
                  <a:gd name="T86" fmla="*/ 93 w 114"/>
                  <a:gd name="T87" fmla="*/ 116 h 160"/>
                  <a:gd name="T88" fmla="*/ 90 w 114"/>
                  <a:gd name="T89" fmla="*/ 109 h 160"/>
                  <a:gd name="T90" fmla="*/ 100 w 114"/>
                  <a:gd name="T91" fmla="*/ 103 h 160"/>
                  <a:gd name="T92" fmla="*/ 108 w 114"/>
                  <a:gd name="T93" fmla="*/ 101 h 160"/>
                  <a:gd name="T94" fmla="*/ 114 w 114"/>
                  <a:gd name="T95" fmla="*/ 108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160">
                    <a:moveTo>
                      <a:pt x="111" y="100"/>
                    </a:moveTo>
                    <a:cubicBezTo>
                      <a:pt x="110" y="98"/>
                      <a:pt x="110" y="97"/>
                      <a:pt x="110" y="96"/>
                    </a:cubicBezTo>
                    <a:cubicBezTo>
                      <a:pt x="110" y="95"/>
                      <a:pt x="109" y="94"/>
                      <a:pt x="108" y="95"/>
                    </a:cubicBezTo>
                    <a:cubicBezTo>
                      <a:pt x="106" y="95"/>
                      <a:pt x="107" y="91"/>
                      <a:pt x="109" y="89"/>
                    </a:cubicBezTo>
                    <a:cubicBezTo>
                      <a:pt x="110" y="88"/>
                      <a:pt x="108" y="85"/>
                      <a:pt x="108" y="81"/>
                    </a:cubicBezTo>
                    <a:cubicBezTo>
                      <a:pt x="106" y="78"/>
                      <a:pt x="108" y="79"/>
                      <a:pt x="107" y="76"/>
                    </a:cubicBezTo>
                    <a:cubicBezTo>
                      <a:pt x="106" y="72"/>
                      <a:pt x="108" y="71"/>
                      <a:pt x="107" y="70"/>
                    </a:cubicBezTo>
                    <a:cubicBezTo>
                      <a:pt x="107" y="68"/>
                      <a:pt x="110" y="67"/>
                      <a:pt x="110" y="62"/>
                    </a:cubicBezTo>
                    <a:cubicBezTo>
                      <a:pt x="110" y="57"/>
                      <a:pt x="107" y="60"/>
                      <a:pt x="104" y="59"/>
                    </a:cubicBezTo>
                    <a:cubicBezTo>
                      <a:pt x="100" y="59"/>
                      <a:pt x="98" y="59"/>
                      <a:pt x="95" y="59"/>
                    </a:cubicBezTo>
                    <a:cubicBezTo>
                      <a:pt x="92" y="59"/>
                      <a:pt x="89" y="55"/>
                      <a:pt x="85" y="53"/>
                    </a:cubicBezTo>
                    <a:cubicBezTo>
                      <a:pt x="82" y="50"/>
                      <a:pt x="81" y="52"/>
                      <a:pt x="79" y="52"/>
                    </a:cubicBezTo>
                    <a:cubicBezTo>
                      <a:pt x="78" y="52"/>
                      <a:pt x="73" y="51"/>
                      <a:pt x="71" y="52"/>
                    </a:cubicBezTo>
                    <a:cubicBezTo>
                      <a:pt x="70" y="52"/>
                      <a:pt x="67" y="51"/>
                      <a:pt x="65" y="48"/>
                    </a:cubicBezTo>
                    <a:cubicBezTo>
                      <a:pt x="63" y="45"/>
                      <a:pt x="65" y="43"/>
                      <a:pt x="64" y="41"/>
                    </a:cubicBezTo>
                    <a:cubicBezTo>
                      <a:pt x="63" y="39"/>
                      <a:pt x="61" y="34"/>
                      <a:pt x="60" y="33"/>
                    </a:cubicBezTo>
                    <a:cubicBezTo>
                      <a:pt x="60" y="32"/>
                      <a:pt x="57" y="31"/>
                      <a:pt x="57" y="29"/>
                    </a:cubicBezTo>
                    <a:cubicBezTo>
                      <a:pt x="57" y="27"/>
                      <a:pt x="57" y="25"/>
                      <a:pt x="57" y="23"/>
                    </a:cubicBezTo>
                    <a:cubicBezTo>
                      <a:pt x="57" y="21"/>
                      <a:pt x="59" y="19"/>
                      <a:pt x="60" y="17"/>
                    </a:cubicBezTo>
                    <a:cubicBezTo>
                      <a:pt x="62" y="15"/>
                      <a:pt x="64" y="13"/>
                      <a:pt x="65" y="12"/>
                    </a:cubicBezTo>
                    <a:cubicBezTo>
                      <a:pt x="65" y="12"/>
                      <a:pt x="67" y="10"/>
                      <a:pt x="68" y="7"/>
                    </a:cubicBezTo>
                    <a:cubicBezTo>
                      <a:pt x="70" y="5"/>
                      <a:pt x="72" y="6"/>
                      <a:pt x="74" y="5"/>
                    </a:cubicBezTo>
                    <a:cubicBezTo>
                      <a:pt x="75" y="5"/>
                      <a:pt x="75" y="5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3"/>
                      <a:pt x="77" y="1"/>
                      <a:pt x="75" y="0"/>
                    </a:cubicBezTo>
                    <a:cubicBezTo>
                      <a:pt x="75" y="0"/>
                      <a:pt x="73" y="0"/>
                      <a:pt x="72" y="0"/>
                    </a:cubicBezTo>
                    <a:cubicBezTo>
                      <a:pt x="70" y="0"/>
                      <a:pt x="67" y="1"/>
                      <a:pt x="65" y="3"/>
                    </a:cubicBezTo>
                    <a:cubicBezTo>
                      <a:pt x="63" y="6"/>
                      <a:pt x="60" y="7"/>
                      <a:pt x="57" y="8"/>
                    </a:cubicBezTo>
                    <a:cubicBezTo>
                      <a:pt x="53" y="10"/>
                      <a:pt x="49" y="10"/>
                      <a:pt x="46" y="12"/>
                    </a:cubicBezTo>
                    <a:cubicBezTo>
                      <a:pt x="46" y="12"/>
                      <a:pt x="45" y="12"/>
                      <a:pt x="44" y="12"/>
                    </a:cubicBezTo>
                    <a:cubicBezTo>
                      <a:pt x="42" y="12"/>
                      <a:pt x="40" y="13"/>
                      <a:pt x="38" y="15"/>
                    </a:cubicBezTo>
                    <a:cubicBezTo>
                      <a:pt x="36" y="17"/>
                      <a:pt x="34" y="20"/>
                      <a:pt x="33" y="22"/>
                    </a:cubicBezTo>
                    <a:cubicBezTo>
                      <a:pt x="33" y="25"/>
                      <a:pt x="32" y="27"/>
                      <a:pt x="30" y="29"/>
                    </a:cubicBezTo>
                    <a:cubicBezTo>
                      <a:pt x="27" y="30"/>
                      <a:pt x="25" y="32"/>
                      <a:pt x="24" y="34"/>
                    </a:cubicBezTo>
                    <a:cubicBezTo>
                      <a:pt x="22" y="35"/>
                      <a:pt x="22" y="37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1" y="37"/>
                      <a:pt x="20" y="37"/>
                    </a:cubicBezTo>
                    <a:cubicBezTo>
                      <a:pt x="18" y="35"/>
                      <a:pt x="16" y="34"/>
                      <a:pt x="15" y="32"/>
                    </a:cubicBezTo>
                    <a:cubicBezTo>
                      <a:pt x="15" y="32"/>
                      <a:pt x="16" y="33"/>
                      <a:pt x="17" y="34"/>
                    </a:cubicBezTo>
                    <a:cubicBezTo>
                      <a:pt x="17" y="34"/>
                      <a:pt x="17" y="34"/>
                      <a:pt x="17" y="35"/>
                    </a:cubicBezTo>
                    <a:cubicBezTo>
                      <a:pt x="16" y="37"/>
                      <a:pt x="16" y="37"/>
                      <a:pt x="17" y="39"/>
                    </a:cubicBezTo>
                    <a:cubicBezTo>
                      <a:pt x="17" y="40"/>
                      <a:pt x="17" y="40"/>
                      <a:pt x="16" y="42"/>
                    </a:cubicBezTo>
                    <a:cubicBezTo>
                      <a:pt x="15" y="44"/>
                      <a:pt x="15" y="45"/>
                      <a:pt x="15" y="46"/>
                    </a:cubicBezTo>
                    <a:cubicBezTo>
                      <a:pt x="14" y="47"/>
                      <a:pt x="12" y="47"/>
                      <a:pt x="12" y="47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49"/>
                      <a:pt x="11" y="49"/>
                      <a:pt x="10" y="48"/>
                    </a:cubicBezTo>
                    <a:cubicBezTo>
                      <a:pt x="12" y="51"/>
                      <a:pt x="13" y="55"/>
                      <a:pt x="15" y="57"/>
                    </a:cubicBezTo>
                    <a:cubicBezTo>
                      <a:pt x="16" y="57"/>
                      <a:pt x="17" y="59"/>
                      <a:pt x="17" y="60"/>
                    </a:cubicBezTo>
                    <a:cubicBezTo>
                      <a:pt x="17" y="65"/>
                      <a:pt x="17" y="70"/>
                      <a:pt x="16" y="75"/>
                    </a:cubicBezTo>
                    <a:cubicBezTo>
                      <a:pt x="16" y="78"/>
                      <a:pt x="16" y="80"/>
                      <a:pt x="17" y="82"/>
                    </a:cubicBezTo>
                    <a:cubicBezTo>
                      <a:pt x="19" y="83"/>
                      <a:pt x="18" y="85"/>
                      <a:pt x="17" y="85"/>
                    </a:cubicBezTo>
                    <a:cubicBezTo>
                      <a:pt x="15" y="89"/>
                      <a:pt x="13" y="93"/>
                      <a:pt x="9" y="95"/>
                    </a:cubicBezTo>
                    <a:cubicBezTo>
                      <a:pt x="5" y="97"/>
                      <a:pt x="2" y="100"/>
                      <a:pt x="1" y="104"/>
                    </a:cubicBezTo>
                    <a:cubicBezTo>
                      <a:pt x="1" y="105"/>
                      <a:pt x="1" y="105"/>
                      <a:pt x="0" y="106"/>
                    </a:cubicBezTo>
                    <a:cubicBezTo>
                      <a:pt x="2" y="107"/>
                      <a:pt x="2" y="108"/>
                      <a:pt x="5" y="108"/>
                    </a:cubicBezTo>
                    <a:cubicBezTo>
                      <a:pt x="8" y="110"/>
                      <a:pt x="8" y="111"/>
                      <a:pt x="10" y="113"/>
                    </a:cubicBezTo>
                    <a:cubicBezTo>
                      <a:pt x="12" y="114"/>
                      <a:pt x="12" y="112"/>
                      <a:pt x="14" y="113"/>
                    </a:cubicBezTo>
                    <a:cubicBezTo>
                      <a:pt x="15" y="115"/>
                      <a:pt x="14" y="118"/>
                      <a:pt x="15" y="118"/>
                    </a:cubicBezTo>
                    <a:cubicBezTo>
                      <a:pt x="16" y="118"/>
                      <a:pt x="20" y="119"/>
                      <a:pt x="22" y="120"/>
                    </a:cubicBezTo>
                    <a:cubicBezTo>
                      <a:pt x="25" y="121"/>
                      <a:pt x="26" y="121"/>
                      <a:pt x="26" y="118"/>
                    </a:cubicBezTo>
                    <a:cubicBezTo>
                      <a:pt x="26" y="116"/>
                      <a:pt x="27" y="117"/>
                      <a:pt x="30" y="118"/>
                    </a:cubicBezTo>
                    <a:cubicBezTo>
                      <a:pt x="32" y="118"/>
                      <a:pt x="32" y="120"/>
                      <a:pt x="35" y="120"/>
                    </a:cubicBezTo>
                    <a:cubicBezTo>
                      <a:pt x="36" y="121"/>
                      <a:pt x="38" y="123"/>
                      <a:pt x="40" y="123"/>
                    </a:cubicBezTo>
                    <a:cubicBezTo>
                      <a:pt x="42" y="123"/>
                      <a:pt x="43" y="124"/>
                      <a:pt x="44" y="126"/>
                    </a:cubicBezTo>
                    <a:cubicBezTo>
                      <a:pt x="45" y="128"/>
                      <a:pt x="43" y="130"/>
                      <a:pt x="46" y="130"/>
                    </a:cubicBezTo>
                    <a:cubicBezTo>
                      <a:pt x="49" y="131"/>
                      <a:pt x="52" y="133"/>
                      <a:pt x="53" y="135"/>
                    </a:cubicBezTo>
                    <a:cubicBezTo>
                      <a:pt x="55" y="136"/>
                      <a:pt x="54" y="138"/>
                      <a:pt x="55" y="138"/>
                    </a:cubicBezTo>
                    <a:cubicBezTo>
                      <a:pt x="57" y="139"/>
                      <a:pt x="57" y="141"/>
                      <a:pt x="56" y="142"/>
                    </a:cubicBezTo>
                    <a:cubicBezTo>
                      <a:pt x="56" y="143"/>
                      <a:pt x="59" y="143"/>
                      <a:pt x="60" y="144"/>
                    </a:cubicBezTo>
                    <a:cubicBezTo>
                      <a:pt x="62" y="145"/>
                      <a:pt x="65" y="143"/>
                      <a:pt x="65" y="143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4" y="143"/>
                      <a:pt x="74" y="143"/>
                      <a:pt x="74" y="143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80" y="143"/>
                      <a:pt x="80" y="143"/>
                      <a:pt x="80" y="143"/>
                    </a:cubicBezTo>
                    <a:cubicBezTo>
                      <a:pt x="83" y="145"/>
                      <a:pt x="83" y="145"/>
                      <a:pt x="83" y="145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5" y="145"/>
                      <a:pt x="80" y="155"/>
                      <a:pt x="79" y="156"/>
                    </a:cubicBezTo>
                    <a:cubicBezTo>
                      <a:pt x="78" y="158"/>
                      <a:pt x="81" y="158"/>
                      <a:pt x="83" y="158"/>
                    </a:cubicBezTo>
                    <a:cubicBezTo>
                      <a:pt x="86" y="158"/>
                      <a:pt x="85" y="160"/>
                      <a:pt x="85" y="160"/>
                    </a:cubicBezTo>
                    <a:cubicBezTo>
                      <a:pt x="85" y="160"/>
                      <a:pt x="93" y="136"/>
                      <a:pt x="93" y="134"/>
                    </a:cubicBezTo>
                    <a:cubicBezTo>
                      <a:pt x="93" y="131"/>
                      <a:pt x="92" y="128"/>
                      <a:pt x="88" y="125"/>
                    </a:cubicBezTo>
                    <a:cubicBezTo>
                      <a:pt x="84" y="123"/>
                      <a:pt x="85" y="120"/>
                      <a:pt x="85" y="118"/>
                    </a:cubicBezTo>
                    <a:cubicBezTo>
                      <a:pt x="85" y="116"/>
                      <a:pt x="87" y="116"/>
                      <a:pt x="90" y="115"/>
                    </a:cubicBezTo>
                    <a:cubicBezTo>
                      <a:pt x="92" y="114"/>
                      <a:pt x="91" y="115"/>
                      <a:pt x="93" y="116"/>
                    </a:cubicBezTo>
                    <a:cubicBezTo>
                      <a:pt x="95" y="117"/>
                      <a:pt x="94" y="113"/>
                      <a:pt x="93" y="112"/>
                    </a:cubicBezTo>
                    <a:cubicBezTo>
                      <a:pt x="93" y="110"/>
                      <a:pt x="91" y="110"/>
                      <a:pt x="90" y="109"/>
                    </a:cubicBezTo>
                    <a:cubicBezTo>
                      <a:pt x="88" y="108"/>
                      <a:pt x="89" y="104"/>
                      <a:pt x="89" y="104"/>
                    </a:cubicBezTo>
                    <a:cubicBezTo>
                      <a:pt x="89" y="104"/>
                      <a:pt x="98" y="105"/>
                      <a:pt x="100" y="103"/>
                    </a:cubicBezTo>
                    <a:cubicBezTo>
                      <a:pt x="101" y="102"/>
                      <a:pt x="103" y="103"/>
                      <a:pt x="104" y="103"/>
                    </a:cubicBezTo>
                    <a:cubicBezTo>
                      <a:pt x="105" y="104"/>
                      <a:pt x="104" y="101"/>
                      <a:pt x="108" y="101"/>
                    </a:cubicBezTo>
                    <a:cubicBezTo>
                      <a:pt x="111" y="100"/>
                      <a:pt x="111" y="108"/>
                      <a:pt x="111" y="108"/>
                    </a:cubicBezTo>
                    <a:cubicBezTo>
                      <a:pt x="112" y="109"/>
                      <a:pt x="114" y="108"/>
                      <a:pt x="114" y="108"/>
                    </a:cubicBezTo>
                    <a:cubicBezTo>
                      <a:pt x="114" y="108"/>
                      <a:pt x="112" y="101"/>
                      <a:pt x="111" y="10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8" name="Freeform 85"/>
              <p:cNvSpPr>
                <a:spLocks/>
              </p:cNvSpPr>
              <p:nvPr/>
            </p:nvSpPr>
            <p:spPr bwMode="auto">
              <a:xfrm>
                <a:off x="2047" y="2888"/>
                <a:ext cx="115" cy="134"/>
              </a:xfrm>
              <a:custGeom>
                <a:avLst/>
                <a:gdLst>
                  <a:gd name="T0" fmla="*/ 52 w 56"/>
                  <a:gd name="T1" fmla="*/ 17 h 65"/>
                  <a:gd name="T2" fmla="*/ 48 w 56"/>
                  <a:gd name="T3" fmla="*/ 14 h 65"/>
                  <a:gd name="T4" fmla="*/ 44 w 56"/>
                  <a:gd name="T5" fmla="*/ 15 h 65"/>
                  <a:gd name="T6" fmla="*/ 40 w 56"/>
                  <a:gd name="T7" fmla="*/ 16 h 65"/>
                  <a:gd name="T8" fmla="*/ 33 w 56"/>
                  <a:gd name="T9" fmla="*/ 14 h 65"/>
                  <a:gd name="T10" fmla="*/ 32 w 56"/>
                  <a:gd name="T11" fmla="*/ 10 h 65"/>
                  <a:gd name="T12" fmla="*/ 28 w 56"/>
                  <a:gd name="T13" fmla="*/ 9 h 65"/>
                  <a:gd name="T14" fmla="*/ 23 w 56"/>
                  <a:gd name="T15" fmla="*/ 5 h 65"/>
                  <a:gd name="T16" fmla="*/ 18 w 56"/>
                  <a:gd name="T17" fmla="*/ 3 h 65"/>
                  <a:gd name="T18" fmla="*/ 19 w 56"/>
                  <a:gd name="T19" fmla="*/ 0 h 65"/>
                  <a:gd name="T20" fmla="*/ 15 w 56"/>
                  <a:gd name="T21" fmla="*/ 5 h 65"/>
                  <a:gd name="T22" fmla="*/ 9 w 56"/>
                  <a:gd name="T23" fmla="*/ 9 h 65"/>
                  <a:gd name="T24" fmla="*/ 8 w 56"/>
                  <a:gd name="T25" fmla="*/ 10 h 65"/>
                  <a:gd name="T26" fmla="*/ 2 w 56"/>
                  <a:gd name="T27" fmla="*/ 26 h 65"/>
                  <a:gd name="T28" fmla="*/ 1 w 56"/>
                  <a:gd name="T29" fmla="*/ 28 h 65"/>
                  <a:gd name="T30" fmla="*/ 1 w 56"/>
                  <a:gd name="T31" fmla="*/ 40 h 65"/>
                  <a:gd name="T32" fmla="*/ 7 w 56"/>
                  <a:gd name="T33" fmla="*/ 45 h 65"/>
                  <a:gd name="T34" fmla="*/ 7 w 56"/>
                  <a:gd name="T35" fmla="*/ 45 h 65"/>
                  <a:gd name="T36" fmla="*/ 9 w 56"/>
                  <a:gd name="T37" fmla="*/ 43 h 65"/>
                  <a:gd name="T38" fmla="*/ 10 w 56"/>
                  <a:gd name="T39" fmla="*/ 45 h 65"/>
                  <a:gd name="T40" fmla="*/ 7 w 56"/>
                  <a:gd name="T41" fmla="*/ 50 h 65"/>
                  <a:gd name="T42" fmla="*/ 9 w 56"/>
                  <a:gd name="T43" fmla="*/ 53 h 65"/>
                  <a:gd name="T44" fmla="*/ 5 w 56"/>
                  <a:gd name="T45" fmla="*/ 58 h 65"/>
                  <a:gd name="T46" fmla="*/ 10 w 56"/>
                  <a:gd name="T47" fmla="*/ 57 h 65"/>
                  <a:gd name="T48" fmla="*/ 14 w 56"/>
                  <a:gd name="T49" fmla="*/ 59 h 65"/>
                  <a:gd name="T50" fmla="*/ 18 w 56"/>
                  <a:gd name="T51" fmla="*/ 64 h 65"/>
                  <a:gd name="T52" fmla="*/ 23 w 56"/>
                  <a:gd name="T53" fmla="*/ 56 h 65"/>
                  <a:gd name="T54" fmla="*/ 29 w 56"/>
                  <a:gd name="T55" fmla="*/ 46 h 65"/>
                  <a:gd name="T56" fmla="*/ 37 w 56"/>
                  <a:gd name="T57" fmla="*/ 44 h 65"/>
                  <a:gd name="T58" fmla="*/ 43 w 56"/>
                  <a:gd name="T59" fmla="*/ 40 h 65"/>
                  <a:gd name="T60" fmla="*/ 50 w 56"/>
                  <a:gd name="T61" fmla="*/ 34 h 65"/>
                  <a:gd name="T62" fmla="*/ 53 w 56"/>
                  <a:gd name="T63" fmla="*/ 28 h 65"/>
                  <a:gd name="T64" fmla="*/ 54 w 56"/>
                  <a:gd name="T65" fmla="*/ 27 h 65"/>
                  <a:gd name="T66" fmla="*/ 55 w 56"/>
                  <a:gd name="T67" fmla="*/ 23 h 65"/>
                  <a:gd name="T68" fmla="*/ 52 w 56"/>
                  <a:gd name="T69" fmla="*/ 1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6" h="65">
                    <a:moveTo>
                      <a:pt x="52" y="17"/>
                    </a:moveTo>
                    <a:cubicBezTo>
                      <a:pt x="50" y="16"/>
                      <a:pt x="50" y="15"/>
                      <a:pt x="48" y="14"/>
                    </a:cubicBezTo>
                    <a:cubicBezTo>
                      <a:pt x="45" y="13"/>
                      <a:pt x="44" y="13"/>
                      <a:pt x="44" y="15"/>
                    </a:cubicBezTo>
                    <a:cubicBezTo>
                      <a:pt x="44" y="17"/>
                      <a:pt x="43" y="17"/>
                      <a:pt x="40" y="16"/>
                    </a:cubicBezTo>
                    <a:cubicBezTo>
                      <a:pt x="38" y="15"/>
                      <a:pt x="34" y="14"/>
                      <a:pt x="33" y="14"/>
                    </a:cubicBezTo>
                    <a:cubicBezTo>
                      <a:pt x="32" y="14"/>
                      <a:pt x="33" y="11"/>
                      <a:pt x="32" y="10"/>
                    </a:cubicBezTo>
                    <a:cubicBezTo>
                      <a:pt x="30" y="8"/>
                      <a:pt x="30" y="10"/>
                      <a:pt x="28" y="9"/>
                    </a:cubicBezTo>
                    <a:cubicBezTo>
                      <a:pt x="26" y="8"/>
                      <a:pt x="26" y="6"/>
                      <a:pt x="23" y="5"/>
                    </a:cubicBezTo>
                    <a:cubicBezTo>
                      <a:pt x="20" y="5"/>
                      <a:pt x="20" y="3"/>
                      <a:pt x="18" y="3"/>
                    </a:cubicBezTo>
                    <a:cubicBezTo>
                      <a:pt x="19" y="2"/>
                      <a:pt x="19" y="1"/>
                      <a:pt x="19" y="0"/>
                    </a:cubicBezTo>
                    <a:cubicBezTo>
                      <a:pt x="19" y="3"/>
                      <a:pt x="17" y="4"/>
                      <a:pt x="15" y="5"/>
                    </a:cubicBezTo>
                    <a:cubicBezTo>
                      <a:pt x="13" y="6"/>
                      <a:pt x="11" y="8"/>
                      <a:pt x="9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6" y="20"/>
                      <a:pt x="6" y="20"/>
                      <a:pt x="2" y="26"/>
                    </a:cubicBezTo>
                    <a:cubicBezTo>
                      <a:pt x="2" y="27"/>
                      <a:pt x="1" y="27"/>
                      <a:pt x="1" y="28"/>
                    </a:cubicBezTo>
                    <a:cubicBezTo>
                      <a:pt x="1" y="32"/>
                      <a:pt x="0" y="36"/>
                      <a:pt x="1" y="40"/>
                    </a:cubicBezTo>
                    <a:cubicBezTo>
                      <a:pt x="1" y="42"/>
                      <a:pt x="4" y="44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5"/>
                      <a:pt x="9" y="44"/>
                      <a:pt x="9" y="43"/>
                    </a:cubicBezTo>
                    <a:cubicBezTo>
                      <a:pt x="10" y="44"/>
                      <a:pt x="10" y="45"/>
                      <a:pt x="10" y="45"/>
                    </a:cubicBezTo>
                    <a:cubicBezTo>
                      <a:pt x="10" y="47"/>
                      <a:pt x="9" y="49"/>
                      <a:pt x="7" y="50"/>
                    </a:cubicBezTo>
                    <a:cubicBezTo>
                      <a:pt x="8" y="51"/>
                      <a:pt x="10" y="53"/>
                      <a:pt x="9" y="53"/>
                    </a:cubicBezTo>
                    <a:cubicBezTo>
                      <a:pt x="7" y="55"/>
                      <a:pt x="4" y="57"/>
                      <a:pt x="5" y="58"/>
                    </a:cubicBezTo>
                    <a:cubicBezTo>
                      <a:pt x="7" y="59"/>
                      <a:pt x="8" y="56"/>
                      <a:pt x="10" y="57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5" y="61"/>
                      <a:pt x="17" y="65"/>
                      <a:pt x="18" y="64"/>
                    </a:cubicBezTo>
                    <a:cubicBezTo>
                      <a:pt x="19" y="64"/>
                      <a:pt x="22" y="59"/>
                      <a:pt x="23" y="56"/>
                    </a:cubicBezTo>
                    <a:cubicBezTo>
                      <a:pt x="25" y="53"/>
                      <a:pt x="28" y="47"/>
                      <a:pt x="29" y="46"/>
                    </a:cubicBezTo>
                    <a:cubicBezTo>
                      <a:pt x="30" y="45"/>
                      <a:pt x="34" y="45"/>
                      <a:pt x="37" y="44"/>
                    </a:cubicBezTo>
                    <a:cubicBezTo>
                      <a:pt x="39" y="43"/>
                      <a:pt x="43" y="40"/>
                      <a:pt x="43" y="40"/>
                    </a:cubicBezTo>
                    <a:cubicBezTo>
                      <a:pt x="45" y="39"/>
                      <a:pt x="48" y="36"/>
                      <a:pt x="50" y="34"/>
                    </a:cubicBezTo>
                    <a:cubicBezTo>
                      <a:pt x="51" y="32"/>
                      <a:pt x="53" y="28"/>
                      <a:pt x="53" y="28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6" y="25"/>
                      <a:pt x="55" y="23"/>
                    </a:cubicBezTo>
                    <a:cubicBezTo>
                      <a:pt x="53" y="22"/>
                      <a:pt x="53" y="19"/>
                      <a:pt x="52" y="17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9" name="Freeform 86"/>
              <p:cNvSpPr>
                <a:spLocks/>
              </p:cNvSpPr>
              <p:nvPr/>
            </p:nvSpPr>
            <p:spPr bwMode="auto">
              <a:xfrm>
                <a:off x="2047" y="2888"/>
                <a:ext cx="115" cy="134"/>
              </a:xfrm>
              <a:custGeom>
                <a:avLst/>
                <a:gdLst>
                  <a:gd name="T0" fmla="*/ 52 w 56"/>
                  <a:gd name="T1" fmla="*/ 17 h 65"/>
                  <a:gd name="T2" fmla="*/ 48 w 56"/>
                  <a:gd name="T3" fmla="*/ 14 h 65"/>
                  <a:gd name="T4" fmla="*/ 44 w 56"/>
                  <a:gd name="T5" fmla="*/ 15 h 65"/>
                  <a:gd name="T6" fmla="*/ 40 w 56"/>
                  <a:gd name="T7" fmla="*/ 16 h 65"/>
                  <a:gd name="T8" fmla="*/ 33 w 56"/>
                  <a:gd name="T9" fmla="*/ 14 h 65"/>
                  <a:gd name="T10" fmla="*/ 32 w 56"/>
                  <a:gd name="T11" fmla="*/ 10 h 65"/>
                  <a:gd name="T12" fmla="*/ 28 w 56"/>
                  <a:gd name="T13" fmla="*/ 9 h 65"/>
                  <a:gd name="T14" fmla="*/ 23 w 56"/>
                  <a:gd name="T15" fmla="*/ 5 h 65"/>
                  <a:gd name="T16" fmla="*/ 18 w 56"/>
                  <a:gd name="T17" fmla="*/ 3 h 65"/>
                  <a:gd name="T18" fmla="*/ 19 w 56"/>
                  <a:gd name="T19" fmla="*/ 0 h 65"/>
                  <a:gd name="T20" fmla="*/ 15 w 56"/>
                  <a:gd name="T21" fmla="*/ 5 h 65"/>
                  <a:gd name="T22" fmla="*/ 9 w 56"/>
                  <a:gd name="T23" fmla="*/ 9 h 65"/>
                  <a:gd name="T24" fmla="*/ 8 w 56"/>
                  <a:gd name="T25" fmla="*/ 10 h 65"/>
                  <a:gd name="T26" fmla="*/ 2 w 56"/>
                  <a:gd name="T27" fmla="*/ 26 h 65"/>
                  <a:gd name="T28" fmla="*/ 1 w 56"/>
                  <a:gd name="T29" fmla="*/ 28 h 65"/>
                  <a:gd name="T30" fmla="*/ 1 w 56"/>
                  <a:gd name="T31" fmla="*/ 40 h 65"/>
                  <a:gd name="T32" fmla="*/ 7 w 56"/>
                  <a:gd name="T33" fmla="*/ 45 h 65"/>
                  <a:gd name="T34" fmla="*/ 7 w 56"/>
                  <a:gd name="T35" fmla="*/ 45 h 65"/>
                  <a:gd name="T36" fmla="*/ 9 w 56"/>
                  <a:gd name="T37" fmla="*/ 43 h 65"/>
                  <a:gd name="T38" fmla="*/ 10 w 56"/>
                  <a:gd name="T39" fmla="*/ 45 h 65"/>
                  <a:gd name="T40" fmla="*/ 7 w 56"/>
                  <a:gd name="T41" fmla="*/ 50 h 65"/>
                  <a:gd name="T42" fmla="*/ 9 w 56"/>
                  <a:gd name="T43" fmla="*/ 53 h 65"/>
                  <a:gd name="T44" fmla="*/ 5 w 56"/>
                  <a:gd name="T45" fmla="*/ 58 h 65"/>
                  <a:gd name="T46" fmla="*/ 10 w 56"/>
                  <a:gd name="T47" fmla="*/ 57 h 65"/>
                  <a:gd name="T48" fmla="*/ 14 w 56"/>
                  <a:gd name="T49" fmla="*/ 59 h 65"/>
                  <a:gd name="T50" fmla="*/ 18 w 56"/>
                  <a:gd name="T51" fmla="*/ 64 h 65"/>
                  <a:gd name="T52" fmla="*/ 23 w 56"/>
                  <a:gd name="T53" fmla="*/ 56 h 65"/>
                  <a:gd name="T54" fmla="*/ 29 w 56"/>
                  <a:gd name="T55" fmla="*/ 46 h 65"/>
                  <a:gd name="T56" fmla="*/ 37 w 56"/>
                  <a:gd name="T57" fmla="*/ 44 h 65"/>
                  <a:gd name="T58" fmla="*/ 43 w 56"/>
                  <a:gd name="T59" fmla="*/ 40 h 65"/>
                  <a:gd name="T60" fmla="*/ 50 w 56"/>
                  <a:gd name="T61" fmla="*/ 34 h 65"/>
                  <a:gd name="T62" fmla="*/ 53 w 56"/>
                  <a:gd name="T63" fmla="*/ 28 h 65"/>
                  <a:gd name="T64" fmla="*/ 54 w 56"/>
                  <a:gd name="T65" fmla="*/ 27 h 65"/>
                  <a:gd name="T66" fmla="*/ 55 w 56"/>
                  <a:gd name="T67" fmla="*/ 23 h 65"/>
                  <a:gd name="T68" fmla="*/ 52 w 56"/>
                  <a:gd name="T69" fmla="*/ 1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6" h="65">
                    <a:moveTo>
                      <a:pt x="52" y="17"/>
                    </a:moveTo>
                    <a:cubicBezTo>
                      <a:pt x="50" y="16"/>
                      <a:pt x="50" y="15"/>
                      <a:pt x="48" y="14"/>
                    </a:cubicBezTo>
                    <a:cubicBezTo>
                      <a:pt x="45" y="13"/>
                      <a:pt x="44" y="13"/>
                      <a:pt x="44" y="15"/>
                    </a:cubicBezTo>
                    <a:cubicBezTo>
                      <a:pt x="44" y="17"/>
                      <a:pt x="43" y="17"/>
                      <a:pt x="40" y="16"/>
                    </a:cubicBezTo>
                    <a:cubicBezTo>
                      <a:pt x="38" y="15"/>
                      <a:pt x="34" y="14"/>
                      <a:pt x="33" y="14"/>
                    </a:cubicBezTo>
                    <a:cubicBezTo>
                      <a:pt x="32" y="14"/>
                      <a:pt x="33" y="11"/>
                      <a:pt x="32" y="10"/>
                    </a:cubicBezTo>
                    <a:cubicBezTo>
                      <a:pt x="30" y="8"/>
                      <a:pt x="30" y="10"/>
                      <a:pt x="28" y="9"/>
                    </a:cubicBezTo>
                    <a:cubicBezTo>
                      <a:pt x="26" y="8"/>
                      <a:pt x="26" y="6"/>
                      <a:pt x="23" y="5"/>
                    </a:cubicBezTo>
                    <a:cubicBezTo>
                      <a:pt x="20" y="5"/>
                      <a:pt x="20" y="3"/>
                      <a:pt x="18" y="3"/>
                    </a:cubicBezTo>
                    <a:cubicBezTo>
                      <a:pt x="19" y="2"/>
                      <a:pt x="19" y="1"/>
                      <a:pt x="19" y="0"/>
                    </a:cubicBezTo>
                    <a:cubicBezTo>
                      <a:pt x="19" y="3"/>
                      <a:pt x="17" y="4"/>
                      <a:pt x="15" y="5"/>
                    </a:cubicBezTo>
                    <a:cubicBezTo>
                      <a:pt x="13" y="6"/>
                      <a:pt x="11" y="8"/>
                      <a:pt x="9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6" y="20"/>
                      <a:pt x="6" y="20"/>
                      <a:pt x="2" y="26"/>
                    </a:cubicBezTo>
                    <a:cubicBezTo>
                      <a:pt x="2" y="27"/>
                      <a:pt x="1" y="27"/>
                      <a:pt x="1" y="28"/>
                    </a:cubicBezTo>
                    <a:cubicBezTo>
                      <a:pt x="1" y="32"/>
                      <a:pt x="0" y="36"/>
                      <a:pt x="1" y="40"/>
                    </a:cubicBezTo>
                    <a:cubicBezTo>
                      <a:pt x="1" y="42"/>
                      <a:pt x="4" y="44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5"/>
                      <a:pt x="9" y="44"/>
                      <a:pt x="9" y="43"/>
                    </a:cubicBezTo>
                    <a:cubicBezTo>
                      <a:pt x="10" y="44"/>
                      <a:pt x="10" y="45"/>
                      <a:pt x="10" y="45"/>
                    </a:cubicBezTo>
                    <a:cubicBezTo>
                      <a:pt x="10" y="47"/>
                      <a:pt x="9" y="49"/>
                      <a:pt x="7" y="50"/>
                    </a:cubicBezTo>
                    <a:cubicBezTo>
                      <a:pt x="8" y="51"/>
                      <a:pt x="10" y="53"/>
                      <a:pt x="9" y="53"/>
                    </a:cubicBezTo>
                    <a:cubicBezTo>
                      <a:pt x="7" y="55"/>
                      <a:pt x="4" y="57"/>
                      <a:pt x="5" y="58"/>
                    </a:cubicBezTo>
                    <a:cubicBezTo>
                      <a:pt x="7" y="59"/>
                      <a:pt x="8" y="56"/>
                      <a:pt x="10" y="57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5" y="61"/>
                      <a:pt x="17" y="65"/>
                      <a:pt x="18" y="64"/>
                    </a:cubicBezTo>
                    <a:cubicBezTo>
                      <a:pt x="19" y="64"/>
                      <a:pt x="22" y="59"/>
                      <a:pt x="23" y="56"/>
                    </a:cubicBezTo>
                    <a:cubicBezTo>
                      <a:pt x="25" y="53"/>
                      <a:pt x="28" y="47"/>
                      <a:pt x="29" y="46"/>
                    </a:cubicBezTo>
                    <a:cubicBezTo>
                      <a:pt x="30" y="45"/>
                      <a:pt x="34" y="45"/>
                      <a:pt x="37" y="44"/>
                    </a:cubicBezTo>
                    <a:cubicBezTo>
                      <a:pt x="39" y="43"/>
                      <a:pt x="43" y="40"/>
                      <a:pt x="43" y="40"/>
                    </a:cubicBezTo>
                    <a:cubicBezTo>
                      <a:pt x="45" y="39"/>
                      <a:pt x="48" y="36"/>
                      <a:pt x="50" y="34"/>
                    </a:cubicBezTo>
                    <a:cubicBezTo>
                      <a:pt x="51" y="32"/>
                      <a:pt x="53" y="28"/>
                      <a:pt x="53" y="28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6" y="25"/>
                      <a:pt x="55" y="23"/>
                    </a:cubicBezTo>
                    <a:cubicBezTo>
                      <a:pt x="53" y="22"/>
                      <a:pt x="53" y="19"/>
                      <a:pt x="52" y="17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0" name="Freeform 87"/>
              <p:cNvSpPr>
                <a:spLocks/>
              </p:cNvSpPr>
              <p:nvPr/>
            </p:nvSpPr>
            <p:spPr bwMode="auto">
              <a:xfrm>
                <a:off x="2067" y="298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1" name="Freeform 88"/>
              <p:cNvSpPr>
                <a:spLocks/>
              </p:cNvSpPr>
              <p:nvPr/>
            </p:nvSpPr>
            <p:spPr bwMode="auto">
              <a:xfrm>
                <a:off x="2041" y="2923"/>
                <a:ext cx="250" cy="368"/>
              </a:xfrm>
              <a:custGeom>
                <a:avLst/>
                <a:gdLst>
                  <a:gd name="T0" fmla="*/ 112 w 122"/>
                  <a:gd name="T1" fmla="*/ 106 h 179"/>
                  <a:gd name="T2" fmla="*/ 102 w 122"/>
                  <a:gd name="T3" fmla="*/ 93 h 179"/>
                  <a:gd name="T4" fmla="*/ 90 w 122"/>
                  <a:gd name="T5" fmla="*/ 96 h 179"/>
                  <a:gd name="T6" fmla="*/ 76 w 122"/>
                  <a:gd name="T7" fmla="*/ 90 h 179"/>
                  <a:gd name="T8" fmla="*/ 72 w 122"/>
                  <a:gd name="T9" fmla="*/ 76 h 179"/>
                  <a:gd name="T10" fmla="*/ 72 w 122"/>
                  <a:gd name="T11" fmla="*/ 66 h 179"/>
                  <a:gd name="T12" fmla="*/ 76 w 122"/>
                  <a:gd name="T13" fmla="*/ 58 h 179"/>
                  <a:gd name="T14" fmla="*/ 78 w 122"/>
                  <a:gd name="T15" fmla="*/ 51 h 179"/>
                  <a:gd name="T16" fmla="*/ 85 w 122"/>
                  <a:gd name="T17" fmla="*/ 46 h 179"/>
                  <a:gd name="T18" fmla="*/ 100 w 122"/>
                  <a:gd name="T19" fmla="*/ 41 h 179"/>
                  <a:gd name="T20" fmla="*/ 107 w 122"/>
                  <a:gd name="T21" fmla="*/ 38 h 179"/>
                  <a:gd name="T22" fmla="*/ 100 w 122"/>
                  <a:gd name="T23" fmla="*/ 36 h 179"/>
                  <a:gd name="T24" fmla="*/ 106 w 122"/>
                  <a:gd name="T25" fmla="*/ 24 h 179"/>
                  <a:gd name="T26" fmla="*/ 102 w 122"/>
                  <a:gd name="T27" fmla="*/ 23 h 179"/>
                  <a:gd name="T28" fmla="*/ 95 w 122"/>
                  <a:gd name="T29" fmla="*/ 22 h 179"/>
                  <a:gd name="T30" fmla="*/ 87 w 122"/>
                  <a:gd name="T31" fmla="*/ 23 h 179"/>
                  <a:gd name="T32" fmla="*/ 77 w 122"/>
                  <a:gd name="T33" fmla="*/ 21 h 179"/>
                  <a:gd name="T34" fmla="*/ 75 w 122"/>
                  <a:gd name="T35" fmla="*/ 14 h 179"/>
                  <a:gd name="T36" fmla="*/ 65 w 122"/>
                  <a:gd name="T37" fmla="*/ 5 h 179"/>
                  <a:gd name="T38" fmla="*/ 56 w 122"/>
                  <a:gd name="T39" fmla="*/ 0 h 179"/>
                  <a:gd name="T40" fmla="*/ 58 w 122"/>
                  <a:gd name="T41" fmla="*/ 6 h 179"/>
                  <a:gd name="T42" fmla="*/ 56 w 122"/>
                  <a:gd name="T43" fmla="*/ 11 h 179"/>
                  <a:gd name="T44" fmla="*/ 47 w 122"/>
                  <a:gd name="T45" fmla="*/ 23 h 179"/>
                  <a:gd name="T46" fmla="*/ 32 w 122"/>
                  <a:gd name="T47" fmla="*/ 29 h 179"/>
                  <a:gd name="T48" fmla="*/ 22 w 122"/>
                  <a:gd name="T49" fmla="*/ 48 h 179"/>
                  <a:gd name="T50" fmla="*/ 13 w 122"/>
                  <a:gd name="T51" fmla="*/ 41 h 179"/>
                  <a:gd name="T52" fmla="*/ 12 w 122"/>
                  <a:gd name="T53" fmla="*/ 36 h 179"/>
                  <a:gd name="T54" fmla="*/ 11 w 122"/>
                  <a:gd name="T55" fmla="*/ 33 h 179"/>
                  <a:gd name="T56" fmla="*/ 1 w 122"/>
                  <a:gd name="T57" fmla="*/ 48 h 179"/>
                  <a:gd name="T58" fmla="*/ 2 w 122"/>
                  <a:gd name="T59" fmla="*/ 56 h 179"/>
                  <a:gd name="T60" fmla="*/ 10 w 122"/>
                  <a:gd name="T61" fmla="*/ 65 h 179"/>
                  <a:gd name="T62" fmla="*/ 22 w 122"/>
                  <a:gd name="T63" fmla="*/ 78 h 179"/>
                  <a:gd name="T64" fmla="*/ 30 w 122"/>
                  <a:gd name="T65" fmla="*/ 95 h 179"/>
                  <a:gd name="T66" fmla="*/ 50 w 122"/>
                  <a:gd name="T67" fmla="*/ 129 h 179"/>
                  <a:gd name="T68" fmla="*/ 54 w 122"/>
                  <a:gd name="T69" fmla="*/ 141 h 179"/>
                  <a:gd name="T70" fmla="*/ 82 w 122"/>
                  <a:gd name="T71" fmla="*/ 160 h 179"/>
                  <a:gd name="T72" fmla="*/ 107 w 122"/>
                  <a:gd name="T73" fmla="*/ 179 h 179"/>
                  <a:gd name="T74" fmla="*/ 112 w 122"/>
                  <a:gd name="T75" fmla="*/ 177 h 179"/>
                  <a:gd name="T76" fmla="*/ 117 w 122"/>
                  <a:gd name="T77" fmla="*/ 169 h 179"/>
                  <a:gd name="T78" fmla="*/ 122 w 122"/>
                  <a:gd name="T79" fmla="*/ 161 h 179"/>
                  <a:gd name="T80" fmla="*/ 113 w 122"/>
                  <a:gd name="T81" fmla="*/ 151 h 179"/>
                  <a:gd name="T82" fmla="*/ 115 w 122"/>
                  <a:gd name="T83" fmla="*/ 149 h 179"/>
                  <a:gd name="T84" fmla="*/ 118 w 122"/>
                  <a:gd name="T85" fmla="*/ 151 h 179"/>
                  <a:gd name="T86" fmla="*/ 120 w 122"/>
                  <a:gd name="T87" fmla="*/ 137 h 179"/>
                  <a:gd name="T88" fmla="*/ 120 w 122"/>
                  <a:gd name="T89" fmla="*/ 12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2" h="179">
                    <a:moveTo>
                      <a:pt x="121" y="119"/>
                    </a:moveTo>
                    <a:cubicBezTo>
                      <a:pt x="120" y="117"/>
                      <a:pt x="112" y="107"/>
                      <a:pt x="112" y="106"/>
                    </a:cubicBezTo>
                    <a:cubicBezTo>
                      <a:pt x="111" y="106"/>
                      <a:pt x="104" y="109"/>
                      <a:pt x="104" y="106"/>
                    </a:cubicBezTo>
                    <a:cubicBezTo>
                      <a:pt x="103" y="104"/>
                      <a:pt x="101" y="96"/>
                      <a:pt x="102" y="93"/>
                    </a:cubicBezTo>
                    <a:cubicBezTo>
                      <a:pt x="104" y="91"/>
                      <a:pt x="102" y="88"/>
                      <a:pt x="99" y="93"/>
                    </a:cubicBezTo>
                    <a:cubicBezTo>
                      <a:pt x="96" y="96"/>
                      <a:pt x="94" y="96"/>
                      <a:pt x="90" y="96"/>
                    </a:cubicBezTo>
                    <a:cubicBezTo>
                      <a:pt x="87" y="96"/>
                      <a:pt x="86" y="91"/>
                      <a:pt x="85" y="90"/>
                    </a:cubicBezTo>
                    <a:cubicBezTo>
                      <a:pt x="83" y="89"/>
                      <a:pt x="76" y="90"/>
                      <a:pt x="76" y="90"/>
                    </a:cubicBezTo>
                    <a:cubicBezTo>
                      <a:pt x="77" y="87"/>
                      <a:pt x="77" y="87"/>
                      <a:pt x="77" y="87"/>
                    </a:cubicBezTo>
                    <a:cubicBezTo>
                      <a:pt x="77" y="87"/>
                      <a:pt x="72" y="77"/>
                      <a:pt x="72" y="76"/>
                    </a:cubicBezTo>
                    <a:cubicBezTo>
                      <a:pt x="71" y="76"/>
                      <a:pt x="70" y="71"/>
                      <a:pt x="71" y="71"/>
                    </a:cubicBezTo>
                    <a:cubicBezTo>
                      <a:pt x="71" y="70"/>
                      <a:pt x="71" y="66"/>
                      <a:pt x="72" y="66"/>
                    </a:cubicBezTo>
                    <a:cubicBezTo>
                      <a:pt x="74" y="66"/>
                      <a:pt x="75" y="64"/>
                      <a:pt x="76" y="63"/>
                    </a:cubicBezTo>
                    <a:cubicBezTo>
                      <a:pt x="77" y="63"/>
                      <a:pt x="76" y="58"/>
                      <a:pt x="76" y="58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8" y="51"/>
                      <a:pt x="78" y="51"/>
                      <a:pt x="78" y="51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92" y="43"/>
                      <a:pt x="99" y="41"/>
                      <a:pt x="100" y="41"/>
                    </a:cubicBezTo>
                    <a:cubicBezTo>
                      <a:pt x="101" y="41"/>
                      <a:pt x="105" y="42"/>
                      <a:pt x="105" y="42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7"/>
                      <a:pt x="105" y="37"/>
                    </a:cubicBezTo>
                    <a:cubicBezTo>
                      <a:pt x="102" y="37"/>
                      <a:pt x="99" y="37"/>
                      <a:pt x="100" y="36"/>
                    </a:cubicBezTo>
                    <a:cubicBezTo>
                      <a:pt x="102" y="34"/>
                      <a:pt x="106" y="25"/>
                      <a:pt x="106" y="25"/>
                    </a:cubicBezTo>
                    <a:cubicBezTo>
                      <a:pt x="106" y="24"/>
                      <a:pt x="106" y="24"/>
                      <a:pt x="106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3"/>
                      <a:pt x="84" y="24"/>
                      <a:pt x="82" y="23"/>
                    </a:cubicBezTo>
                    <a:cubicBezTo>
                      <a:pt x="80" y="23"/>
                      <a:pt x="77" y="23"/>
                      <a:pt x="77" y="21"/>
                    </a:cubicBezTo>
                    <a:cubicBezTo>
                      <a:pt x="78" y="20"/>
                      <a:pt x="79" y="18"/>
                      <a:pt x="77" y="18"/>
                    </a:cubicBezTo>
                    <a:cubicBezTo>
                      <a:pt x="75" y="18"/>
                      <a:pt x="76" y="15"/>
                      <a:pt x="75" y="14"/>
                    </a:cubicBezTo>
                    <a:cubicBezTo>
                      <a:pt x="73" y="12"/>
                      <a:pt x="70" y="10"/>
                      <a:pt x="67" y="10"/>
                    </a:cubicBezTo>
                    <a:cubicBezTo>
                      <a:pt x="65" y="9"/>
                      <a:pt x="66" y="8"/>
                      <a:pt x="65" y="5"/>
                    </a:cubicBezTo>
                    <a:cubicBezTo>
                      <a:pt x="65" y="3"/>
                      <a:pt x="63" y="3"/>
                      <a:pt x="62" y="3"/>
                    </a:cubicBezTo>
                    <a:cubicBezTo>
                      <a:pt x="60" y="2"/>
                      <a:pt x="57" y="0"/>
                      <a:pt x="56" y="0"/>
                    </a:cubicBezTo>
                    <a:cubicBezTo>
                      <a:pt x="56" y="0"/>
                      <a:pt x="56" y="0"/>
                      <a:pt x="55" y="0"/>
                    </a:cubicBezTo>
                    <a:cubicBezTo>
                      <a:pt x="56" y="2"/>
                      <a:pt x="57" y="5"/>
                      <a:pt x="58" y="6"/>
                    </a:cubicBezTo>
                    <a:cubicBezTo>
                      <a:pt x="60" y="8"/>
                      <a:pt x="57" y="10"/>
                      <a:pt x="57" y="10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5" y="15"/>
                      <a:pt x="53" y="17"/>
                    </a:cubicBezTo>
                    <a:cubicBezTo>
                      <a:pt x="51" y="19"/>
                      <a:pt x="48" y="22"/>
                      <a:pt x="47" y="23"/>
                    </a:cubicBezTo>
                    <a:cubicBezTo>
                      <a:pt x="46" y="23"/>
                      <a:pt x="42" y="26"/>
                      <a:pt x="40" y="27"/>
                    </a:cubicBezTo>
                    <a:cubicBezTo>
                      <a:pt x="37" y="28"/>
                      <a:pt x="34" y="28"/>
                      <a:pt x="32" y="29"/>
                    </a:cubicBezTo>
                    <a:cubicBezTo>
                      <a:pt x="32" y="30"/>
                      <a:pt x="28" y="36"/>
                      <a:pt x="27" y="39"/>
                    </a:cubicBezTo>
                    <a:cubicBezTo>
                      <a:pt x="25" y="43"/>
                      <a:pt x="22" y="47"/>
                      <a:pt x="22" y="48"/>
                    </a:cubicBezTo>
                    <a:cubicBezTo>
                      <a:pt x="20" y="48"/>
                      <a:pt x="19" y="44"/>
                      <a:pt x="17" y="43"/>
                    </a:cubicBezTo>
                    <a:cubicBezTo>
                      <a:pt x="17" y="42"/>
                      <a:pt x="15" y="42"/>
                      <a:pt x="13" y="41"/>
                    </a:cubicBezTo>
                    <a:cubicBezTo>
                      <a:pt x="12" y="39"/>
                      <a:pt x="11" y="42"/>
                      <a:pt x="9" y="41"/>
                    </a:cubicBezTo>
                    <a:cubicBezTo>
                      <a:pt x="7" y="40"/>
                      <a:pt x="10" y="38"/>
                      <a:pt x="12" y="36"/>
                    </a:cubicBezTo>
                    <a:cubicBezTo>
                      <a:pt x="14" y="36"/>
                      <a:pt x="12" y="34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9" y="35"/>
                      <a:pt x="7" y="36"/>
                      <a:pt x="5" y="38"/>
                    </a:cubicBezTo>
                    <a:cubicBezTo>
                      <a:pt x="2" y="40"/>
                      <a:pt x="0" y="43"/>
                      <a:pt x="1" y="48"/>
                    </a:cubicBezTo>
                    <a:cubicBezTo>
                      <a:pt x="2" y="49"/>
                      <a:pt x="2" y="51"/>
                      <a:pt x="2" y="53"/>
                    </a:cubicBezTo>
                    <a:cubicBezTo>
                      <a:pt x="2" y="54"/>
                      <a:pt x="2" y="56"/>
                      <a:pt x="2" y="56"/>
                    </a:cubicBezTo>
                    <a:cubicBezTo>
                      <a:pt x="1" y="58"/>
                      <a:pt x="2" y="60"/>
                      <a:pt x="4" y="61"/>
                    </a:cubicBezTo>
                    <a:cubicBezTo>
                      <a:pt x="6" y="63"/>
                      <a:pt x="8" y="64"/>
                      <a:pt x="10" y="65"/>
                    </a:cubicBezTo>
                    <a:cubicBezTo>
                      <a:pt x="13" y="66"/>
                      <a:pt x="16" y="68"/>
                      <a:pt x="17" y="71"/>
                    </a:cubicBezTo>
                    <a:cubicBezTo>
                      <a:pt x="18" y="74"/>
                      <a:pt x="20" y="76"/>
                      <a:pt x="22" y="78"/>
                    </a:cubicBezTo>
                    <a:cubicBezTo>
                      <a:pt x="22" y="78"/>
                      <a:pt x="24" y="80"/>
                      <a:pt x="24" y="81"/>
                    </a:cubicBezTo>
                    <a:cubicBezTo>
                      <a:pt x="25" y="86"/>
                      <a:pt x="28" y="91"/>
                      <a:pt x="30" y="95"/>
                    </a:cubicBezTo>
                    <a:cubicBezTo>
                      <a:pt x="32" y="101"/>
                      <a:pt x="35" y="106"/>
                      <a:pt x="40" y="112"/>
                    </a:cubicBezTo>
                    <a:cubicBezTo>
                      <a:pt x="43" y="118"/>
                      <a:pt x="47" y="124"/>
                      <a:pt x="50" y="129"/>
                    </a:cubicBezTo>
                    <a:cubicBezTo>
                      <a:pt x="50" y="131"/>
                      <a:pt x="51" y="131"/>
                      <a:pt x="51" y="133"/>
                    </a:cubicBezTo>
                    <a:cubicBezTo>
                      <a:pt x="50" y="136"/>
                      <a:pt x="52" y="139"/>
                      <a:pt x="54" y="141"/>
                    </a:cubicBezTo>
                    <a:cubicBezTo>
                      <a:pt x="60" y="148"/>
                      <a:pt x="69" y="152"/>
                      <a:pt x="77" y="158"/>
                    </a:cubicBezTo>
                    <a:cubicBezTo>
                      <a:pt x="78" y="159"/>
                      <a:pt x="80" y="159"/>
                      <a:pt x="82" y="160"/>
                    </a:cubicBezTo>
                    <a:cubicBezTo>
                      <a:pt x="86" y="162"/>
                      <a:pt x="90" y="164"/>
                      <a:pt x="94" y="167"/>
                    </a:cubicBezTo>
                    <a:cubicBezTo>
                      <a:pt x="98" y="172"/>
                      <a:pt x="102" y="175"/>
                      <a:pt x="107" y="179"/>
                    </a:cubicBezTo>
                    <a:cubicBezTo>
                      <a:pt x="107" y="179"/>
                      <a:pt x="107" y="179"/>
                      <a:pt x="107" y="179"/>
                    </a:cubicBezTo>
                    <a:cubicBezTo>
                      <a:pt x="109" y="179"/>
                      <a:pt x="111" y="178"/>
                      <a:pt x="112" y="177"/>
                    </a:cubicBezTo>
                    <a:cubicBezTo>
                      <a:pt x="115" y="177"/>
                      <a:pt x="116" y="175"/>
                      <a:pt x="116" y="172"/>
                    </a:cubicBezTo>
                    <a:cubicBezTo>
                      <a:pt x="115" y="169"/>
                      <a:pt x="117" y="170"/>
                      <a:pt x="117" y="169"/>
                    </a:cubicBezTo>
                    <a:cubicBezTo>
                      <a:pt x="117" y="168"/>
                      <a:pt x="115" y="167"/>
                      <a:pt x="117" y="165"/>
                    </a:cubicBezTo>
                    <a:cubicBezTo>
                      <a:pt x="119" y="162"/>
                      <a:pt x="120" y="161"/>
                      <a:pt x="122" y="161"/>
                    </a:cubicBezTo>
                    <a:cubicBezTo>
                      <a:pt x="122" y="159"/>
                      <a:pt x="120" y="158"/>
                      <a:pt x="120" y="156"/>
                    </a:cubicBezTo>
                    <a:cubicBezTo>
                      <a:pt x="117" y="155"/>
                      <a:pt x="115" y="153"/>
                      <a:pt x="113" y="151"/>
                    </a:cubicBezTo>
                    <a:cubicBezTo>
                      <a:pt x="114" y="149"/>
                      <a:pt x="114" y="149"/>
                      <a:pt x="114" y="149"/>
                    </a:cubicBezTo>
                    <a:cubicBezTo>
                      <a:pt x="114" y="149"/>
                      <a:pt x="115" y="149"/>
                      <a:pt x="115" y="149"/>
                    </a:cubicBezTo>
                    <a:cubicBezTo>
                      <a:pt x="116" y="150"/>
                      <a:pt x="117" y="151"/>
                      <a:pt x="118" y="151"/>
                    </a:cubicBezTo>
                    <a:cubicBezTo>
                      <a:pt x="118" y="151"/>
                      <a:pt x="118" y="151"/>
                      <a:pt x="118" y="151"/>
                    </a:cubicBezTo>
                    <a:cubicBezTo>
                      <a:pt x="119" y="149"/>
                      <a:pt x="118" y="145"/>
                      <a:pt x="118" y="145"/>
                    </a:cubicBezTo>
                    <a:cubicBezTo>
                      <a:pt x="120" y="137"/>
                      <a:pt x="120" y="137"/>
                      <a:pt x="120" y="137"/>
                    </a:cubicBezTo>
                    <a:cubicBezTo>
                      <a:pt x="119" y="131"/>
                      <a:pt x="119" y="131"/>
                      <a:pt x="119" y="131"/>
                    </a:cubicBezTo>
                    <a:cubicBezTo>
                      <a:pt x="120" y="123"/>
                      <a:pt x="120" y="123"/>
                      <a:pt x="120" y="123"/>
                    </a:cubicBezTo>
                    <a:cubicBezTo>
                      <a:pt x="120" y="123"/>
                      <a:pt x="122" y="120"/>
                      <a:pt x="121" y="119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2" name="Freeform 89"/>
              <p:cNvSpPr>
                <a:spLocks/>
              </p:cNvSpPr>
              <p:nvPr/>
            </p:nvSpPr>
            <p:spPr bwMode="auto">
              <a:xfrm>
                <a:off x="2041" y="2923"/>
                <a:ext cx="250" cy="368"/>
              </a:xfrm>
              <a:custGeom>
                <a:avLst/>
                <a:gdLst>
                  <a:gd name="T0" fmla="*/ 112 w 122"/>
                  <a:gd name="T1" fmla="*/ 106 h 179"/>
                  <a:gd name="T2" fmla="*/ 102 w 122"/>
                  <a:gd name="T3" fmla="*/ 93 h 179"/>
                  <a:gd name="T4" fmla="*/ 90 w 122"/>
                  <a:gd name="T5" fmla="*/ 96 h 179"/>
                  <a:gd name="T6" fmla="*/ 76 w 122"/>
                  <a:gd name="T7" fmla="*/ 90 h 179"/>
                  <a:gd name="T8" fmla="*/ 72 w 122"/>
                  <a:gd name="T9" fmla="*/ 76 h 179"/>
                  <a:gd name="T10" fmla="*/ 72 w 122"/>
                  <a:gd name="T11" fmla="*/ 66 h 179"/>
                  <a:gd name="T12" fmla="*/ 76 w 122"/>
                  <a:gd name="T13" fmla="*/ 58 h 179"/>
                  <a:gd name="T14" fmla="*/ 78 w 122"/>
                  <a:gd name="T15" fmla="*/ 51 h 179"/>
                  <a:gd name="T16" fmla="*/ 85 w 122"/>
                  <a:gd name="T17" fmla="*/ 46 h 179"/>
                  <a:gd name="T18" fmla="*/ 100 w 122"/>
                  <a:gd name="T19" fmla="*/ 41 h 179"/>
                  <a:gd name="T20" fmla="*/ 107 w 122"/>
                  <a:gd name="T21" fmla="*/ 38 h 179"/>
                  <a:gd name="T22" fmla="*/ 100 w 122"/>
                  <a:gd name="T23" fmla="*/ 36 h 179"/>
                  <a:gd name="T24" fmla="*/ 106 w 122"/>
                  <a:gd name="T25" fmla="*/ 24 h 179"/>
                  <a:gd name="T26" fmla="*/ 102 w 122"/>
                  <a:gd name="T27" fmla="*/ 23 h 179"/>
                  <a:gd name="T28" fmla="*/ 95 w 122"/>
                  <a:gd name="T29" fmla="*/ 22 h 179"/>
                  <a:gd name="T30" fmla="*/ 87 w 122"/>
                  <a:gd name="T31" fmla="*/ 23 h 179"/>
                  <a:gd name="T32" fmla="*/ 77 w 122"/>
                  <a:gd name="T33" fmla="*/ 21 h 179"/>
                  <a:gd name="T34" fmla="*/ 75 w 122"/>
                  <a:gd name="T35" fmla="*/ 14 h 179"/>
                  <a:gd name="T36" fmla="*/ 65 w 122"/>
                  <a:gd name="T37" fmla="*/ 5 h 179"/>
                  <a:gd name="T38" fmla="*/ 56 w 122"/>
                  <a:gd name="T39" fmla="*/ 0 h 179"/>
                  <a:gd name="T40" fmla="*/ 58 w 122"/>
                  <a:gd name="T41" fmla="*/ 6 h 179"/>
                  <a:gd name="T42" fmla="*/ 56 w 122"/>
                  <a:gd name="T43" fmla="*/ 11 h 179"/>
                  <a:gd name="T44" fmla="*/ 47 w 122"/>
                  <a:gd name="T45" fmla="*/ 23 h 179"/>
                  <a:gd name="T46" fmla="*/ 32 w 122"/>
                  <a:gd name="T47" fmla="*/ 29 h 179"/>
                  <a:gd name="T48" fmla="*/ 22 w 122"/>
                  <a:gd name="T49" fmla="*/ 48 h 179"/>
                  <a:gd name="T50" fmla="*/ 13 w 122"/>
                  <a:gd name="T51" fmla="*/ 41 h 179"/>
                  <a:gd name="T52" fmla="*/ 12 w 122"/>
                  <a:gd name="T53" fmla="*/ 36 h 179"/>
                  <a:gd name="T54" fmla="*/ 11 w 122"/>
                  <a:gd name="T55" fmla="*/ 33 h 179"/>
                  <a:gd name="T56" fmla="*/ 1 w 122"/>
                  <a:gd name="T57" fmla="*/ 48 h 179"/>
                  <a:gd name="T58" fmla="*/ 2 w 122"/>
                  <a:gd name="T59" fmla="*/ 56 h 179"/>
                  <a:gd name="T60" fmla="*/ 10 w 122"/>
                  <a:gd name="T61" fmla="*/ 65 h 179"/>
                  <a:gd name="T62" fmla="*/ 22 w 122"/>
                  <a:gd name="T63" fmla="*/ 78 h 179"/>
                  <a:gd name="T64" fmla="*/ 30 w 122"/>
                  <a:gd name="T65" fmla="*/ 95 h 179"/>
                  <a:gd name="T66" fmla="*/ 50 w 122"/>
                  <a:gd name="T67" fmla="*/ 129 h 179"/>
                  <a:gd name="T68" fmla="*/ 54 w 122"/>
                  <a:gd name="T69" fmla="*/ 141 h 179"/>
                  <a:gd name="T70" fmla="*/ 82 w 122"/>
                  <a:gd name="T71" fmla="*/ 160 h 179"/>
                  <a:gd name="T72" fmla="*/ 107 w 122"/>
                  <a:gd name="T73" fmla="*/ 179 h 179"/>
                  <a:gd name="T74" fmla="*/ 112 w 122"/>
                  <a:gd name="T75" fmla="*/ 177 h 179"/>
                  <a:gd name="T76" fmla="*/ 117 w 122"/>
                  <a:gd name="T77" fmla="*/ 169 h 179"/>
                  <a:gd name="T78" fmla="*/ 122 w 122"/>
                  <a:gd name="T79" fmla="*/ 161 h 179"/>
                  <a:gd name="T80" fmla="*/ 113 w 122"/>
                  <a:gd name="T81" fmla="*/ 151 h 179"/>
                  <a:gd name="T82" fmla="*/ 115 w 122"/>
                  <a:gd name="T83" fmla="*/ 149 h 179"/>
                  <a:gd name="T84" fmla="*/ 118 w 122"/>
                  <a:gd name="T85" fmla="*/ 151 h 179"/>
                  <a:gd name="T86" fmla="*/ 120 w 122"/>
                  <a:gd name="T87" fmla="*/ 137 h 179"/>
                  <a:gd name="T88" fmla="*/ 120 w 122"/>
                  <a:gd name="T89" fmla="*/ 12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2" h="179">
                    <a:moveTo>
                      <a:pt x="121" y="119"/>
                    </a:moveTo>
                    <a:cubicBezTo>
                      <a:pt x="120" y="117"/>
                      <a:pt x="112" y="107"/>
                      <a:pt x="112" y="106"/>
                    </a:cubicBezTo>
                    <a:cubicBezTo>
                      <a:pt x="111" y="106"/>
                      <a:pt x="104" y="109"/>
                      <a:pt x="104" y="106"/>
                    </a:cubicBezTo>
                    <a:cubicBezTo>
                      <a:pt x="103" y="104"/>
                      <a:pt x="101" y="96"/>
                      <a:pt x="102" y="93"/>
                    </a:cubicBezTo>
                    <a:cubicBezTo>
                      <a:pt x="104" y="91"/>
                      <a:pt x="102" y="88"/>
                      <a:pt x="99" y="93"/>
                    </a:cubicBezTo>
                    <a:cubicBezTo>
                      <a:pt x="96" y="96"/>
                      <a:pt x="94" y="96"/>
                      <a:pt x="90" y="96"/>
                    </a:cubicBezTo>
                    <a:cubicBezTo>
                      <a:pt x="87" y="96"/>
                      <a:pt x="86" y="91"/>
                      <a:pt x="85" y="90"/>
                    </a:cubicBezTo>
                    <a:cubicBezTo>
                      <a:pt x="83" y="89"/>
                      <a:pt x="76" y="90"/>
                      <a:pt x="76" y="90"/>
                    </a:cubicBezTo>
                    <a:cubicBezTo>
                      <a:pt x="77" y="87"/>
                      <a:pt x="77" y="87"/>
                      <a:pt x="77" y="87"/>
                    </a:cubicBezTo>
                    <a:cubicBezTo>
                      <a:pt x="77" y="87"/>
                      <a:pt x="72" y="77"/>
                      <a:pt x="72" y="76"/>
                    </a:cubicBezTo>
                    <a:cubicBezTo>
                      <a:pt x="71" y="76"/>
                      <a:pt x="70" y="71"/>
                      <a:pt x="71" y="71"/>
                    </a:cubicBezTo>
                    <a:cubicBezTo>
                      <a:pt x="71" y="70"/>
                      <a:pt x="71" y="66"/>
                      <a:pt x="72" y="66"/>
                    </a:cubicBezTo>
                    <a:cubicBezTo>
                      <a:pt x="74" y="66"/>
                      <a:pt x="75" y="64"/>
                      <a:pt x="76" y="63"/>
                    </a:cubicBezTo>
                    <a:cubicBezTo>
                      <a:pt x="77" y="63"/>
                      <a:pt x="76" y="58"/>
                      <a:pt x="76" y="58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8" y="51"/>
                      <a:pt x="78" y="51"/>
                      <a:pt x="78" y="51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92" y="43"/>
                      <a:pt x="99" y="41"/>
                      <a:pt x="100" y="41"/>
                    </a:cubicBezTo>
                    <a:cubicBezTo>
                      <a:pt x="101" y="41"/>
                      <a:pt x="105" y="42"/>
                      <a:pt x="105" y="42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7"/>
                      <a:pt x="105" y="37"/>
                    </a:cubicBezTo>
                    <a:cubicBezTo>
                      <a:pt x="102" y="37"/>
                      <a:pt x="99" y="37"/>
                      <a:pt x="100" y="36"/>
                    </a:cubicBezTo>
                    <a:cubicBezTo>
                      <a:pt x="102" y="34"/>
                      <a:pt x="106" y="25"/>
                      <a:pt x="106" y="25"/>
                    </a:cubicBezTo>
                    <a:cubicBezTo>
                      <a:pt x="106" y="24"/>
                      <a:pt x="106" y="24"/>
                      <a:pt x="106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3"/>
                      <a:pt x="84" y="24"/>
                      <a:pt x="82" y="23"/>
                    </a:cubicBezTo>
                    <a:cubicBezTo>
                      <a:pt x="80" y="23"/>
                      <a:pt x="77" y="23"/>
                      <a:pt x="77" y="21"/>
                    </a:cubicBezTo>
                    <a:cubicBezTo>
                      <a:pt x="78" y="20"/>
                      <a:pt x="79" y="18"/>
                      <a:pt x="77" y="18"/>
                    </a:cubicBezTo>
                    <a:cubicBezTo>
                      <a:pt x="75" y="18"/>
                      <a:pt x="76" y="15"/>
                      <a:pt x="75" y="14"/>
                    </a:cubicBezTo>
                    <a:cubicBezTo>
                      <a:pt x="73" y="12"/>
                      <a:pt x="70" y="10"/>
                      <a:pt x="67" y="10"/>
                    </a:cubicBezTo>
                    <a:cubicBezTo>
                      <a:pt x="65" y="9"/>
                      <a:pt x="66" y="8"/>
                      <a:pt x="65" y="5"/>
                    </a:cubicBezTo>
                    <a:cubicBezTo>
                      <a:pt x="65" y="3"/>
                      <a:pt x="63" y="3"/>
                      <a:pt x="62" y="3"/>
                    </a:cubicBezTo>
                    <a:cubicBezTo>
                      <a:pt x="60" y="2"/>
                      <a:pt x="57" y="0"/>
                      <a:pt x="56" y="0"/>
                    </a:cubicBezTo>
                    <a:cubicBezTo>
                      <a:pt x="56" y="0"/>
                      <a:pt x="56" y="0"/>
                      <a:pt x="55" y="0"/>
                    </a:cubicBezTo>
                    <a:cubicBezTo>
                      <a:pt x="56" y="2"/>
                      <a:pt x="57" y="5"/>
                      <a:pt x="58" y="6"/>
                    </a:cubicBezTo>
                    <a:cubicBezTo>
                      <a:pt x="60" y="8"/>
                      <a:pt x="57" y="10"/>
                      <a:pt x="57" y="10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5" y="15"/>
                      <a:pt x="53" y="17"/>
                    </a:cubicBezTo>
                    <a:cubicBezTo>
                      <a:pt x="51" y="19"/>
                      <a:pt x="48" y="22"/>
                      <a:pt x="47" y="23"/>
                    </a:cubicBezTo>
                    <a:cubicBezTo>
                      <a:pt x="46" y="23"/>
                      <a:pt x="42" y="26"/>
                      <a:pt x="40" y="27"/>
                    </a:cubicBezTo>
                    <a:cubicBezTo>
                      <a:pt x="37" y="28"/>
                      <a:pt x="34" y="28"/>
                      <a:pt x="32" y="29"/>
                    </a:cubicBezTo>
                    <a:cubicBezTo>
                      <a:pt x="32" y="30"/>
                      <a:pt x="28" y="36"/>
                      <a:pt x="27" y="39"/>
                    </a:cubicBezTo>
                    <a:cubicBezTo>
                      <a:pt x="25" y="43"/>
                      <a:pt x="22" y="47"/>
                      <a:pt x="22" y="48"/>
                    </a:cubicBezTo>
                    <a:cubicBezTo>
                      <a:pt x="20" y="48"/>
                      <a:pt x="19" y="44"/>
                      <a:pt x="17" y="43"/>
                    </a:cubicBezTo>
                    <a:cubicBezTo>
                      <a:pt x="17" y="42"/>
                      <a:pt x="15" y="42"/>
                      <a:pt x="13" y="41"/>
                    </a:cubicBezTo>
                    <a:cubicBezTo>
                      <a:pt x="12" y="39"/>
                      <a:pt x="11" y="42"/>
                      <a:pt x="9" y="41"/>
                    </a:cubicBezTo>
                    <a:cubicBezTo>
                      <a:pt x="7" y="40"/>
                      <a:pt x="10" y="38"/>
                      <a:pt x="12" y="36"/>
                    </a:cubicBezTo>
                    <a:cubicBezTo>
                      <a:pt x="14" y="36"/>
                      <a:pt x="12" y="34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9" y="35"/>
                      <a:pt x="7" y="36"/>
                      <a:pt x="5" y="38"/>
                    </a:cubicBezTo>
                    <a:cubicBezTo>
                      <a:pt x="2" y="40"/>
                      <a:pt x="0" y="43"/>
                      <a:pt x="1" y="48"/>
                    </a:cubicBezTo>
                    <a:cubicBezTo>
                      <a:pt x="2" y="49"/>
                      <a:pt x="2" y="51"/>
                      <a:pt x="2" y="53"/>
                    </a:cubicBezTo>
                    <a:cubicBezTo>
                      <a:pt x="2" y="54"/>
                      <a:pt x="2" y="56"/>
                      <a:pt x="2" y="56"/>
                    </a:cubicBezTo>
                    <a:cubicBezTo>
                      <a:pt x="1" y="58"/>
                      <a:pt x="2" y="60"/>
                      <a:pt x="4" y="61"/>
                    </a:cubicBezTo>
                    <a:cubicBezTo>
                      <a:pt x="6" y="63"/>
                      <a:pt x="8" y="64"/>
                      <a:pt x="10" y="65"/>
                    </a:cubicBezTo>
                    <a:cubicBezTo>
                      <a:pt x="13" y="66"/>
                      <a:pt x="16" y="68"/>
                      <a:pt x="17" y="71"/>
                    </a:cubicBezTo>
                    <a:cubicBezTo>
                      <a:pt x="18" y="74"/>
                      <a:pt x="20" y="76"/>
                      <a:pt x="22" y="78"/>
                    </a:cubicBezTo>
                    <a:cubicBezTo>
                      <a:pt x="22" y="78"/>
                      <a:pt x="24" y="80"/>
                      <a:pt x="24" y="81"/>
                    </a:cubicBezTo>
                    <a:cubicBezTo>
                      <a:pt x="25" y="86"/>
                      <a:pt x="28" y="91"/>
                      <a:pt x="30" y="95"/>
                    </a:cubicBezTo>
                    <a:cubicBezTo>
                      <a:pt x="32" y="101"/>
                      <a:pt x="35" y="106"/>
                      <a:pt x="40" y="112"/>
                    </a:cubicBezTo>
                    <a:cubicBezTo>
                      <a:pt x="43" y="118"/>
                      <a:pt x="47" y="124"/>
                      <a:pt x="50" y="129"/>
                    </a:cubicBezTo>
                    <a:cubicBezTo>
                      <a:pt x="50" y="131"/>
                      <a:pt x="51" y="131"/>
                      <a:pt x="51" y="133"/>
                    </a:cubicBezTo>
                    <a:cubicBezTo>
                      <a:pt x="50" y="136"/>
                      <a:pt x="52" y="139"/>
                      <a:pt x="54" y="141"/>
                    </a:cubicBezTo>
                    <a:cubicBezTo>
                      <a:pt x="60" y="148"/>
                      <a:pt x="69" y="152"/>
                      <a:pt x="77" y="158"/>
                    </a:cubicBezTo>
                    <a:cubicBezTo>
                      <a:pt x="78" y="159"/>
                      <a:pt x="80" y="159"/>
                      <a:pt x="82" y="160"/>
                    </a:cubicBezTo>
                    <a:cubicBezTo>
                      <a:pt x="86" y="162"/>
                      <a:pt x="90" y="164"/>
                      <a:pt x="94" y="167"/>
                    </a:cubicBezTo>
                    <a:cubicBezTo>
                      <a:pt x="98" y="172"/>
                      <a:pt x="102" y="175"/>
                      <a:pt x="107" y="179"/>
                    </a:cubicBezTo>
                    <a:cubicBezTo>
                      <a:pt x="107" y="179"/>
                      <a:pt x="107" y="179"/>
                      <a:pt x="107" y="179"/>
                    </a:cubicBezTo>
                    <a:cubicBezTo>
                      <a:pt x="109" y="179"/>
                      <a:pt x="111" y="178"/>
                      <a:pt x="112" y="177"/>
                    </a:cubicBezTo>
                    <a:cubicBezTo>
                      <a:pt x="115" y="177"/>
                      <a:pt x="116" y="175"/>
                      <a:pt x="116" y="172"/>
                    </a:cubicBezTo>
                    <a:cubicBezTo>
                      <a:pt x="115" y="169"/>
                      <a:pt x="117" y="170"/>
                      <a:pt x="117" y="169"/>
                    </a:cubicBezTo>
                    <a:cubicBezTo>
                      <a:pt x="117" y="168"/>
                      <a:pt x="115" y="167"/>
                      <a:pt x="117" y="165"/>
                    </a:cubicBezTo>
                    <a:cubicBezTo>
                      <a:pt x="119" y="162"/>
                      <a:pt x="120" y="161"/>
                      <a:pt x="122" y="161"/>
                    </a:cubicBezTo>
                    <a:cubicBezTo>
                      <a:pt x="122" y="159"/>
                      <a:pt x="120" y="158"/>
                      <a:pt x="120" y="156"/>
                    </a:cubicBezTo>
                    <a:cubicBezTo>
                      <a:pt x="117" y="155"/>
                      <a:pt x="115" y="153"/>
                      <a:pt x="113" y="151"/>
                    </a:cubicBezTo>
                    <a:cubicBezTo>
                      <a:pt x="114" y="149"/>
                      <a:pt x="114" y="149"/>
                      <a:pt x="114" y="149"/>
                    </a:cubicBezTo>
                    <a:cubicBezTo>
                      <a:pt x="114" y="149"/>
                      <a:pt x="115" y="149"/>
                      <a:pt x="115" y="149"/>
                    </a:cubicBezTo>
                    <a:cubicBezTo>
                      <a:pt x="116" y="150"/>
                      <a:pt x="117" y="151"/>
                      <a:pt x="118" y="151"/>
                    </a:cubicBezTo>
                    <a:cubicBezTo>
                      <a:pt x="118" y="151"/>
                      <a:pt x="118" y="151"/>
                      <a:pt x="118" y="151"/>
                    </a:cubicBezTo>
                    <a:cubicBezTo>
                      <a:pt x="119" y="149"/>
                      <a:pt x="118" y="145"/>
                      <a:pt x="118" y="145"/>
                    </a:cubicBezTo>
                    <a:cubicBezTo>
                      <a:pt x="120" y="137"/>
                      <a:pt x="120" y="137"/>
                      <a:pt x="120" y="137"/>
                    </a:cubicBezTo>
                    <a:cubicBezTo>
                      <a:pt x="119" y="131"/>
                      <a:pt x="119" y="131"/>
                      <a:pt x="119" y="131"/>
                    </a:cubicBezTo>
                    <a:cubicBezTo>
                      <a:pt x="120" y="123"/>
                      <a:pt x="120" y="123"/>
                      <a:pt x="120" y="123"/>
                    </a:cubicBezTo>
                    <a:cubicBezTo>
                      <a:pt x="120" y="123"/>
                      <a:pt x="122" y="120"/>
                      <a:pt x="121" y="119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3" name="Freeform 90"/>
              <p:cNvSpPr>
                <a:spLocks/>
              </p:cNvSpPr>
              <p:nvPr/>
            </p:nvSpPr>
            <p:spPr bwMode="auto">
              <a:xfrm>
                <a:off x="2425" y="2705"/>
                <a:ext cx="12" cy="17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5 h 8"/>
                  <a:gd name="T4" fmla="*/ 3 w 6"/>
                  <a:gd name="T5" fmla="*/ 0 h 8"/>
                  <a:gd name="T6" fmla="*/ 0 w 6"/>
                  <a:gd name="T7" fmla="*/ 3 h 8"/>
                  <a:gd name="T8" fmla="*/ 0 w 6"/>
                  <a:gd name="T9" fmla="*/ 5 h 8"/>
                  <a:gd name="T10" fmla="*/ 2 w 6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4" y="8"/>
                      <a:pt x="6" y="7"/>
                      <a:pt x="6" y="5"/>
                    </a:cubicBezTo>
                    <a:cubicBezTo>
                      <a:pt x="6" y="3"/>
                      <a:pt x="5" y="1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7"/>
                      <a:pt x="1" y="8"/>
                      <a:pt x="2" y="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" name="Freeform 91"/>
              <p:cNvSpPr>
                <a:spLocks/>
              </p:cNvSpPr>
              <p:nvPr/>
            </p:nvSpPr>
            <p:spPr bwMode="auto">
              <a:xfrm>
                <a:off x="2425" y="2705"/>
                <a:ext cx="12" cy="17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5 h 8"/>
                  <a:gd name="T4" fmla="*/ 3 w 6"/>
                  <a:gd name="T5" fmla="*/ 0 h 8"/>
                  <a:gd name="T6" fmla="*/ 0 w 6"/>
                  <a:gd name="T7" fmla="*/ 3 h 8"/>
                  <a:gd name="T8" fmla="*/ 0 w 6"/>
                  <a:gd name="T9" fmla="*/ 5 h 8"/>
                  <a:gd name="T10" fmla="*/ 2 w 6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4" y="8"/>
                      <a:pt x="6" y="7"/>
                      <a:pt x="6" y="5"/>
                    </a:cubicBezTo>
                    <a:cubicBezTo>
                      <a:pt x="6" y="3"/>
                      <a:pt x="5" y="1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7"/>
                      <a:pt x="1" y="8"/>
                      <a:pt x="2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" name="Freeform 92"/>
              <p:cNvSpPr>
                <a:spLocks noEditPoints="1"/>
              </p:cNvSpPr>
              <p:nvPr/>
            </p:nvSpPr>
            <p:spPr bwMode="auto">
              <a:xfrm>
                <a:off x="2178" y="2674"/>
                <a:ext cx="279" cy="237"/>
              </a:xfrm>
              <a:custGeom>
                <a:avLst/>
                <a:gdLst>
                  <a:gd name="T0" fmla="*/ 108 w 136"/>
                  <a:gd name="T1" fmla="*/ 50 h 115"/>
                  <a:gd name="T2" fmla="*/ 107 w 136"/>
                  <a:gd name="T3" fmla="*/ 50 h 115"/>
                  <a:gd name="T4" fmla="*/ 26 w 136"/>
                  <a:gd name="T5" fmla="*/ 30 h 115"/>
                  <a:gd name="T6" fmla="*/ 26 w 136"/>
                  <a:gd name="T7" fmla="*/ 22 h 115"/>
                  <a:gd name="T8" fmla="*/ 28 w 136"/>
                  <a:gd name="T9" fmla="*/ 22 h 115"/>
                  <a:gd name="T10" fmla="*/ 28 w 136"/>
                  <a:gd name="T11" fmla="*/ 28 h 115"/>
                  <a:gd name="T12" fmla="*/ 135 w 136"/>
                  <a:gd name="T13" fmla="*/ 39 h 115"/>
                  <a:gd name="T14" fmla="*/ 135 w 136"/>
                  <a:gd name="T15" fmla="*/ 36 h 115"/>
                  <a:gd name="T16" fmla="*/ 127 w 136"/>
                  <a:gd name="T17" fmla="*/ 33 h 115"/>
                  <a:gd name="T18" fmla="*/ 113 w 136"/>
                  <a:gd name="T19" fmla="*/ 22 h 115"/>
                  <a:gd name="T20" fmla="*/ 113 w 136"/>
                  <a:gd name="T21" fmla="*/ 18 h 115"/>
                  <a:gd name="T22" fmla="*/ 115 w 136"/>
                  <a:gd name="T23" fmla="*/ 16 h 115"/>
                  <a:gd name="T24" fmla="*/ 104 w 136"/>
                  <a:gd name="T25" fmla="*/ 15 h 115"/>
                  <a:gd name="T26" fmla="*/ 97 w 136"/>
                  <a:gd name="T27" fmla="*/ 14 h 115"/>
                  <a:gd name="T28" fmla="*/ 82 w 136"/>
                  <a:gd name="T29" fmla="*/ 19 h 115"/>
                  <a:gd name="T30" fmla="*/ 63 w 136"/>
                  <a:gd name="T31" fmla="*/ 17 h 115"/>
                  <a:gd name="T32" fmla="*/ 60 w 136"/>
                  <a:gd name="T33" fmla="*/ 15 h 115"/>
                  <a:gd name="T34" fmla="*/ 51 w 136"/>
                  <a:gd name="T35" fmla="*/ 9 h 115"/>
                  <a:gd name="T36" fmla="*/ 42 w 136"/>
                  <a:gd name="T37" fmla="*/ 2 h 115"/>
                  <a:gd name="T38" fmla="*/ 38 w 136"/>
                  <a:gd name="T39" fmla="*/ 7 h 115"/>
                  <a:gd name="T40" fmla="*/ 29 w 136"/>
                  <a:gd name="T41" fmla="*/ 13 h 115"/>
                  <a:gd name="T42" fmla="*/ 26 w 136"/>
                  <a:gd name="T43" fmla="*/ 9 h 115"/>
                  <a:gd name="T44" fmla="*/ 30 w 136"/>
                  <a:gd name="T45" fmla="*/ 0 h 115"/>
                  <a:gd name="T46" fmla="*/ 20 w 136"/>
                  <a:gd name="T47" fmla="*/ 3 h 115"/>
                  <a:gd name="T48" fmla="*/ 0 w 136"/>
                  <a:gd name="T49" fmla="*/ 12 h 115"/>
                  <a:gd name="T50" fmla="*/ 4 w 136"/>
                  <a:gd name="T51" fmla="*/ 38 h 115"/>
                  <a:gd name="T52" fmla="*/ 51 w 136"/>
                  <a:gd name="T53" fmla="*/ 92 h 115"/>
                  <a:gd name="T54" fmla="*/ 67 w 136"/>
                  <a:gd name="T55" fmla="*/ 108 h 115"/>
                  <a:gd name="T56" fmla="*/ 82 w 136"/>
                  <a:gd name="T57" fmla="*/ 113 h 115"/>
                  <a:gd name="T58" fmla="*/ 91 w 136"/>
                  <a:gd name="T59" fmla="*/ 107 h 115"/>
                  <a:gd name="T60" fmla="*/ 95 w 136"/>
                  <a:gd name="T61" fmla="*/ 101 h 115"/>
                  <a:gd name="T62" fmla="*/ 102 w 136"/>
                  <a:gd name="T63" fmla="*/ 98 h 115"/>
                  <a:gd name="T64" fmla="*/ 97 w 136"/>
                  <a:gd name="T65" fmla="*/ 96 h 115"/>
                  <a:gd name="T66" fmla="*/ 92 w 136"/>
                  <a:gd name="T67" fmla="*/ 93 h 115"/>
                  <a:gd name="T68" fmla="*/ 92 w 136"/>
                  <a:gd name="T69" fmla="*/ 89 h 115"/>
                  <a:gd name="T70" fmla="*/ 92 w 136"/>
                  <a:gd name="T71" fmla="*/ 83 h 115"/>
                  <a:gd name="T72" fmla="*/ 88 w 136"/>
                  <a:gd name="T73" fmla="*/ 79 h 115"/>
                  <a:gd name="T74" fmla="*/ 97 w 136"/>
                  <a:gd name="T75" fmla="*/ 82 h 115"/>
                  <a:gd name="T76" fmla="*/ 106 w 136"/>
                  <a:gd name="T77" fmla="*/ 81 h 115"/>
                  <a:gd name="T78" fmla="*/ 112 w 136"/>
                  <a:gd name="T79" fmla="*/ 78 h 115"/>
                  <a:gd name="T80" fmla="*/ 118 w 136"/>
                  <a:gd name="T81" fmla="*/ 77 h 115"/>
                  <a:gd name="T82" fmla="*/ 124 w 136"/>
                  <a:gd name="T83" fmla="*/ 76 h 115"/>
                  <a:gd name="T84" fmla="*/ 128 w 136"/>
                  <a:gd name="T85" fmla="*/ 69 h 115"/>
                  <a:gd name="T86" fmla="*/ 122 w 136"/>
                  <a:gd name="T87" fmla="*/ 63 h 115"/>
                  <a:gd name="T88" fmla="*/ 123 w 136"/>
                  <a:gd name="T89" fmla="*/ 58 h 115"/>
                  <a:gd name="T90" fmla="*/ 125 w 136"/>
                  <a:gd name="T91" fmla="*/ 54 h 115"/>
                  <a:gd name="T92" fmla="*/ 128 w 136"/>
                  <a:gd name="T93" fmla="*/ 54 h 115"/>
                  <a:gd name="T94" fmla="*/ 132 w 136"/>
                  <a:gd name="T95" fmla="*/ 53 h 115"/>
                  <a:gd name="T96" fmla="*/ 131 w 136"/>
                  <a:gd name="T97" fmla="*/ 50 h 115"/>
                  <a:gd name="T98" fmla="*/ 127 w 136"/>
                  <a:gd name="T99" fmla="*/ 46 h 115"/>
                  <a:gd name="T100" fmla="*/ 131 w 136"/>
                  <a:gd name="T101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6" h="115">
                    <a:moveTo>
                      <a:pt x="107" y="50"/>
                    </a:moveTo>
                    <a:cubicBezTo>
                      <a:pt x="108" y="50"/>
                      <a:pt x="108" y="50"/>
                      <a:pt x="108" y="50"/>
                    </a:cubicBezTo>
                    <a:cubicBezTo>
                      <a:pt x="108" y="50"/>
                      <a:pt x="108" y="50"/>
                      <a:pt x="108" y="50"/>
                    </a:cubicBezTo>
                    <a:lnTo>
                      <a:pt x="107" y="50"/>
                    </a:lnTo>
                    <a:close/>
                    <a:moveTo>
                      <a:pt x="28" y="28"/>
                    </a:moveTo>
                    <a:cubicBezTo>
                      <a:pt x="28" y="29"/>
                      <a:pt x="27" y="30"/>
                      <a:pt x="26" y="30"/>
                    </a:cubicBezTo>
                    <a:cubicBezTo>
                      <a:pt x="25" y="30"/>
                      <a:pt x="25" y="30"/>
                      <a:pt x="25" y="29"/>
                    </a:cubicBezTo>
                    <a:cubicBezTo>
                      <a:pt x="22" y="26"/>
                      <a:pt x="22" y="25"/>
                      <a:pt x="26" y="22"/>
                    </a:cubicBezTo>
                    <a:cubicBezTo>
                      <a:pt x="26" y="21"/>
                      <a:pt x="27" y="21"/>
                      <a:pt x="28" y="21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3"/>
                      <a:pt x="28" y="24"/>
                      <a:pt x="29" y="25"/>
                    </a:cubicBezTo>
                    <a:cubicBezTo>
                      <a:pt x="29" y="26"/>
                      <a:pt x="28" y="28"/>
                      <a:pt x="28" y="28"/>
                    </a:cubicBezTo>
                    <a:close/>
                    <a:moveTo>
                      <a:pt x="131" y="43"/>
                    </a:moveTo>
                    <a:cubicBezTo>
                      <a:pt x="135" y="39"/>
                      <a:pt x="135" y="39"/>
                      <a:pt x="135" y="39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5" y="37"/>
                      <a:pt x="135" y="36"/>
                      <a:pt x="135" y="36"/>
                    </a:cubicBezTo>
                    <a:cubicBezTo>
                      <a:pt x="132" y="35"/>
                      <a:pt x="130" y="35"/>
                      <a:pt x="129" y="35"/>
                    </a:cubicBezTo>
                    <a:cubicBezTo>
                      <a:pt x="127" y="35"/>
                      <a:pt x="127" y="35"/>
                      <a:pt x="127" y="33"/>
                    </a:cubicBezTo>
                    <a:cubicBezTo>
                      <a:pt x="127" y="30"/>
                      <a:pt x="125" y="28"/>
                      <a:pt x="122" y="26"/>
                    </a:cubicBezTo>
                    <a:cubicBezTo>
                      <a:pt x="119" y="25"/>
                      <a:pt x="116" y="24"/>
                      <a:pt x="113" y="22"/>
                    </a:cubicBezTo>
                    <a:cubicBezTo>
                      <a:pt x="112" y="22"/>
                      <a:pt x="112" y="21"/>
                      <a:pt x="111" y="20"/>
                    </a:cubicBezTo>
                    <a:cubicBezTo>
                      <a:pt x="111" y="19"/>
                      <a:pt x="112" y="19"/>
                      <a:pt x="113" y="18"/>
                    </a:cubicBezTo>
                    <a:cubicBezTo>
                      <a:pt x="114" y="18"/>
                      <a:pt x="114" y="18"/>
                      <a:pt x="115" y="18"/>
                    </a:cubicBezTo>
                    <a:cubicBezTo>
                      <a:pt x="115" y="17"/>
                      <a:pt x="115" y="17"/>
                      <a:pt x="115" y="16"/>
                    </a:cubicBezTo>
                    <a:cubicBezTo>
                      <a:pt x="115" y="16"/>
                      <a:pt x="115" y="16"/>
                      <a:pt x="114" y="15"/>
                    </a:cubicBezTo>
                    <a:cubicBezTo>
                      <a:pt x="111" y="15"/>
                      <a:pt x="107" y="15"/>
                      <a:pt x="104" y="15"/>
                    </a:cubicBezTo>
                    <a:cubicBezTo>
                      <a:pt x="102" y="15"/>
                      <a:pt x="100" y="15"/>
                      <a:pt x="99" y="13"/>
                    </a:cubicBezTo>
                    <a:cubicBezTo>
                      <a:pt x="98" y="12"/>
                      <a:pt x="97" y="12"/>
                      <a:pt x="97" y="14"/>
                    </a:cubicBezTo>
                    <a:cubicBezTo>
                      <a:pt x="97" y="15"/>
                      <a:pt x="97" y="16"/>
                      <a:pt x="96" y="17"/>
                    </a:cubicBezTo>
                    <a:cubicBezTo>
                      <a:pt x="92" y="20"/>
                      <a:pt x="87" y="22"/>
                      <a:pt x="82" y="19"/>
                    </a:cubicBezTo>
                    <a:cubicBezTo>
                      <a:pt x="80" y="17"/>
                      <a:pt x="77" y="17"/>
                      <a:pt x="74" y="17"/>
                    </a:cubicBezTo>
                    <a:cubicBezTo>
                      <a:pt x="70" y="17"/>
                      <a:pt x="67" y="17"/>
                      <a:pt x="63" y="17"/>
                    </a:cubicBezTo>
                    <a:cubicBezTo>
                      <a:pt x="62" y="18"/>
                      <a:pt x="61" y="17"/>
                      <a:pt x="60" y="15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0" y="12"/>
                      <a:pt x="58" y="10"/>
                      <a:pt x="55" y="10"/>
                    </a:cubicBezTo>
                    <a:cubicBezTo>
                      <a:pt x="54" y="10"/>
                      <a:pt x="52" y="9"/>
                      <a:pt x="51" y="9"/>
                    </a:cubicBezTo>
                    <a:cubicBezTo>
                      <a:pt x="48" y="9"/>
                      <a:pt x="46" y="7"/>
                      <a:pt x="45" y="4"/>
                    </a:cubicBezTo>
                    <a:cubicBezTo>
                      <a:pt x="45" y="3"/>
                      <a:pt x="44" y="2"/>
                      <a:pt x="42" y="2"/>
                    </a:cubicBezTo>
                    <a:cubicBezTo>
                      <a:pt x="42" y="2"/>
                      <a:pt x="40" y="3"/>
                      <a:pt x="39" y="5"/>
                    </a:cubicBezTo>
                    <a:cubicBezTo>
                      <a:pt x="39" y="5"/>
                      <a:pt x="38" y="6"/>
                      <a:pt x="38" y="7"/>
                    </a:cubicBezTo>
                    <a:cubicBezTo>
                      <a:pt x="38" y="9"/>
                      <a:pt x="37" y="10"/>
                      <a:pt x="35" y="11"/>
                    </a:cubicBezTo>
                    <a:cubicBezTo>
                      <a:pt x="32" y="12"/>
                      <a:pt x="31" y="12"/>
                      <a:pt x="29" y="13"/>
                    </a:cubicBezTo>
                    <a:cubicBezTo>
                      <a:pt x="28" y="14"/>
                      <a:pt x="27" y="13"/>
                      <a:pt x="27" y="12"/>
                    </a:cubicBezTo>
                    <a:cubicBezTo>
                      <a:pt x="26" y="11"/>
                      <a:pt x="25" y="10"/>
                      <a:pt x="26" y="9"/>
                    </a:cubicBezTo>
                    <a:cubicBezTo>
                      <a:pt x="28" y="7"/>
                      <a:pt x="30" y="6"/>
                      <a:pt x="31" y="5"/>
                    </a:cubicBezTo>
                    <a:cubicBezTo>
                      <a:pt x="32" y="3"/>
                      <a:pt x="31" y="1"/>
                      <a:pt x="30" y="0"/>
                    </a:cubicBezTo>
                    <a:cubicBezTo>
                      <a:pt x="29" y="0"/>
                      <a:pt x="27" y="0"/>
                      <a:pt x="27" y="0"/>
                    </a:cubicBezTo>
                    <a:cubicBezTo>
                      <a:pt x="24" y="0"/>
                      <a:pt x="22" y="1"/>
                      <a:pt x="20" y="3"/>
                    </a:cubicBezTo>
                    <a:cubicBezTo>
                      <a:pt x="17" y="6"/>
                      <a:pt x="15" y="7"/>
                      <a:pt x="11" y="8"/>
                    </a:cubicBezTo>
                    <a:cubicBezTo>
                      <a:pt x="7" y="10"/>
                      <a:pt x="3" y="10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7" y="108"/>
                      <a:pt x="67" y="108"/>
                      <a:pt x="67" y="108"/>
                    </a:cubicBezTo>
                    <a:cubicBezTo>
                      <a:pt x="67" y="108"/>
                      <a:pt x="75" y="114"/>
                      <a:pt x="76" y="114"/>
                    </a:cubicBezTo>
                    <a:cubicBezTo>
                      <a:pt x="78" y="114"/>
                      <a:pt x="80" y="115"/>
                      <a:pt x="82" y="113"/>
                    </a:cubicBezTo>
                    <a:cubicBezTo>
                      <a:pt x="82" y="112"/>
                      <a:pt x="85" y="110"/>
                      <a:pt x="85" y="110"/>
                    </a:cubicBezTo>
                    <a:cubicBezTo>
                      <a:pt x="85" y="109"/>
                      <a:pt x="90" y="107"/>
                      <a:pt x="91" y="107"/>
                    </a:cubicBezTo>
                    <a:cubicBezTo>
                      <a:pt x="92" y="106"/>
                      <a:pt x="92" y="105"/>
                      <a:pt x="93" y="103"/>
                    </a:cubicBezTo>
                    <a:cubicBezTo>
                      <a:pt x="93" y="103"/>
                      <a:pt x="95" y="101"/>
                      <a:pt x="95" y="101"/>
                    </a:cubicBezTo>
                    <a:cubicBezTo>
                      <a:pt x="97" y="101"/>
                      <a:pt x="98" y="100"/>
                      <a:pt x="99" y="100"/>
                    </a:cubicBezTo>
                    <a:cubicBezTo>
                      <a:pt x="100" y="99"/>
                      <a:pt x="100" y="99"/>
                      <a:pt x="102" y="98"/>
                    </a:cubicBezTo>
                    <a:cubicBezTo>
                      <a:pt x="103" y="98"/>
                      <a:pt x="102" y="97"/>
                      <a:pt x="101" y="97"/>
                    </a:cubicBezTo>
                    <a:cubicBezTo>
                      <a:pt x="100" y="96"/>
                      <a:pt x="98" y="96"/>
                      <a:pt x="97" y="96"/>
                    </a:cubicBezTo>
                    <a:cubicBezTo>
                      <a:pt x="96" y="96"/>
                      <a:pt x="93" y="96"/>
                      <a:pt x="93" y="96"/>
                    </a:cubicBezTo>
                    <a:cubicBezTo>
                      <a:pt x="93" y="96"/>
                      <a:pt x="92" y="94"/>
                      <a:pt x="92" y="93"/>
                    </a:cubicBezTo>
                    <a:cubicBezTo>
                      <a:pt x="91" y="93"/>
                      <a:pt x="92" y="92"/>
                      <a:pt x="92" y="92"/>
                    </a:cubicBezTo>
                    <a:cubicBezTo>
                      <a:pt x="92" y="89"/>
                      <a:pt x="92" y="89"/>
                      <a:pt x="92" y="89"/>
                    </a:cubicBezTo>
                    <a:cubicBezTo>
                      <a:pt x="93" y="87"/>
                      <a:pt x="93" y="87"/>
                      <a:pt x="93" y="87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0" y="82"/>
                      <a:pt x="90" y="82"/>
                      <a:pt x="90" y="82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93" y="81"/>
                      <a:pt x="93" y="81"/>
                      <a:pt x="93" y="81"/>
                    </a:cubicBezTo>
                    <a:cubicBezTo>
                      <a:pt x="97" y="82"/>
                      <a:pt x="97" y="82"/>
                      <a:pt x="97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6" y="81"/>
                      <a:pt x="106" y="81"/>
                      <a:pt x="106" y="81"/>
                    </a:cubicBezTo>
                    <a:cubicBezTo>
                      <a:pt x="110" y="80"/>
                      <a:pt x="110" y="80"/>
                      <a:pt x="110" y="80"/>
                    </a:cubicBezTo>
                    <a:cubicBezTo>
                      <a:pt x="112" y="78"/>
                      <a:pt x="112" y="78"/>
                      <a:pt x="112" y="78"/>
                    </a:cubicBezTo>
                    <a:cubicBezTo>
                      <a:pt x="115" y="79"/>
                      <a:pt x="115" y="79"/>
                      <a:pt x="115" y="79"/>
                    </a:cubicBezTo>
                    <a:cubicBezTo>
                      <a:pt x="118" y="77"/>
                      <a:pt x="118" y="77"/>
                      <a:pt x="118" y="77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7" y="73"/>
                      <a:pt x="127" y="73"/>
                      <a:pt x="127" y="73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22" y="63"/>
                      <a:pt x="122" y="63"/>
                      <a:pt x="122" y="63"/>
                    </a:cubicBezTo>
                    <a:cubicBezTo>
                      <a:pt x="122" y="60"/>
                      <a:pt x="122" y="60"/>
                      <a:pt x="122" y="60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23" y="55"/>
                      <a:pt x="123" y="55"/>
                      <a:pt x="123" y="55"/>
                    </a:cubicBezTo>
                    <a:cubicBezTo>
                      <a:pt x="125" y="54"/>
                      <a:pt x="125" y="54"/>
                      <a:pt x="125" y="54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1"/>
                      <a:pt x="132" y="51"/>
                      <a:pt x="132" y="51"/>
                    </a:cubicBezTo>
                    <a:cubicBezTo>
                      <a:pt x="131" y="50"/>
                      <a:pt x="131" y="50"/>
                      <a:pt x="131" y="50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7" y="46"/>
                      <a:pt x="127" y="46"/>
                      <a:pt x="127" y="46"/>
                    </a:cubicBezTo>
                    <a:cubicBezTo>
                      <a:pt x="130" y="44"/>
                      <a:pt x="130" y="44"/>
                      <a:pt x="130" y="44"/>
                    </a:cubicBezTo>
                    <a:lnTo>
                      <a:pt x="131" y="43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" name="Freeform 93"/>
              <p:cNvSpPr>
                <a:spLocks noEditPoints="1"/>
              </p:cNvSpPr>
              <p:nvPr/>
            </p:nvSpPr>
            <p:spPr bwMode="auto">
              <a:xfrm>
                <a:off x="2178" y="2674"/>
                <a:ext cx="279" cy="237"/>
              </a:xfrm>
              <a:custGeom>
                <a:avLst/>
                <a:gdLst>
                  <a:gd name="T0" fmla="*/ 108 w 136"/>
                  <a:gd name="T1" fmla="*/ 50 h 115"/>
                  <a:gd name="T2" fmla="*/ 107 w 136"/>
                  <a:gd name="T3" fmla="*/ 50 h 115"/>
                  <a:gd name="T4" fmla="*/ 26 w 136"/>
                  <a:gd name="T5" fmla="*/ 30 h 115"/>
                  <a:gd name="T6" fmla="*/ 26 w 136"/>
                  <a:gd name="T7" fmla="*/ 22 h 115"/>
                  <a:gd name="T8" fmla="*/ 28 w 136"/>
                  <a:gd name="T9" fmla="*/ 22 h 115"/>
                  <a:gd name="T10" fmla="*/ 28 w 136"/>
                  <a:gd name="T11" fmla="*/ 28 h 115"/>
                  <a:gd name="T12" fmla="*/ 135 w 136"/>
                  <a:gd name="T13" fmla="*/ 39 h 115"/>
                  <a:gd name="T14" fmla="*/ 135 w 136"/>
                  <a:gd name="T15" fmla="*/ 36 h 115"/>
                  <a:gd name="T16" fmla="*/ 127 w 136"/>
                  <a:gd name="T17" fmla="*/ 33 h 115"/>
                  <a:gd name="T18" fmla="*/ 113 w 136"/>
                  <a:gd name="T19" fmla="*/ 22 h 115"/>
                  <a:gd name="T20" fmla="*/ 113 w 136"/>
                  <a:gd name="T21" fmla="*/ 18 h 115"/>
                  <a:gd name="T22" fmla="*/ 115 w 136"/>
                  <a:gd name="T23" fmla="*/ 16 h 115"/>
                  <a:gd name="T24" fmla="*/ 104 w 136"/>
                  <a:gd name="T25" fmla="*/ 15 h 115"/>
                  <a:gd name="T26" fmla="*/ 97 w 136"/>
                  <a:gd name="T27" fmla="*/ 14 h 115"/>
                  <a:gd name="T28" fmla="*/ 82 w 136"/>
                  <a:gd name="T29" fmla="*/ 19 h 115"/>
                  <a:gd name="T30" fmla="*/ 63 w 136"/>
                  <a:gd name="T31" fmla="*/ 17 h 115"/>
                  <a:gd name="T32" fmla="*/ 60 w 136"/>
                  <a:gd name="T33" fmla="*/ 15 h 115"/>
                  <a:gd name="T34" fmla="*/ 51 w 136"/>
                  <a:gd name="T35" fmla="*/ 9 h 115"/>
                  <a:gd name="T36" fmla="*/ 42 w 136"/>
                  <a:gd name="T37" fmla="*/ 2 h 115"/>
                  <a:gd name="T38" fmla="*/ 38 w 136"/>
                  <a:gd name="T39" fmla="*/ 7 h 115"/>
                  <a:gd name="T40" fmla="*/ 29 w 136"/>
                  <a:gd name="T41" fmla="*/ 13 h 115"/>
                  <a:gd name="T42" fmla="*/ 26 w 136"/>
                  <a:gd name="T43" fmla="*/ 9 h 115"/>
                  <a:gd name="T44" fmla="*/ 30 w 136"/>
                  <a:gd name="T45" fmla="*/ 0 h 115"/>
                  <a:gd name="T46" fmla="*/ 20 w 136"/>
                  <a:gd name="T47" fmla="*/ 3 h 115"/>
                  <a:gd name="T48" fmla="*/ 0 w 136"/>
                  <a:gd name="T49" fmla="*/ 12 h 115"/>
                  <a:gd name="T50" fmla="*/ 4 w 136"/>
                  <a:gd name="T51" fmla="*/ 38 h 115"/>
                  <a:gd name="T52" fmla="*/ 51 w 136"/>
                  <a:gd name="T53" fmla="*/ 92 h 115"/>
                  <a:gd name="T54" fmla="*/ 67 w 136"/>
                  <a:gd name="T55" fmla="*/ 108 h 115"/>
                  <a:gd name="T56" fmla="*/ 82 w 136"/>
                  <a:gd name="T57" fmla="*/ 113 h 115"/>
                  <a:gd name="T58" fmla="*/ 91 w 136"/>
                  <a:gd name="T59" fmla="*/ 107 h 115"/>
                  <a:gd name="T60" fmla="*/ 95 w 136"/>
                  <a:gd name="T61" fmla="*/ 101 h 115"/>
                  <a:gd name="T62" fmla="*/ 102 w 136"/>
                  <a:gd name="T63" fmla="*/ 98 h 115"/>
                  <a:gd name="T64" fmla="*/ 97 w 136"/>
                  <a:gd name="T65" fmla="*/ 96 h 115"/>
                  <a:gd name="T66" fmla="*/ 92 w 136"/>
                  <a:gd name="T67" fmla="*/ 93 h 115"/>
                  <a:gd name="T68" fmla="*/ 92 w 136"/>
                  <a:gd name="T69" fmla="*/ 89 h 115"/>
                  <a:gd name="T70" fmla="*/ 92 w 136"/>
                  <a:gd name="T71" fmla="*/ 83 h 115"/>
                  <a:gd name="T72" fmla="*/ 88 w 136"/>
                  <a:gd name="T73" fmla="*/ 79 h 115"/>
                  <a:gd name="T74" fmla="*/ 97 w 136"/>
                  <a:gd name="T75" fmla="*/ 82 h 115"/>
                  <a:gd name="T76" fmla="*/ 106 w 136"/>
                  <a:gd name="T77" fmla="*/ 81 h 115"/>
                  <a:gd name="T78" fmla="*/ 112 w 136"/>
                  <a:gd name="T79" fmla="*/ 78 h 115"/>
                  <a:gd name="T80" fmla="*/ 118 w 136"/>
                  <a:gd name="T81" fmla="*/ 77 h 115"/>
                  <a:gd name="T82" fmla="*/ 124 w 136"/>
                  <a:gd name="T83" fmla="*/ 76 h 115"/>
                  <a:gd name="T84" fmla="*/ 128 w 136"/>
                  <a:gd name="T85" fmla="*/ 69 h 115"/>
                  <a:gd name="T86" fmla="*/ 122 w 136"/>
                  <a:gd name="T87" fmla="*/ 63 h 115"/>
                  <a:gd name="T88" fmla="*/ 123 w 136"/>
                  <a:gd name="T89" fmla="*/ 58 h 115"/>
                  <a:gd name="T90" fmla="*/ 125 w 136"/>
                  <a:gd name="T91" fmla="*/ 54 h 115"/>
                  <a:gd name="T92" fmla="*/ 128 w 136"/>
                  <a:gd name="T93" fmla="*/ 54 h 115"/>
                  <a:gd name="T94" fmla="*/ 132 w 136"/>
                  <a:gd name="T95" fmla="*/ 53 h 115"/>
                  <a:gd name="T96" fmla="*/ 131 w 136"/>
                  <a:gd name="T97" fmla="*/ 50 h 115"/>
                  <a:gd name="T98" fmla="*/ 127 w 136"/>
                  <a:gd name="T99" fmla="*/ 46 h 115"/>
                  <a:gd name="T100" fmla="*/ 131 w 136"/>
                  <a:gd name="T101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6" h="115">
                    <a:moveTo>
                      <a:pt x="107" y="50"/>
                    </a:moveTo>
                    <a:cubicBezTo>
                      <a:pt x="108" y="50"/>
                      <a:pt x="108" y="50"/>
                      <a:pt x="108" y="50"/>
                    </a:cubicBezTo>
                    <a:cubicBezTo>
                      <a:pt x="108" y="50"/>
                      <a:pt x="108" y="50"/>
                      <a:pt x="108" y="50"/>
                    </a:cubicBezTo>
                    <a:lnTo>
                      <a:pt x="107" y="50"/>
                    </a:lnTo>
                    <a:close/>
                    <a:moveTo>
                      <a:pt x="28" y="28"/>
                    </a:moveTo>
                    <a:cubicBezTo>
                      <a:pt x="28" y="29"/>
                      <a:pt x="27" y="30"/>
                      <a:pt x="26" y="30"/>
                    </a:cubicBezTo>
                    <a:cubicBezTo>
                      <a:pt x="25" y="30"/>
                      <a:pt x="25" y="30"/>
                      <a:pt x="25" y="29"/>
                    </a:cubicBezTo>
                    <a:cubicBezTo>
                      <a:pt x="22" y="26"/>
                      <a:pt x="22" y="25"/>
                      <a:pt x="26" y="22"/>
                    </a:cubicBezTo>
                    <a:cubicBezTo>
                      <a:pt x="26" y="21"/>
                      <a:pt x="27" y="21"/>
                      <a:pt x="28" y="21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3"/>
                      <a:pt x="28" y="24"/>
                      <a:pt x="29" y="25"/>
                    </a:cubicBezTo>
                    <a:cubicBezTo>
                      <a:pt x="29" y="26"/>
                      <a:pt x="28" y="28"/>
                      <a:pt x="28" y="28"/>
                    </a:cubicBezTo>
                    <a:close/>
                    <a:moveTo>
                      <a:pt x="131" y="43"/>
                    </a:moveTo>
                    <a:cubicBezTo>
                      <a:pt x="135" y="39"/>
                      <a:pt x="135" y="39"/>
                      <a:pt x="135" y="39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5" y="37"/>
                      <a:pt x="135" y="36"/>
                      <a:pt x="135" y="36"/>
                    </a:cubicBezTo>
                    <a:cubicBezTo>
                      <a:pt x="132" y="35"/>
                      <a:pt x="130" y="35"/>
                      <a:pt x="129" y="35"/>
                    </a:cubicBezTo>
                    <a:cubicBezTo>
                      <a:pt x="127" y="35"/>
                      <a:pt x="127" y="35"/>
                      <a:pt x="127" y="33"/>
                    </a:cubicBezTo>
                    <a:cubicBezTo>
                      <a:pt x="127" y="30"/>
                      <a:pt x="125" y="28"/>
                      <a:pt x="122" y="26"/>
                    </a:cubicBezTo>
                    <a:cubicBezTo>
                      <a:pt x="119" y="25"/>
                      <a:pt x="116" y="24"/>
                      <a:pt x="113" y="22"/>
                    </a:cubicBezTo>
                    <a:cubicBezTo>
                      <a:pt x="112" y="22"/>
                      <a:pt x="112" y="21"/>
                      <a:pt x="111" y="20"/>
                    </a:cubicBezTo>
                    <a:cubicBezTo>
                      <a:pt x="111" y="19"/>
                      <a:pt x="112" y="19"/>
                      <a:pt x="113" y="18"/>
                    </a:cubicBezTo>
                    <a:cubicBezTo>
                      <a:pt x="114" y="18"/>
                      <a:pt x="114" y="18"/>
                      <a:pt x="115" y="18"/>
                    </a:cubicBezTo>
                    <a:cubicBezTo>
                      <a:pt x="115" y="17"/>
                      <a:pt x="115" y="17"/>
                      <a:pt x="115" y="16"/>
                    </a:cubicBezTo>
                    <a:cubicBezTo>
                      <a:pt x="115" y="16"/>
                      <a:pt x="115" y="16"/>
                      <a:pt x="114" y="15"/>
                    </a:cubicBezTo>
                    <a:cubicBezTo>
                      <a:pt x="111" y="15"/>
                      <a:pt x="107" y="15"/>
                      <a:pt x="104" y="15"/>
                    </a:cubicBezTo>
                    <a:cubicBezTo>
                      <a:pt x="102" y="15"/>
                      <a:pt x="100" y="15"/>
                      <a:pt x="99" y="13"/>
                    </a:cubicBezTo>
                    <a:cubicBezTo>
                      <a:pt x="98" y="12"/>
                      <a:pt x="97" y="12"/>
                      <a:pt x="97" y="14"/>
                    </a:cubicBezTo>
                    <a:cubicBezTo>
                      <a:pt x="97" y="15"/>
                      <a:pt x="97" y="16"/>
                      <a:pt x="96" y="17"/>
                    </a:cubicBezTo>
                    <a:cubicBezTo>
                      <a:pt x="92" y="20"/>
                      <a:pt x="87" y="22"/>
                      <a:pt x="82" y="19"/>
                    </a:cubicBezTo>
                    <a:cubicBezTo>
                      <a:pt x="80" y="17"/>
                      <a:pt x="77" y="17"/>
                      <a:pt x="74" y="17"/>
                    </a:cubicBezTo>
                    <a:cubicBezTo>
                      <a:pt x="70" y="17"/>
                      <a:pt x="67" y="17"/>
                      <a:pt x="63" y="17"/>
                    </a:cubicBezTo>
                    <a:cubicBezTo>
                      <a:pt x="62" y="18"/>
                      <a:pt x="61" y="17"/>
                      <a:pt x="60" y="15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0" y="12"/>
                      <a:pt x="58" y="10"/>
                      <a:pt x="55" y="10"/>
                    </a:cubicBezTo>
                    <a:cubicBezTo>
                      <a:pt x="54" y="10"/>
                      <a:pt x="52" y="9"/>
                      <a:pt x="51" y="9"/>
                    </a:cubicBezTo>
                    <a:cubicBezTo>
                      <a:pt x="48" y="9"/>
                      <a:pt x="46" y="7"/>
                      <a:pt x="45" y="4"/>
                    </a:cubicBezTo>
                    <a:cubicBezTo>
                      <a:pt x="45" y="3"/>
                      <a:pt x="44" y="2"/>
                      <a:pt x="42" y="2"/>
                    </a:cubicBezTo>
                    <a:cubicBezTo>
                      <a:pt x="42" y="2"/>
                      <a:pt x="40" y="3"/>
                      <a:pt x="39" y="5"/>
                    </a:cubicBezTo>
                    <a:cubicBezTo>
                      <a:pt x="39" y="5"/>
                      <a:pt x="38" y="6"/>
                      <a:pt x="38" y="7"/>
                    </a:cubicBezTo>
                    <a:cubicBezTo>
                      <a:pt x="38" y="9"/>
                      <a:pt x="37" y="10"/>
                      <a:pt x="35" y="11"/>
                    </a:cubicBezTo>
                    <a:cubicBezTo>
                      <a:pt x="32" y="12"/>
                      <a:pt x="31" y="12"/>
                      <a:pt x="29" y="13"/>
                    </a:cubicBezTo>
                    <a:cubicBezTo>
                      <a:pt x="28" y="14"/>
                      <a:pt x="27" y="13"/>
                      <a:pt x="27" y="12"/>
                    </a:cubicBezTo>
                    <a:cubicBezTo>
                      <a:pt x="26" y="11"/>
                      <a:pt x="25" y="10"/>
                      <a:pt x="26" y="9"/>
                    </a:cubicBezTo>
                    <a:cubicBezTo>
                      <a:pt x="28" y="7"/>
                      <a:pt x="30" y="6"/>
                      <a:pt x="31" y="5"/>
                    </a:cubicBezTo>
                    <a:cubicBezTo>
                      <a:pt x="32" y="3"/>
                      <a:pt x="31" y="1"/>
                      <a:pt x="30" y="0"/>
                    </a:cubicBezTo>
                    <a:cubicBezTo>
                      <a:pt x="29" y="0"/>
                      <a:pt x="27" y="0"/>
                      <a:pt x="27" y="0"/>
                    </a:cubicBezTo>
                    <a:cubicBezTo>
                      <a:pt x="24" y="0"/>
                      <a:pt x="22" y="1"/>
                      <a:pt x="20" y="3"/>
                    </a:cubicBezTo>
                    <a:cubicBezTo>
                      <a:pt x="17" y="6"/>
                      <a:pt x="15" y="7"/>
                      <a:pt x="11" y="8"/>
                    </a:cubicBezTo>
                    <a:cubicBezTo>
                      <a:pt x="7" y="10"/>
                      <a:pt x="3" y="10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7" y="108"/>
                      <a:pt x="67" y="108"/>
                      <a:pt x="67" y="108"/>
                    </a:cubicBezTo>
                    <a:cubicBezTo>
                      <a:pt x="67" y="108"/>
                      <a:pt x="75" y="114"/>
                      <a:pt x="76" y="114"/>
                    </a:cubicBezTo>
                    <a:cubicBezTo>
                      <a:pt x="78" y="114"/>
                      <a:pt x="80" y="115"/>
                      <a:pt x="82" y="113"/>
                    </a:cubicBezTo>
                    <a:cubicBezTo>
                      <a:pt x="82" y="112"/>
                      <a:pt x="85" y="110"/>
                      <a:pt x="85" y="110"/>
                    </a:cubicBezTo>
                    <a:cubicBezTo>
                      <a:pt x="85" y="109"/>
                      <a:pt x="90" y="107"/>
                      <a:pt x="91" y="107"/>
                    </a:cubicBezTo>
                    <a:cubicBezTo>
                      <a:pt x="92" y="106"/>
                      <a:pt x="92" y="105"/>
                      <a:pt x="93" y="103"/>
                    </a:cubicBezTo>
                    <a:cubicBezTo>
                      <a:pt x="93" y="103"/>
                      <a:pt x="95" y="101"/>
                      <a:pt x="95" y="101"/>
                    </a:cubicBezTo>
                    <a:cubicBezTo>
                      <a:pt x="97" y="101"/>
                      <a:pt x="98" y="100"/>
                      <a:pt x="99" y="100"/>
                    </a:cubicBezTo>
                    <a:cubicBezTo>
                      <a:pt x="100" y="99"/>
                      <a:pt x="100" y="99"/>
                      <a:pt x="102" y="98"/>
                    </a:cubicBezTo>
                    <a:cubicBezTo>
                      <a:pt x="103" y="98"/>
                      <a:pt x="102" y="97"/>
                      <a:pt x="101" y="97"/>
                    </a:cubicBezTo>
                    <a:cubicBezTo>
                      <a:pt x="100" y="96"/>
                      <a:pt x="98" y="96"/>
                      <a:pt x="97" y="96"/>
                    </a:cubicBezTo>
                    <a:cubicBezTo>
                      <a:pt x="96" y="96"/>
                      <a:pt x="93" y="96"/>
                      <a:pt x="93" y="96"/>
                    </a:cubicBezTo>
                    <a:cubicBezTo>
                      <a:pt x="93" y="96"/>
                      <a:pt x="92" y="94"/>
                      <a:pt x="92" y="93"/>
                    </a:cubicBezTo>
                    <a:cubicBezTo>
                      <a:pt x="91" y="93"/>
                      <a:pt x="92" y="92"/>
                      <a:pt x="92" y="92"/>
                    </a:cubicBezTo>
                    <a:cubicBezTo>
                      <a:pt x="92" y="89"/>
                      <a:pt x="92" y="89"/>
                      <a:pt x="92" y="89"/>
                    </a:cubicBezTo>
                    <a:cubicBezTo>
                      <a:pt x="93" y="87"/>
                      <a:pt x="93" y="87"/>
                      <a:pt x="93" y="87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0" y="82"/>
                      <a:pt x="90" y="82"/>
                      <a:pt x="90" y="82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93" y="81"/>
                      <a:pt x="93" y="81"/>
                      <a:pt x="93" y="81"/>
                    </a:cubicBezTo>
                    <a:cubicBezTo>
                      <a:pt x="97" y="82"/>
                      <a:pt x="97" y="82"/>
                      <a:pt x="97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6" y="81"/>
                      <a:pt x="106" y="81"/>
                      <a:pt x="106" y="81"/>
                    </a:cubicBezTo>
                    <a:cubicBezTo>
                      <a:pt x="110" y="80"/>
                      <a:pt x="110" y="80"/>
                      <a:pt x="110" y="80"/>
                    </a:cubicBezTo>
                    <a:cubicBezTo>
                      <a:pt x="112" y="78"/>
                      <a:pt x="112" y="78"/>
                      <a:pt x="112" y="78"/>
                    </a:cubicBezTo>
                    <a:cubicBezTo>
                      <a:pt x="115" y="79"/>
                      <a:pt x="115" y="79"/>
                      <a:pt x="115" y="79"/>
                    </a:cubicBezTo>
                    <a:cubicBezTo>
                      <a:pt x="118" y="77"/>
                      <a:pt x="118" y="77"/>
                      <a:pt x="118" y="77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7" y="73"/>
                      <a:pt x="127" y="73"/>
                      <a:pt x="127" y="73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22" y="63"/>
                      <a:pt x="122" y="63"/>
                      <a:pt x="122" y="63"/>
                    </a:cubicBezTo>
                    <a:cubicBezTo>
                      <a:pt x="122" y="60"/>
                      <a:pt x="122" y="60"/>
                      <a:pt x="122" y="60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23" y="55"/>
                      <a:pt x="123" y="55"/>
                      <a:pt x="123" y="55"/>
                    </a:cubicBezTo>
                    <a:cubicBezTo>
                      <a:pt x="125" y="54"/>
                      <a:pt x="125" y="54"/>
                      <a:pt x="125" y="54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1"/>
                      <a:pt x="132" y="51"/>
                      <a:pt x="132" y="51"/>
                    </a:cubicBezTo>
                    <a:cubicBezTo>
                      <a:pt x="131" y="50"/>
                      <a:pt x="131" y="50"/>
                      <a:pt x="131" y="50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7" y="46"/>
                      <a:pt x="127" y="46"/>
                      <a:pt x="127" y="46"/>
                    </a:cubicBezTo>
                    <a:cubicBezTo>
                      <a:pt x="130" y="44"/>
                      <a:pt x="130" y="44"/>
                      <a:pt x="130" y="44"/>
                    </a:cubicBezTo>
                    <a:lnTo>
                      <a:pt x="131" y="4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" name="Freeform 94"/>
              <p:cNvSpPr>
                <a:spLocks/>
              </p:cNvSpPr>
              <p:nvPr/>
            </p:nvSpPr>
            <p:spPr bwMode="auto">
              <a:xfrm>
                <a:off x="2427" y="268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8" name="Freeform 95"/>
              <p:cNvSpPr>
                <a:spLocks/>
              </p:cNvSpPr>
              <p:nvPr/>
            </p:nvSpPr>
            <p:spPr bwMode="auto">
              <a:xfrm>
                <a:off x="2427" y="268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9" name="Freeform 96"/>
              <p:cNvSpPr>
                <a:spLocks/>
              </p:cNvSpPr>
              <p:nvPr/>
            </p:nvSpPr>
            <p:spPr bwMode="auto">
              <a:xfrm>
                <a:off x="2429" y="2750"/>
                <a:ext cx="96" cy="148"/>
              </a:xfrm>
              <a:custGeom>
                <a:avLst/>
                <a:gdLst>
                  <a:gd name="T0" fmla="*/ 44 w 47"/>
                  <a:gd name="T1" fmla="*/ 61 h 72"/>
                  <a:gd name="T2" fmla="*/ 42 w 47"/>
                  <a:gd name="T3" fmla="*/ 59 h 72"/>
                  <a:gd name="T4" fmla="*/ 40 w 47"/>
                  <a:gd name="T5" fmla="*/ 53 h 72"/>
                  <a:gd name="T6" fmla="*/ 37 w 47"/>
                  <a:gd name="T7" fmla="*/ 49 h 72"/>
                  <a:gd name="T8" fmla="*/ 33 w 47"/>
                  <a:gd name="T9" fmla="*/ 44 h 72"/>
                  <a:gd name="T10" fmla="*/ 32 w 47"/>
                  <a:gd name="T11" fmla="*/ 39 h 72"/>
                  <a:gd name="T12" fmla="*/ 35 w 47"/>
                  <a:gd name="T13" fmla="*/ 33 h 72"/>
                  <a:gd name="T14" fmla="*/ 40 w 47"/>
                  <a:gd name="T15" fmla="*/ 31 h 72"/>
                  <a:gd name="T16" fmla="*/ 41 w 47"/>
                  <a:gd name="T17" fmla="*/ 23 h 72"/>
                  <a:gd name="T18" fmla="*/ 28 w 47"/>
                  <a:gd name="T19" fmla="*/ 14 h 72"/>
                  <a:gd name="T20" fmla="*/ 18 w 47"/>
                  <a:gd name="T21" fmla="*/ 2 h 72"/>
                  <a:gd name="T22" fmla="*/ 13 w 47"/>
                  <a:gd name="T23" fmla="*/ 2 h 72"/>
                  <a:gd name="T24" fmla="*/ 8 w 47"/>
                  <a:gd name="T25" fmla="*/ 7 h 72"/>
                  <a:gd name="T26" fmla="*/ 6 w 47"/>
                  <a:gd name="T27" fmla="*/ 13 h 72"/>
                  <a:gd name="T28" fmla="*/ 10 w 47"/>
                  <a:gd name="T29" fmla="*/ 14 h 72"/>
                  <a:gd name="T30" fmla="*/ 8 w 47"/>
                  <a:gd name="T31" fmla="*/ 18 h 72"/>
                  <a:gd name="T32" fmla="*/ 5 w 47"/>
                  <a:gd name="T33" fmla="*/ 18 h 72"/>
                  <a:gd name="T34" fmla="*/ 1 w 47"/>
                  <a:gd name="T35" fmla="*/ 19 h 72"/>
                  <a:gd name="T36" fmla="*/ 0 w 47"/>
                  <a:gd name="T37" fmla="*/ 23 h 72"/>
                  <a:gd name="T38" fmla="*/ 3 w 47"/>
                  <a:gd name="T39" fmla="*/ 30 h 72"/>
                  <a:gd name="T40" fmla="*/ 6 w 47"/>
                  <a:gd name="T41" fmla="*/ 32 h 72"/>
                  <a:gd name="T42" fmla="*/ 8 w 47"/>
                  <a:gd name="T43" fmla="*/ 33 h 72"/>
                  <a:gd name="T44" fmla="*/ 11 w 47"/>
                  <a:gd name="T45" fmla="*/ 33 h 72"/>
                  <a:gd name="T46" fmla="*/ 13 w 47"/>
                  <a:gd name="T47" fmla="*/ 37 h 72"/>
                  <a:gd name="T48" fmla="*/ 12 w 47"/>
                  <a:gd name="T49" fmla="*/ 41 h 72"/>
                  <a:gd name="T50" fmla="*/ 16 w 47"/>
                  <a:gd name="T51" fmla="*/ 44 h 72"/>
                  <a:gd name="T52" fmla="*/ 18 w 47"/>
                  <a:gd name="T53" fmla="*/ 44 h 72"/>
                  <a:gd name="T54" fmla="*/ 14 w 47"/>
                  <a:gd name="T55" fmla="*/ 50 h 72"/>
                  <a:gd name="T56" fmla="*/ 13 w 47"/>
                  <a:gd name="T57" fmla="*/ 55 h 72"/>
                  <a:gd name="T58" fmla="*/ 13 w 47"/>
                  <a:gd name="T59" fmla="*/ 59 h 72"/>
                  <a:gd name="T60" fmla="*/ 17 w 47"/>
                  <a:gd name="T61" fmla="*/ 65 h 72"/>
                  <a:gd name="T62" fmla="*/ 19 w 47"/>
                  <a:gd name="T63" fmla="*/ 69 h 72"/>
                  <a:gd name="T64" fmla="*/ 23 w 47"/>
                  <a:gd name="T65" fmla="*/ 72 h 72"/>
                  <a:gd name="T66" fmla="*/ 26 w 47"/>
                  <a:gd name="T67" fmla="*/ 70 h 72"/>
                  <a:gd name="T68" fmla="*/ 28 w 47"/>
                  <a:gd name="T69" fmla="*/ 71 h 72"/>
                  <a:gd name="T70" fmla="*/ 31 w 47"/>
                  <a:gd name="T71" fmla="*/ 68 h 72"/>
                  <a:gd name="T72" fmla="*/ 35 w 47"/>
                  <a:gd name="T73" fmla="*/ 68 h 72"/>
                  <a:gd name="T74" fmla="*/ 40 w 47"/>
                  <a:gd name="T75" fmla="*/ 64 h 72"/>
                  <a:gd name="T76" fmla="*/ 42 w 47"/>
                  <a:gd name="T77" fmla="*/ 64 h 72"/>
                  <a:gd name="T78" fmla="*/ 47 w 47"/>
                  <a:gd name="T79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" h="72">
                    <a:moveTo>
                      <a:pt x="46" y="64"/>
                    </a:moveTo>
                    <a:cubicBezTo>
                      <a:pt x="44" y="61"/>
                      <a:pt x="44" y="61"/>
                      <a:pt x="44" y="61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37" y="21"/>
                      <a:pt x="34" y="17"/>
                      <a:pt x="30" y="16"/>
                    </a:cubicBezTo>
                    <a:cubicBezTo>
                      <a:pt x="29" y="16"/>
                      <a:pt x="28" y="15"/>
                      <a:pt x="28" y="14"/>
                    </a:cubicBezTo>
                    <a:cubicBezTo>
                      <a:pt x="27" y="13"/>
                      <a:pt x="27" y="11"/>
                      <a:pt x="25" y="9"/>
                    </a:cubicBezTo>
                    <a:cubicBezTo>
                      <a:pt x="23" y="7"/>
                      <a:pt x="21" y="4"/>
                      <a:pt x="18" y="2"/>
                    </a:cubicBezTo>
                    <a:cubicBezTo>
                      <a:pt x="17" y="1"/>
                      <a:pt x="15" y="1"/>
                      <a:pt x="14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7" y="64"/>
                      <a:pt x="47" y="64"/>
                      <a:pt x="47" y="64"/>
                    </a:cubicBezTo>
                    <a:lnTo>
                      <a:pt x="46" y="64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0" name="Freeform 97"/>
              <p:cNvSpPr>
                <a:spLocks/>
              </p:cNvSpPr>
              <p:nvPr/>
            </p:nvSpPr>
            <p:spPr bwMode="auto">
              <a:xfrm>
                <a:off x="2429" y="2750"/>
                <a:ext cx="96" cy="148"/>
              </a:xfrm>
              <a:custGeom>
                <a:avLst/>
                <a:gdLst>
                  <a:gd name="T0" fmla="*/ 44 w 47"/>
                  <a:gd name="T1" fmla="*/ 61 h 72"/>
                  <a:gd name="T2" fmla="*/ 42 w 47"/>
                  <a:gd name="T3" fmla="*/ 59 h 72"/>
                  <a:gd name="T4" fmla="*/ 40 w 47"/>
                  <a:gd name="T5" fmla="*/ 53 h 72"/>
                  <a:gd name="T6" fmla="*/ 37 w 47"/>
                  <a:gd name="T7" fmla="*/ 49 h 72"/>
                  <a:gd name="T8" fmla="*/ 33 w 47"/>
                  <a:gd name="T9" fmla="*/ 44 h 72"/>
                  <a:gd name="T10" fmla="*/ 32 w 47"/>
                  <a:gd name="T11" fmla="*/ 39 h 72"/>
                  <a:gd name="T12" fmla="*/ 35 w 47"/>
                  <a:gd name="T13" fmla="*/ 33 h 72"/>
                  <a:gd name="T14" fmla="*/ 40 w 47"/>
                  <a:gd name="T15" fmla="*/ 31 h 72"/>
                  <a:gd name="T16" fmla="*/ 41 w 47"/>
                  <a:gd name="T17" fmla="*/ 23 h 72"/>
                  <a:gd name="T18" fmla="*/ 28 w 47"/>
                  <a:gd name="T19" fmla="*/ 14 h 72"/>
                  <a:gd name="T20" fmla="*/ 18 w 47"/>
                  <a:gd name="T21" fmla="*/ 2 h 72"/>
                  <a:gd name="T22" fmla="*/ 13 w 47"/>
                  <a:gd name="T23" fmla="*/ 2 h 72"/>
                  <a:gd name="T24" fmla="*/ 8 w 47"/>
                  <a:gd name="T25" fmla="*/ 7 h 72"/>
                  <a:gd name="T26" fmla="*/ 6 w 47"/>
                  <a:gd name="T27" fmla="*/ 13 h 72"/>
                  <a:gd name="T28" fmla="*/ 10 w 47"/>
                  <a:gd name="T29" fmla="*/ 14 h 72"/>
                  <a:gd name="T30" fmla="*/ 8 w 47"/>
                  <a:gd name="T31" fmla="*/ 18 h 72"/>
                  <a:gd name="T32" fmla="*/ 5 w 47"/>
                  <a:gd name="T33" fmla="*/ 18 h 72"/>
                  <a:gd name="T34" fmla="*/ 1 w 47"/>
                  <a:gd name="T35" fmla="*/ 19 h 72"/>
                  <a:gd name="T36" fmla="*/ 0 w 47"/>
                  <a:gd name="T37" fmla="*/ 23 h 72"/>
                  <a:gd name="T38" fmla="*/ 3 w 47"/>
                  <a:gd name="T39" fmla="*/ 30 h 72"/>
                  <a:gd name="T40" fmla="*/ 6 w 47"/>
                  <a:gd name="T41" fmla="*/ 32 h 72"/>
                  <a:gd name="T42" fmla="*/ 8 w 47"/>
                  <a:gd name="T43" fmla="*/ 33 h 72"/>
                  <a:gd name="T44" fmla="*/ 11 w 47"/>
                  <a:gd name="T45" fmla="*/ 33 h 72"/>
                  <a:gd name="T46" fmla="*/ 13 w 47"/>
                  <a:gd name="T47" fmla="*/ 37 h 72"/>
                  <a:gd name="T48" fmla="*/ 12 w 47"/>
                  <a:gd name="T49" fmla="*/ 41 h 72"/>
                  <a:gd name="T50" fmla="*/ 16 w 47"/>
                  <a:gd name="T51" fmla="*/ 44 h 72"/>
                  <a:gd name="T52" fmla="*/ 18 w 47"/>
                  <a:gd name="T53" fmla="*/ 44 h 72"/>
                  <a:gd name="T54" fmla="*/ 14 w 47"/>
                  <a:gd name="T55" fmla="*/ 50 h 72"/>
                  <a:gd name="T56" fmla="*/ 13 w 47"/>
                  <a:gd name="T57" fmla="*/ 55 h 72"/>
                  <a:gd name="T58" fmla="*/ 13 w 47"/>
                  <a:gd name="T59" fmla="*/ 59 h 72"/>
                  <a:gd name="T60" fmla="*/ 17 w 47"/>
                  <a:gd name="T61" fmla="*/ 65 h 72"/>
                  <a:gd name="T62" fmla="*/ 19 w 47"/>
                  <a:gd name="T63" fmla="*/ 69 h 72"/>
                  <a:gd name="T64" fmla="*/ 23 w 47"/>
                  <a:gd name="T65" fmla="*/ 72 h 72"/>
                  <a:gd name="T66" fmla="*/ 26 w 47"/>
                  <a:gd name="T67" fmla="*/ 70 h 72"/>
                  <a:gd name="T68" fmla="*/ 28 w 47"/>
                  <a:gd name="T69" fmla="*/ 71 h 72"/>
                  <a:gd name="T70" fmla="*/ 31 w 47"/>
                  <a:gd name="T71" fmla="*/ 68 h 72"/>
                  <a:gd name="T72" fmla="*/ 35 w 47"/>
                  <a:gd name="T73" fmla="*/ 68 h 72"/>
                  <a:gd name="T74" fmla="*/ 40 w 47"/>
                  <a:gd name="T75" fmla="*/ 64 h 72"/>
                  <a:gd name="T76" fmla="*/ 42 w 47"/>
                  <a:gd name="T77" fmla="*/ 64 h 72"/>
                  <a:gd name="T78" fmla="*/ 47 w 47"/>
                  <a:gd name="T79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" h="72">
                    <a:moveTo>
                      <a:pt x="46" y="64"/>
                    </a:moveTo>
                    <a:cubicBezTo>
                      <a:pt x="44" y="61"/>
                      <a:pt x="44" y="61"/>
                      <a:pt x="44" y="61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37" y="21"/>
                      <a:pt x="34" y="17"/>
                      <a:pt x="30" y="16"/>
                    </a:cubicBezTo>
                    <a:cubicBezTo>
                      <a:pt x="29" y="16"/>
                      <a:pt x="28" y="15"/>
                      <a:pt x="28" y="14"/>
                    </a:cubicBezTo>
                    <a:cubicBezTo>
                      <a:pt x="27" y="13"/>
                      <a:pt x="27" y="11"/>
                      <a:pt x="25" y="9"/>
                    </a:cubicBezTo>
                    <a:cubicBezTo>
                      <a:pt x="23" y="7"/>
                      <a:pt x="21" y="4"/>
                      <a:pt x="18" y="2"/>
                    </a:cubicBezTo>
                    <a:cubicBezTo>
                      <a:pt x="17" y="1"/>
                      <a:pt x="15" y="1"/>
                      <a:pt x="14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7" y="64"/>
                      <a:pt x="47" y="64"/>
                      <a:pt x="47" y="64"/>
                    </a:cubicBezTo>
                    <a:lnTo>
                      <a:pt x="46" y="6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1" name="Freeform 98"/>
              <p:cNvSpPr>
                <a:spLocks noEditPoints="1"/>
              </p:cNvSpPr>
              <p:nvPr/>
            </p:nvSpPr>
            <p:spPr bwMode="auto">
              <a:xfrm>
                <a:off x="2494" y="2798"/>
                <a:ext cx="78" cy="88"/>
              </a:xfrm>
              <a:custGeom>
                <a:avLst/>
                <a:gdLst>
                  <a:gd name="T0" fmla="*/ 23 w 38"/>
                  <a:gd name="T1" fmla="*/ 12 h 43"/>
                  <a:gd name="T2" fmla="*/ 23 w 38"/>
                  <a:gd name="T3" fmla="*/ 12 h 43"/>
                  <a:gd name="T4" fmla="*/ 24 w 38"/>
                  <a:gd name="T5" fmla="*/ 11 h 43"/>
                  <a:gd name="T6" fmla="*/ 25 w 38"/>
                  <a:gd name="T7" fmla="*/ 12 h 43"/>
                  <a:gd name="T8" fmla="*/ 23 w 38"/>
                  <a:gd name="T9" fmla="*/ 12 h 43"/>
                  <a:gd name="T10" fmla="*/ 35 w 38"/>
                  <a:gd name="T11" fmla="*/ 20 h 43"/>
                  <a:gd name="T12" fmla="*/ 33 w 38"/>
                  <a:gd name="T13" fmla="*/ 19 h 43"/>
                  <a:gd name="T14" fmla="*/ 33 w 38"/>
                  <a:gd name="T15" fmla="*/ 15 h 43"/>
                  <a:gd name="T16" fmla="*/ 33 w 38"/>
                  <a:gd name="T17" fmla="*/ 14 h 43"/>
                  <a:gd name="T18" fmla="*/ 33 w 38"/>
                  <a:gd name="T19" fmla="*/ 11 h 43"/>
                  <a:gd name="T20" fmla="*/ 35 w 38"/>
                  <a:gd name="T21" fmla="*/ 7 h 43"/>
                  <a:gd name="T22" fmla="*/ 38 w 38"/>
                  <a:gd name="T23" fmla="*/ 4 h 43"/>
                  <a:gd name="T24" fmla="*/ 37 w 38"/>
                  <a:gd name="T25" fmla="*/ 4 h 43"/>
                  <a:gd name="T26" fmla="*/ 25 w 38"/>
                  <a:gd name="T27" fmla="*/ 2 h 43"/>
                  <a:gd name="T28" fmla="*/ 13 w 38"/>
                  <a:gd name="T29" fmla="*/ 1 h 43"/>
                  <a:gd name="T30" fmla="*/ 9 w 38"/>
                  <a:gd name="T31" fmla="*/ 0 h 43"/>
                  <a:gd name="T32" fmla="*/ 9 w 38"/>
                  <a:gd name="T33" fmla="*/ 0 h 43"/>
                  <a:gd name="T34" fmla="*/ 8 w 38"/>
                  <a:gd name="T35" fmla="*/ 5 h 43"/>
                  <a:gd name="T36" fmla="*/ 8 w 38"/>
                  <a:gd name="T37" fmla="*/ 9 h 43"/>
                  <a:gd name="T38" fmla="*/ 5 w 38"/>
                  <a:gd name="T39" fmla="*/ 11 h 43"/>
                  <a:gd name="T40" fmla="*/ 3 w 38"/>
                  <a:gd name="T41" fmla="*/ 10 h 43"/>
                  <a:gd name="T42" fmla="*/ 1 w 38"/>
                  <a:gd name="T43" fmla="*/ 13 h 43"/>
                  <a:gd name="T44" fmla="*/ 1 w 38"/>
                  <a:gd name="T45" fmla="*/ 16 h 43"/>
                  <a:gd name="T46" fmla="*/ 0 w 38"/>
                  <a:gd name="T47" fmla="*/ 18 h 43"/>
                  <a:gd name="T48" fmla="*/ 1 w 38"/>
                  <a:gd name="T49" fmla="*/ 21 h 43"/>
                  <a:gd name="T50" fmla="*/ 3 w 38"/>
                  <a:gd name="T51" fmla="*/ 24 h 43"/>
                  <a:gd name="T52" fmla="*/ 5 w 38"/>
                  <a:gd name="T53" fmla="*/ 26 h 43"/>
                  <a:gd name="T54" fmla="*/ 7 w 38"/>
                  <a:gd name="T55" fmla="*/ 27 h 43"/>
                  <a:gd name="T56" fmla="*/ 8 w 38"/>
                  <a:gd name="T57" fmla="*/ 30 h 43"/>
                  <a:gd name="T58" fmla="*/ 8 w 38"/>
                  <a:gd name="T59" fmla="*/ 34 h 43"/>
                  <a:gd name="T60" fmla="*/ 11 w 38"/>
                  <a:gd name="T61" fmla="*/ 36 h 43"/>
                  <a:gd name="T62" fmla="*/ 11 w 38"/>
                  <a:gd name="T63" fmla="*/ 37 h 43"/>
                  <a:gd name="T64" fmla="*/ 13 w 38"/>
                  <a:gd name="T65" fmla="*/ 39 h 43"/>
                  <a:gd name="T66" fmla="*/ 14 w 38"/>
                  <a:gd name="T67" fmla="*/ 41 h 43"/>
                  <a:gd name="T68" fmla="*/ 14 w 38"/>
                  <a:gd name="T69" fmla="*/ 41 h 43"/>
                  <a:gd name="T70" fmla="*/ 16 w 38"/>
                  <a:gd name="T71" fmla="*/ 41 h 43"/>
                  <a:gd name="T72" fmla="*/ 17 w 38"/>
                  <a:gd name="T73" fmla="*/ 42 h 43"/>
                  <a:gd name="T74" fmla="*/ 19 w 38"/>
                  <a:gd name="T75" fmla="*/ 42 h 43"/>
                  <a:gd name="T76" fmla="*/ 20 w 38"/>
                  <a:gd name="T77" fmla="*/ 43 h 43"/>
                  <a:gd name="T78" fmla="*/ 21 w 38"/>
                  <a:gd name="T79" fmla="*/ 42 h 43"/>
                  <a:gd name="T80" fmla="*/ 19 w 38"/>
                  <a:gd name="T81" fmla="*/ 39 h 43"/>
                  <a:gd name="T82" fmla="*/ 18 w 38"/>
                  <a:gd name="T83" fmla="*/ 37 h 43"/>
                  <a:gd name="T84" fmla="*/ 18 w 38"/>
                  <a:gd name="T85" fmla="*/ 36 h 43"/>
                  <a:gd name="T86" fmla="*/ 20 w 38"/>
                  <a:gd name="T87" fmla="*/ 34 h 43"/>
                  <a:gd name="T88" fmla="*/ 22 w 38"/>
                  <a:gd name="T89" fmla="*/ 34 h 43"/>
                  <a:gd name="T90" fmla="*/ 23 w 38"/>
                  <a:gd name="T91" fmla="*/ 35 h 43"/>
                  <a:gd name="T92" fmla="*/ 26 w 38"/>
                  <a:gd name="T93" fmla="*/ 34 h 43"/>
                  <a:gd name="T94" fmla="*/ 28 w 38"/>
                  <a:gd name="T95" fmla="*/ 34 h 43"/>
                  <a:gd name="T96" fmla="*/ 31 w 38"/>
                  <a:gd name="T97" fmla="*/ 34 h 43"/>
                  <a:gd name="T98" fmla="*/ 31 w 38"/>
                  <a:gd name="T99" fmla="*/ 35 h 43"/>
                  <a:gd name="T100" fmla="*/ 33 w 38"/>
                  <a:gd name="T101" fmla="*/ 36 h 43"/>
                  <a:gd name="T102" fmla="*/ 35 w 38"/>
                  <a:gd name="T103" fmla="*/ 34 h 43"/>
                  <a:gd name="T104" fmla="*/ 37 w 38"/>
                  <a:gd name="T105" fmla="*/ 32 h 43"/>
                  <a:gd name="T106" fmla="*/ 35 w 38"/>
                  <a:gd name="T107" fmla="*/ 31 h 43"/>
                  <a:gd name="T108" fmla="*/ 35 w 38"/>
                  <a:gd name="T109" fmla="*/ 29 h 43"/>
                  <a:gd name="T110" fmla="*/ 38 w 38"/>
                  <a:gd name="T111" fmla="*/ 27 h 43"/>
                  <a:gd name="T112" fmla="*/ 38 w 38"/>
                  <a:gd name="T113" fmla="*/ 26 h 43"/>
                  <a:gd name="T114" fmla="*/ 37 w 38"/>
                  <a:gd name="T115" fmla="*/ 23 h 43"/>
                  <a:gd name="T116" fmla="*/ 35 w 38"/>
                  <a:gd name="T117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" h="43">
                    <a:moveTo>
                      <a:pt x="23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4" y="12"/>
                      <a:pt x="24" y="11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3" y="12"/>
                    </a:cubicBezTo>
                    <a:close/>
                    <a:moveTo>
                      <a:pt x="35" y="20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7" y="4"/>
                    </a:cubicBezTo>
                    <a:cubicBezTo>
                      <a:pt x="33" y="2"/>
                      <a:pt x="29" y="1"/>
                      <a:pt x="25" y="2"/>
                    </a:cubicBezTo>
                    <a:cubicBezTo>
                      <a:pt x="21" y="2"/>
                      <a:pt x="17" y="2"/>
                      <a:pt x="13" y="1"/>
                    </a:cubicBezTo>
                    <a:cubicBezTo>
                      <a:pt x="11" y="1"/>
                      <a:pt x="11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3"/>
                      <a:pt x="37" y="23"/>
                      <a:pt x="37" y="23"/>
                    </a:cubicBezTo>
                    <a:lnTo>
                      <a:pt x="35" y="2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2" name="Freeform 99"/>
              <p:cNvSpPr>
                <a:spLocks noEditPoints="1"/>
              </p:cNvSpPr>
              <p:nvPr/>
            </p:nvSpPr>
            <p:spPr bwMode="auto">
              <a:xfrm>
                <a:off x="2494" y="2798"/>
                <a:ext cx="78" cy="88"/>
              </a:xfrm>
              <a:custGeom>
                <a:avLst/>
                <a:gdLst>
                  <a:gd name="T0" fmla="*/ 23 w 38"/>
                  <a:gd name="T1" fmla="*/ 12 h 43"/>
                  <a:gd name="T2" fmla="*/ 23 w 38"/>
                  <a:gd name="T3" fmla="*/ 12 h 43"/>
                  <a:gd name="T4" fmla="*/ 24 w 38"/>
                  <a:gd name="T5" fmla="*/ 11 h 43"/>
                  <a:gd name="T6" fmla="*/ 25 w 38"/>
                  <a:gd name="T7" fmla="*/ 12 h 43"/>
                  <a:gd name="T8" fmla="*/ 23 w 38"/>
                  <a:gd name="T9" fmla="*/ 12 h 43"/>
                  <a:gd name="T10" fmla="*/ 35 w 38"/>
                  <a:gd name="T11" fmla="*/ 20 h 43"/>
                  <a:gd name="T12" fmla="*/ 33 w 38"/>
                  <a:gd name="T13" fmla="*/ 19 h 43"/>
                  <a:gd name="T14" fmla="*/ 33 w 38"/>
                  <a:gd name="T15" fmla="*/ 15 h 43"/>
                  <a:gd name="T16" fmla="*/ 33 w 38"/>
                  <a:gd name="T17" fmla="*/ 14 h 43"/>
                  <a:gd name="T18" fmla="*/ 33 w 38"/>
                  <a:gd name="T19" fmla="*/ 11 h 43"/>
                  <a:gd name="T20" fmla="*/ 35 w 38"/>
                  <a:gd name="T21" fmla="*/ 7 h 43"/>
                  <a:gd name="T22" fmla="*/ 38 w 38"/>
                  <a:gd name="T23" fmla="*/ 4 h 43"/>
                  <a:gd name="T24" fmla="*/ 37 w 38"/>
                  <a:gd name="T25" fmla="*/ 4 h 43"/>
                  <a:gd name="T26" fmla="*/ 25 w 38"/>
                  <a:gd name="T27" fmla="*/ 2 h 43"/>
                  <a:gd name="T28" fmla="*/ 13 w 38"/>
                  <a:gd name="T29" fmla="*/ 1 h 43"/>
                  <a:gd name="T30" fmla="*/ 9 w 38"/>
                  <a:gd name="T31" fmla="*/ 0 h 43"/>
                  <a:gd name="T32" fmla="*/ 9 w 38"/>
                  <a:gd name="T33" fmla="*/ 0 h 43"/>
                  <a:gd name="T34" fmla="*/ 8 w 38"/>
                  <a:gd name="T35" fmla="*/ 5 h 43"/>
                  <a:gd name="T36" fmla="*/ 8 w 38"/>
                  <a:gd name="T37" fmla="*/ 9 h 43"/>
                  <a:gd name="T38" fmla="*/ 5 w 38"/>
                  <a:gd name="T39" fmla="*/ 11 h 43"/>
                  <a:gd name="T40" fmla="*/ 3 w 38"/>
                  <a:gd name="T41" fmla="*/ 10 h 43"/>
                  <a:gd name="T42" fmla="*/ 1 w 38"/>
                  <a:gd name="T43" fmla="*/ 13 h 43"/>
                  <a:gd name="T44" fmla="*/ 1 w 38"/>
                  <a:gd name="T45" fmla="*/ 16 h 43"/>
                  <a:gd name="T46" fmla="*/ 0 w 38"/>
                  <a:gd name="T47" fmla="*/ 18 h 43"/>
                  <a:gd name="T48" fmla="*/ 1 w 38"/>
                  <a:gd name="T49" fmla="*/ 21 h 43"/>
                  <a:gd name="T50" fmla="*/ 3 w 38"/>
                  <a:gd name="T51" fmla="*/ 24 h 43"/>
                  <a:gd name="T52" fmla="*/ 5 w 38"/>
                  <a:gd name="T53" fmla="*/ 26 h 43"/>
                  <a:gd name="T54" fmla="*/ 7 w 38"/>
                  <a:gd name="T55" fmla="*/ 27 h 43"/>
                  <a:gd name="T56" fmla="*/ 8 w 38"/>
                  <a:gd name="T57" fmla="*/ 30 h 43"/>
                  <a:gd name="T58" fmla="*/ 8 w 38"/>
                  <a:gd name="T59" fmla="*/ 34 h 43"/>
                  <a:gd name="T60" fmla="*/ 11 w 38"/>
                  <a:gd name="T61" fmla="*/ 36 h 43"/>
                  <a:gd name="T62" fmla="*/ 11 w 38"/>
                  <a:gd name="T63" fmla="*/ 37 h 43"/>
                  <a:gd name="T64" fmla="*/ 13 w 38"/>
                  <a:gd name="T65" fmla="*/ 39 h 43"/>
                  <a:gd name="T66" fmla="*/ 14 w 38"/>
                  <a:gd name="T67" fmla="*/ 41 h 43"/>
                  <a:gd name="T68" fmla="*/ 14 w 38"/>
                  <a:gd name="T69" fmla="*/ 41 h 43"/>
                  <a:gd name="T70" fmla="*/ 16 w 38"/>
                  <a:gd name="T71" fmla="*/ 41 h 43"/>
                  <a:gd name="T72" fmla="*/ 17 w 38"/>
                  <a:gd name="T73" fmla="*/ 42 h 43"/>
                  <a:gd name="T74" fmla="*/ 19 w 38"/>
                  <a:gd name="T75" fmla="*/ 42 h 43"/>
                  <a:gd name="T76" fmla="*/ 20 w 38"/>
                  <a:gd name="T77" fmla="*/ 43 h 43"/>
                  <a:gd name="T78" fmla="*/ 21 w 38"/>
                  <a:gd name="T79" fmla="*/ 42 h 43"/>
                  <a:gd name="T80" fmla="*/ 19 w 38"/>
                  <a:gd name="T81" fmla="*/ 39 h 43"/>
                  <a:gd name="T82" fmla="*/ 18 w 38"/>
                  <a:gd name="T83" fmla="*/ 37 h 43"/>
                  <a:gd name="T84" fmla="*/ 18 w 38"/>
                  <a:gd name="T85" fmla="*/ 36 h 43"/>
                  <a:gd name="T86" fmla="*/ 20 w 38"/>
                  <a:gd name="T87" fmla="*/ 34 h 43"/>
                  <a:gd name="T88" fmla="*/ 22 w 38"/>
                  <a:gd name="T89" fmla="*/ 34 h 43"/>
                  <a:gd name="T90" fmla="*/ 23 w 38"/>
                  <a:gd name="T91" fmla="*/ 35 h 43"/>
                  <a:gd name="T92" fmla="*/ 26 w 38"/>
                  <a:gd name="T93" fmla="*/ 34 h 43"/>
                  <a:gd name="T94" fmla="*/ 28 w 38"/>
                  <a:gd name="T95" fmla="*/ 34 h 43"/>
                  <a:gd name="T96" fmla="*/ 31 w 38"/>
                  <a:gd name="T97" fmla="*/ 34 h 43"/>
                  <a:gd name="T98" fmla="*/ 31 w 38"/>
                  <a:gd name="T99" fmla="*/ 35 h 43"/>
                  <a:gd name="T100" fmla="*/ 33 w 38"/>
                  <a:gd name="T101" fmla="*/ 36 h 43"/>
                  <a:gd name="T102" fmla="*/ 35 w 38"/>
                  <a:gd name="T103" fmla="*/ 34 h 43"/>
                  <a:gd name="T104" fmla="*/ 37 w 38"/>
                  <a:gd name="T105" fmla="*/ 32 h 43"/>
                  <a:gd name="T106" fmla="*/ 35 w 38"/>
                  <a:gd name="T107" fmla="*/ 31 h 43"/>
                  <a:gd name="T108" fmla="*/ 35 w 38"/>
                  <a:gd name="T109" fmla="*/ 29 h 43"/>
                  <a:gd name="T110" fmla="*/ 38 w 38"/>
                  <a:gd name="T111" fmla="*/ 27 h 43"/>
                  <a:gd name="T112" fmla="*/ 38 w 38"/>
                  <a:gd name="T113" fmla="*/ 26 h 43"/>
                  <a:gd name="T114" fmla="*/ 37 w 38"/>
                  <a:gd name="T115" fmla="*/ 23 h 43"/>
                  <a:gd name="T116" fmla="*/ 35 w 38"/>
                  <a:gd name="T117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" h="43">
                    <a:moveTo>
                      <a:pt x="23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4" y="12"/>
                      <a:pt x="24" y="11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3" y="12"/>
                    </a:cubicBezTo>
                    <a:close/>
                    <a:moveTo>
                      <a:pt x="35" y="20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7" y="4"/>
                    </a:cubicBezTo>
                    <a:cubicBezTo>
                      <a:pt x="33" y="2"/>
                      <a:pt x="29" y="1"/>
                      <a:pt x="25" y="2"/>
                    </a:cubicBezTo>
                    <a:cubicBezTo>
                      <a:pt x="21" y="2"/>
                      <a:pt x="17" y="2"/>
                      <a:pt x="13" y="1"/>
                    </a:cubicBezTo>
                    <a:cubicBezTo>
                      <a:pt x="11" y="1"/>
                      <a:pt x="11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3"/>
                      <a:pt x="37" y="23"/>
                      <a:pt x="37" y="23"/>
                    </a:cubicBezTo>
                    <a:lnTo>
                      <a:pt x="35" y="2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3" name="Freeform 100"/>
              <p:cNvSpPr>
                <a:spLocks/>
              </p:cNvSpPr>
              <p:nvPr/>
            </p:nvSpPr>
            <p:spPr bwMode="auto">
              <a:xfrm>
                <a:off x="2562" y="2804"/>
                <a:ext cx="60" cy="82"/>
              </a:xfrm>
              <a:custGeom>
                <a:avLst/>
                <a:gdLst>
                  <a:gd name="T0" fmla="*/ 8 w 29"/>
                  <a:gd name="T1" fmla="*/ 2 h 40"/>
                  <a:gd name="T2" fmla="*/ 4 w 29"/>
                  <a:gd name="T3" fmla="*/ 0 h 40"/>
                  <a:gd name="T4" fmla="*/ 6 w 29"/>
                  <a:gd name="T5" fmla="*/ 1 h 40"/>
                  <a:gd name="T6" fmla="*/ 2 w 29"/>
                  <a:gd name="T7" fmla="*/ 4 h 40"/>
                  <a:gd name="T8" fmla="*/ 0 w 29"/>
                  <a:gd name="T9" fmla="*/ 7 h 40"/>
                  <a:gd name="T10" fmla="*/ 1 w 29"/>
                  <a:gd name="T11" fmla="*/ 10 h 40"/>
                  <a:gd name="T12" fmla="*/ 1 w 29"/>
                  <a:gd name="T13" fmla="*/ 12 h 40"/>
                  <a:gd name="T14" fmla="*/ 1 w 29"/>
                  <a:gd name="T15" fmla="*/ 15 h 40"/>
                  <a:gd name="T16" fmla="*/ 3 w 29"/>
                  <a:gd name="T17" fmla="*/ 17 h 40"/>
                  <a:gd name="T18" fmla="*/ 4 w 29"/>
                  <a:gd name="T19" fmla="*/ 20 h 40"/>
                  <a:gd name="T20" fmla="*/ 5 w 29"/>
                  <a:gd name="T21" fmla="*/ 22 h 40"/>
                  <a:gd name="T22" fmla="*/ 5 w 29"/>
                  <a:gd name="T23" fmla="*/ 24 h 40"/>
                  <a:gd name="T24" fmla="*/ 3 w 29"/>
                  <a:gd name="T25" fmla="*/ 25 h 40"/>
                  <a:gd name="T26" fmla="*/ 3 w 29"/>
                  <a:gd name="T27" fmla="*/ 28 h 40"/>
                  <a:gd name="T28" fmla="*/ 4 w 29"/>
                  <a:gd name="T29" fmla="*/ 29 h 40"/>
                  <a:gd name="T30" fmla="*/ 3 w 29"/>
                  <a:gd name="T31" fmla="*/ 31 h 40"/>
                  <a:gd name="T32" fmla="*/ 1 w 29"/>
                  <a:gd name="T33" fmla="*/ 32 h 40"/>
                  <a:gd name="T34" fmla="*/ 1 w 29"/>
                  <a:gd name="T35" fmla="*/ 32 h 40"/>
                  <a:gd name="T36" fmla="*/ 1 w 29"/>
                  <a:gd name="T37" fmla="*/ 35 h 40"/>
                  <a:gd name="T38" fmla="*/ 2 w 29"/>
                  <a:gd name="T39" fmla="*/ 35 h 40"/>
                  <a:gd name="T40" fmla="*/ 2 w 29"/>
                  <a:gd name="T41" fmla="*/ 36 h 40"/>
                  <a:gd name="T42" fmla="*/ 3 w 29"/>
                  <a:gd name="T43" fmla="*/ 37 h 40"/>
                  <a:gd name="T44" fmla="*/ 5 w 29"/>
                  <a:gd name="T45" fmla="*/ 38 h 40"/>
                  <a:gd name="T46" fmla="*/ 6 w 29"/>
                  <a:gd name="T47" fmla="*/ 37 h 40"/>
                  <a:gd name="T48" fmla="*/ 8 w 29"/>
                  <a:gd name="T49" fmla="*/ 37 h 40"/>
                  <a:gd name="T50" fmla="*/ 9 w 29"/>
                  <a:gd name="T51" fmla="*/ 37 h 40"/>
                  <a:gd name="T52" fmla="*/ 9 w 29"/>
                  <a:gd name="T53" fmla="*/ 40 h 40"/>
                  <a:gd name="T54" fmla="*/ 10 w 29"/>
                  <a:gd name="T55" fmla="*/ 40 h 40"/>
                  <a:gd name="T56" fmla="*/ 12 w 29"/>
                  <a:gd name="T57" fmla="*/ 39 h 40"/>
                  <a:gd name="T58" fmla="*/ 13 w 29"/>
                  <a:gd name="T59" fmla="*/ 37 h 40"/>
                  <a:gd name="T60" fmla="*/ 15 w 29"/>
                  <a:gd name="T61" fmla="*/ 37 h 40"/>
                  <a:gd name="T62" fmla="*/ 16 w 29"/>
                  <a:gd name="T63" fmla="*/ 35 h 40"/>
                  <a:gd name="T64" fmla="*/ 19 w 29"/>
                  <a:gd name="T65" fmla="*/ 29 h 40"/>
                  <a:gd name="T66" fmla="*/ 19 w 29"/>
                  <a:gd name="T67" fmla="*/ 27 h 40"/>
                  <a:gd name="T68" fmla="*/ 22 w 29"/>
                  <a:gd name="T69" fmla="*/ 23 h 40"/>
                  <a:gd name="T70" fmla="*/ 29 w 29"/>
                  <a:gd name="T71" fmla="*/ 15 h 40"/>
                  <a:gd name="T72" fmla="*/ 8 w 29"/>
                  <a:gd name="T73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40">
                    <a:moveTo>
                      <a:pt x="8" y="2"/>
                    </a:move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2" y="9"/>
                      <a:pt x="16" y="3"/>
                      <a:pt x="8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4" name="Freeform 101"/>
              <p:cNvSpPr>
                <a:spLocks/>
              </p:cNvSpPr>
              <p:nvPr/>
            </p:nvSpPr>
            <p:spPr bwMode="auto">
              <a:xfrm>
                <a:off x="2562" y="2804"/>
                <a:ext cx="60" cy="82"/>
              </a:xfrm>
              <a:custGeom>
                <a:avLst/>
                <a:gdLst>
                  <a:gd name="T0" fmla="*/ 8 w 29"/>
                  <a:gd name="T1" fmla="*/ 2 h 40"/>
                  <a:gd name="T2" fmla="*/ 4 w 29"/>
                  <a:gd name="T3" fmla="*/ 0 h 40"/>
                  <a:gd name="T4" fmla="*/ 6 w 29"/>
                  <a:gd name="T5" fmla="*/ 1 h 40"/>
                  <a:gd name="T6" fmla="*/ 2 w 29"/>
                  <a:gd name="T7" fmla="*/ 4 h 40"/>
                  <a:gd name="T8" fmla="*/ 0 w 29"/>
                  <a:gd name="T9" fmla="*/ 7 h 40"/>
                  <a:gd name="T10" fmla="*/ 1 w 29"/>
                  <a:gd name="T11" fmla="*/ 10 h 40"/>
                  <a:gd name="T12" fmla="*/ 1 w 29"/>
                  <a:gd name="T13" fmla="*/ 12 h 40"/>
                  <a:gd name="T14" fmla="*/ 1 w 29"/>
                  <a:gd name="T15" fmla="*/ 15 h 40"/>
                  <a:gd name="T16" fmla="*/ 3 w 29"/>
                  <a:gd name="T17" fmla="*/ 17 h 40"/>
                  <a:gd name="T18" fmla="*/ 4 w 29"/>
                  <a:gd name="T19" fmla="*/ 20 h 40"/>
                  <a:gd name="T20" fmla="*/ 5 w 29"/>
                  <a:gd name="T21" fmla="*/ 22 h 40"/>
                  <a:gd name="T22" fmla="*/ 5 w 29"/>
                  <a:gd name="T23" fmla="*/ 24 h 40"/>
                  <a:gd name="T24" fmla="*/ 3 w 29"/>
                  <a:gd name="T25" fmla="*/ 25 h 40"/>
                  <a:gd name="T26" fmla="*/ 3 w 29"/>
                  <a:gd name="T27" fmla="*/ 28 h 40"/>
                  <a:gd name="T28" fmla="*/ 4 w 29"/>
                  <a:gd name="T29" fmla="*/ 29 h 40"/>
                  <a:gd name="T30" fmla="*/ 3 w 29"/>
                  <a:gd name="T31" fmla="*/ 31 h 40"/>
                  <a:gd name="T32" fmla="*/ 1 w 29"/>
                  <a:gd name="T33" fmla="*/ 32 h 40"/>
                  <a:gd name="T34" fmla="*/ 1 w 29"/>
                  <a:gd name="T35" fmla="*/ 32 h 40"/>
                  <a:gd name="T36" fmla="*/ 1 w 29"/>
                  <a:gd name="T37" fmla="*/ 35 h 40"/>
                  <a:gd name="T38" fmla="*/ 2 w 29"/>
                  <a:gd name="T39" fmla="*/ 35 h 40"/>
                  <a:gd name="T40" fmla="*/ 2 w 29"/>
                  <a:gd name="T41" fmla="*/ 36 h 40"/>
                  <a:gd name="T42" fmla="*/ 3 w 29"/>
                  <a:gd name="T43" fmla="*/ 37 h 40"/>
                  <a:gd name="T44" fmla="*/ 5 w 29"/>
                  <a:gd name="T45" fmla="*/ 38 h 40"/>
                  <a:gd name="T46" fmla="*/ 6 w 29"/>
                  <a:gd name="T47" fmla="*/ 37 h 40"/>
                  <a:gd name="T48" fmla="*/ 8 w 29"/>
                  <a:gd name="T49" fmla="*/ 37 h 40"/>
                  <a:gd name="T50" fmla="*/ 9 w 29"/>
                  <a:gd name="T51" fmla="*/ 37 h 40"/>
                  <a:gd name="T52" fmla="*/ 9 w 29"/>
                  <a:gd name="T53" fmla="*/ 40 h 40"/>
                  <a:gd name="T54" fmla="*/ 10 w 29"/>
                  <a:gd name="T55" fmla="*/ 40 h 40"/>
                  <a:gd name="T56" fmla="*/ 12 w 29"/>
                  <a:gd name="T57" fmla="*/ 39 h 40"/>
                  <a:gd name="T58" fmla="*/ 13 w 29"/>
                  <a:gd name="T59" fmla="*/ 37 h 40"/>
                  <a:gd name="T60" fmla="*/ 15 w 29"/>
                  <a:gd name="T61" fmla="*/ 37 h 40"/>
                  <a:gd name="T62" fmla="*/ 16 w 29"/>
                  <a:gd name="T63" fmla="*/ 35 h 40"/>
                  <a:gd name="T64" fmla="*/ 19 w 29"/>
                  <a:gd name="T65" fmla="*/ 29 h 40"/>
                  <a:gd name="T66" fmla="*/ 19 w 29"/>
                  <a:gd name="T67" fmla="*/ 27 h 40"/>
                  <a:gd name="T68" fmla="*/ 22 w 29"/>
                  <a:gd name="T69" fmla="*/ 23 h 40"/>
                  <a:gd name="T70" fmla="*/ 29 w 29"/>
                  <a:gd name="T71" fmla="*/ 15 h 40"/>
                  <a:gd name="T72" fmla="*/ 8 w 29"/>
                  <a:gd name="T73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40">
                    <a:moveTo>
                      <a:pt x="8" y="2"/>
                    </a:move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2" y="9"/>
                      <a:pt x="16" y="3"/>
                      <a:pt x="8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5" name="Freeform 102"/>
              <p:cNvSpPr>
                <a:spLocks/>
              </p:cNvSpPr>
              <p:nvPr/>
            </p:nvSpPr>
            <p:spPr bwMode="auto">
              <a:xfrm>
                <a:off x="2568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6" name="Freeform 103"/>
              <p:cNvSpPr>
                <a:spLocks/>
              </p:cNvSpPr>
              <p:nvPr/>
            </p:nvSpPr>
            <p:spPr bwMode="auto">
              <a:xfrm>
                <a:off x="2568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7" name="Freeform 104"/>
              <p:cNvSpPr>
                <a:spLocks/>
              </p:cNvSpPr>
              <p:nvPr/>
            </p:nvSpPr>
            <p:spPr bwMode="auto">
              <a:xfrm>
                <a:off x="2269" y="3365"/>
                <a:ext cx="2" cy="8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1" y="2"/>
                      <a:pt x="1" y="0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8" name="Freeform 105"/>
              <p:cNvSpPr>
                <a:spLocks/>
              </p:cNvSpPr>
              <p:nvPr/>
            </p:nvSpPr>
            <p:spPr bwMode="auto">
              <a:xfrm>
                <a:off x="2269" y="3365"/>
                <a:ext cx="2" cy="8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1" y="2"/>
                      <a:pt x="1" y="0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9" name="Freeform 106"/>
              <p:cNvSpPr>
                <a:spLocks/>
              </p:cNvSpPr>
              <p:nvPr/>
            </p:nvSpPr>
            <p:spPr bwMode="auto">
              <a:xfrm>
                <a:off x="2269" y="3354"/>
                <a:ext cx="0" cy="6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0" name="Freeform 107"/>
              <p:cNvSpPr>
                <a:spLocks/>
              </p:cNvSpPr>
              <p:nvPr/>
            </p:nvSpPr>
            <p:spPr bwMode="auto">
              <a:xfrm>
                <a:off x="2273" y="323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1" name="Freeform 108"/>
              <p:cNvSpPr>
                <a:spLocks/>
              </p:cNvSpPr>
              <p:nvPr/>
            </p:nvSpPr>
            <p:spPr bwMode="auto">
              <a:xfrm>
                <a:off x="2273" y="323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2" name="Freeform 109"/>
              <p:cNvSpPr>
                <a:spLocks/>
              </p:cNvSpPr>
              <p:nvPr/>
            </p:nvSpPr>
            <p:spPr bwMode="auto">
              <a:xfrm>
                <a:off x="2269" y="3375"/>
                <a:ext cx="0" cy="10"/>
              </a:xfrm>
              <a:custGeom>
                <a:avLst/>
                <a:gdLst>
                  <a:gd name="T0" fmla="*/ 5 h 5"/>
                  <a:gd name="T1" fmla="*/ 5 h 5"/>
                  <a:gd name="T2" fmla="*/ 0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3" name="Freeform 110"/>
              <p:cNvSpPr>
                <a:spLocks/>
              </p:cNvSpPr>
              <p:nvPr/>
            </p:nvSpPr>
            <p:spPr bwMode="auto">
              <a:xfrm>
                <a:off x="2269" y="3375"/>
                <a:ext cx="0" cy="10"/>
              </a:xfrm>
              <a:custGeom>
                <a:avLst/>
                <a:gdLst>
                  <a:gd name="T0" fmla="*/ 5 h 5"/>
                  <a:gd name="T1" fmla="*/ 5 h 5"/>
                  <a:gd name="T2" fmla="*/ 0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4" name="Freeform 111"/>
              <p:cNvSpPr>
                <a:spLocks/>
              </p:cNvSpPr>
              <p:nvPr/>
            </p:nvSpPr>
            <p:spPr bwMode="auto">
              <a:xfrm>
                <a:off x="2271" y="3114"/>
                <a:ext cx="242" cy="269"/>
              </a:xfrm>
              <a:custGeom>
                <a:avLst/>
                <a:gdLst>
                  <a:gd name="T0" fmla="*/ 113 w 118"/>
                  <a:gd name="T1" fmla="*/ 73 h 131"/>
                  <a:gd name="T2" fmla="*/ 108 w 118"/>
                  <a:gd name="T3" fmla="*/ 63 h 131"/>
                  <a:gd name="T4" fmla="*/ 90 w 118"/>
                  <a:gd name="T5" fmla="*/ 56 h 131"/>
                  <a:gd name="T6" fmla="*/ 88 w 118"/>
                  <a:gd name="T7" fmla="*/ 50 h 131"/>
                  <a:gd name="T8" fmla="*/ 88 w 118"/>
                  <a:gd name="T9" fmla="*/ 41 h 131"/>
                  <a:gd name="T10" fmla="*/ 78 w 118"/>
                  <a:gd name="T11" fmla="*/ 38 h 131"/>
                  <a:gd name="T12" fmla="*/ 74 w 118"/>
                  <a:gd name="T13" fmla="*/ 35 h 131"/>
                  <a:gd name="T14" fmla="*/ 65 w 118"/>
                  <a:gd name="T15" fmla="*/ 32 h 131"/>
                  <a:gd name="T16" fmla="*/ 58 w 118"/>
                  <a:gd name="T17" fmla="*/ 28 h 131"/>
                  <a:gd name="T18" fmla="*/ 51 w 118"/>
                  <a:gd name="T19" fmla="*/ 28 h 131"/>
                  <a:gd name="T20" fmla="*/ 43 w 118"/>
                  <a:gd name="T21" fmla="*/ 20 h 131"/>
                  <a:gd name="T22" fmla="*/ 40 w 118"/>
                  <a:gd name="T23" fmla="*/ 11 h 131"/>
                  <a:gd name="T24" fmla="*/ 40 w 118"/>
                  <a:gd name="T25" fmla="*/ 1 h 131"/>
                  <a:gd name="T26" fmla="*/ 32 w 118"/>
                  <a:gd name="T27" fmla="*/ 0 h 131"/>
                  <a:gd name="T28" fmla="*/ 21 w 118"/>
                  <a:gd name="T29" fmla="*/ 5 h 131"/>
                  <a:gd name="T30" fmla="*/ 18 w 118"/>
                  <a:gd name="T31" fmla="*/ 10 h 131"/>
                  <a:gd name="T32" fmla="*/ 14 w 118"/>
                  <a:gd name="T33" fmla="*/ 12 h 131"/>
                  <a:gd name="T34" fmla="*/ 8 w 118"/>
                  <a:gd name="T35" fmla="*/ 13 h 131"/>
                  <a:gd name="T36" fmla="*/ 0 w 118"/>
                  <a:gd name="T37" fmla="*/ 13 h 131"/>
                  <a:gd name="T38" fmla="*/ 8 w 118"/>
                  <a:gd name="T39" fmla="*/ 30 h 131"/>
                  <a:gd name="T40" fmla="*/ 8 w 118"/>
                  <a:gd name="T41" fmla="*/ 44 h 131"/>
                  <a:gd name="T42" fmla="*/ 6 w 118"/>
                  <a:gd name="T43" fmla="*/ 58 h 131"/>
                  <a:gd name="T44" fmla="*/ 9 w 118"/>
                  <a:gd name="T45" fmla="*/ 63 h 131"/>
                  <a:gd name="T46" fmla="*/ 10 w 118"/>
                  <a:gd name="T47" fmla="*/ 63 h 131"/>
                  <a:gd name="T48" fmla="*/ 9 w 118"/>
                  <a:gd name="T49" fmla="*/ 63 h 131"/>
                  <a:gd name="T50" fmla="*/ 10 w 118"/>
                  <a:gd name="T51" fmla="*/ 68 h 131"/>
                  <a:gd name="T52" fmla="*/ 5 w 118"/>
                  <a:gd name="T53" fmla="*/ 76 h 131"/>
                  <a:gd name="T54" fmla="*/ 6 w 118"/>
                  <a:gd name="T55" fmla="*/ 77 h 131"/>
                  <a:gd name="T56" fmla="*/ 9 w 118"/>
                  <a:gd name="T57" fmla="*/ 82 h 131"/>
                  <a:gd name="T58" fmla="*/ 10 w 118"/>
                  <a:gd name="T59" fmla="*/ 89 h 131"/>
                  <a:gd name="T60" fmla="*/ 15 w 118"/>
                  <a:gd name="T61" fmla="*/ 97 h 131"/>
                  <a:gd name="T62" fmla="*/ 15 w 118"/>
                  <a:gd name="T63" fmla="*/ 102 h 131"/>
                  <a:gd name="T64" fmla="*/ 19 w 118"/>
                  <a:gd name="T65" fmla="*/ 113 h 131"/>
                  <a:gd name="T66" fmla="*/ 28 w 118"/>
                  <a:gd name="T67" fmla="*/ 131 h 131"/>
                  <a:gd name="T68" fmla="*/ 33 w 118"/>
                  <a:gd name="T69" fmla="*/ 125 h 131"/>
                  <a:gd name="T70" fmla="*/ 40 w 118"/>
                  <a:gd name="T71" fmla="*/ 120 h 131"/>
                  <a:gd name="T72" fmla="*/ 47 w 118"/>
                  <a:gd name="T73" fmla="*/ 122 h 131"/>
                  <a:gd name="T74" fmla="*/ 53 w 118"/>
                  <a:gd name="T75" fmla="*/ 122 h 131"/>
                  <a:gd name="T76" fmla="*/ 55 w 118"/>
                  <a:gd name="T77" fmla="*/ 129 h 131"/>
                  <a:gd name="T78" fmla="*/ 57 w 118"/>
                  <a:gd name="T79" fmla="*/ 126 h 131"/>
                  <a:gd name="T80" fmla="*/ 58 w 118"/>
                  <a:gd name="T81" fmla="*/ 123 h 131"/>
                  <a:gd name="T82" fmla="*/ 69 w 118"/>
                  <a:gd name="T83" fmla="*/ 121 h 131"/>
                  <a:gd name="T84" fmla="*/ 73 w 118"/>
                  <a:gd name="T85" fmla="*/ 120 h 131"/>
                  <a:gd name="T86" fmla="*/ 75 w 118"/>
                  <a:gd name="T87" fmla="*/ 110 h 131"/>
                  <a:gd name="T88" fmla="*/ 78 w 118"/>
                  <a:gd name="T89" fmla="*/ 102 h 131"/>
                  <a:gd name="T90" fmla="*/ 80 w 118"/>
                  <a:gd name="T91" fmla="*/ 97 h 131"/>
                  <a:gd name="T92" fmla="*/ 104 w 118"/>
                  <a:gd name="T93" fmla="*/ 93 h 131"/>
                  <a:gd name="T94" fmla="*/ 113 w 118"/>
                  <a:gd name="T95" fmla="*/ 99 h 131"/>
                  <a:gd name="T96" fmla="*/ 118 w 118"/>
                  <a:gd name="T97" fmla="*/ 8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31">
                    <a:moveTo>
                      <a:pt x="116" y="80"/>
                    </a:moveTo>
                    <a:cubicBezTo>
                      <a:pt x="113" y="73"/>
                      <a:pt x="113" y="73"/>
                      <a:pt x="113" y="73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63"/>
                      <a:pt x="108" y="63"/>
                      <a:pt x="108" y="63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88" y="41"/>
                      <a:pt x="88" y="41"/>
                      <a:pt x="88" y="41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8" y="24"/>
                      <a:pt x="9" y="25"/>
                    </a:cubicBezTo>
                    <a:cubicBezTo>
                      <a:pt x="10" y="27"/>
                      <a:pt x="8" y="30"/>
                      <a:pt x="8" y="30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6" y="52"/>
                      <a:pt x="7" y="55"/>
                      <a:pt x="6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60"/>
                      <a:pt x="8" y="61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8" y="68"/>
                      <a:pt x="7" y="69"/>
                      <a:pt x="5" y="72"/>
                    </a:cubicBezTo>
                    <a:cubicBezTo>
                      <a:pt x="3" y="74"/>
                      <a:pt x="5" y="75"/>
                      <a:pt x="5" y="76"/>
                    </a:cubicBezTo>
                    <a:cubicBezTo>
                      <a:pt x="5" y="76"/>
                      <a:pt x="5" y="76"/>
                      <a:pt x="5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5" y="97"/>
                      <a:pt x="15" y="97"/>
                      <a:pt x="15" y="97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9" y="113"/>
                      <a:pt x="19" y="113"/>
                      <a:pt x="19" y="113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8" y="121"/>
                      <a:pt x="38" y="121"/>
                      <a:pt x="38" y="121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9" y="121"/>
                      <a:pt x="69" y="121"/>
                      <a:pt x="69" y="121"/>
                    </a:cubicBezTo>
                    <a:cubicBezTo>
                      <a:pt x="71" y="123"/>
                      <a:pt x="71" y="123"/>
                      <a:pt x="71" y="123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5" y="110"/>
                      <a:pt x="75" y="110"/>
                      <a:pt x="75" y="110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8" y="102"/>
                      <a:pt x="78" y="102"/>
                      <a:pt x="78" y="10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104" y="93"/>
                      <a:pt x="104" y="93"/>
                      <a:pt x="104" y="93"/>
                    </a:cubicBezTo>
                    <a:cubicBezTo>
                      <a:pt x="110" y="98"/>
                      <a:pt x="110" y="98"/>
                      <a:pt x="110" y="98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6" y="93"/>
                      <a:pt x="116" y="93"/>
                      <a:pt x="116" y="93"/>
                    </a:cubicBezTo>
                    <a:cubicBezTo>
                      <a:pt x="118" y="87"/>
                      <a:pt x="118" y="87"/>
                      <a:pt x="118" y="87"/>
                    </a:cubicBezTo>
                    <a:lnTo>
                      <a:pt x="116" y="8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5" name="Freeform 112"/>
              <p:cNvSpPr>
                <a:spLocks/>
              </p:cNvSpPr>
              <p:nvPr/>
            </p:nvSpPr>
            <p:spPr bwMode="auto">
              <a:xfrm>
                <a:off x="2271" y="3114"/>
                <a:ext cx="242" cy="269"/>
              </a:xfrm>
              <a:custGeom>
                <a:avLst/>
                <a:gdLst>
                  <a:gd name="T0" fmla="*/ 113 w 118"/>
                  <a:gd name="T1" fmla="*/ 73 h 131"/>
                  <a:gd name="T2" fmla="*/ 108 w 118"/>
                  <a:gd name="T3" fmla="*/ 63 h 131"/>
                  <a:gd name="T4" fmla="*/ 90 w 118"/>
                  <a:gd name="T5" fmla="*/ 56 h 131"/>
                  <a:gd name="T6" fmla="*/ 88 w 118"/>
                  <a:gd name="T7" fmla="*/ 50 h 131"/>
                  <a:gd name="T8" fmla="*/ 88 w 118"/>
                  <a:gd name="T9" fmla="*/ 41 h 131"/>
                  <a:gd name="T10" fmla="*/ 78 w 118"/>
                  <a:gd name="T11" fmla="*/ 38 h 131"/>
                  <a:gd name="T12" fmla="*/ 74 w 118"/>
                  <a:gd name="T13" fmla="*/ 35 h 131"/>
                  <a:gd name="T14" fmla="*/ 65 w 118"/>
                  <a:gd name="T15" fmla="*/ 32 h 131"/>
                  <a:gd name="T16" fmla="*/ 58 w 118"/>
                  <a:gd name="T17" fmla="*/ 28 h 131"/>
                  <a:gd name="T18" fmla="*/ 51 w 118"/>
                  <a:gd name="T19" fmla="*/ 28 h 131"/>
                  <a:gd name="T20" fmla="*/ 43 w 118"/>
                  <a:gd name="T21" fmla="*/ 20 h 131"/>
                  <a:gd name="T22" fmla="*/ 40 w 118"/>
                  <a:gd name="T23" fmla="*/ 11 h 131"/>
                  <a:gd name="T24" fmla="*/ 40 w 118"/>
                  <a:gd name="T25" fmla="*/ 1 h 131"/>
                  <a:gd name="T26" fmla="*/ 32 w 118"/>
                  <a:gd name="T27" fmla="*/ 0 h 131"/>
                  <a:gd name="T28" fmla="*/ 21 w 118"/>
                  <a:gd name="T29" fmla="*/ 5 h 131"/>
                  <a:gd name="T30" fmla="*/ 18 w 118"/>
                  <a:gd name="T31" fmla="*/ 10 h 131"/>
                  <a:gd name="T32" fmla="*/ 14 w 118"/>
                  <a:gd name="T33" fmla="*/ 12 h 131"/>
                  <a:gd name="T34" fmla="*/ 8 w 118"/>
                  <a:gd name="T35" fmla="*/ 13 h 131"/>
                  <a:gd name="T36" fmla="*/ 0 w 118"/>
                  <a:gd name="T37" fmla="*/ 13 h 131"/>
                  <a:gd name="T38" fmla="*/ 8 w 118"/>
                  <a:gd name="T39" fmla="*/ 30 h 131"/>
                  <a:gd name="T40" fmla="*/ 8 w 118"/>
                  <a:gd name="T41" fmla="*/ 44 h 131"/>
                  <a:gd name="T42" fmla="*/ 6 w 118"/>
                  <a:gd name="T43" fmla="*/ 58 h 131"/>
                  <a:gd name="T44" fmla="*/ 9 w 118"/>
                  <a:gd name="T45" fmla="*/ 63 h 131"/>
                  <a:gd name="T46" fmla="*/ 10 w 118"/>
                  <a:gd name="T47" fmla="*/ 63 h 131"/>
                  <a:gd name="T48" fmla="*/ 9 w 118"/>
                  <a:gd name="T49" fmla="*/ 63 h 131"/>
                  <a:gd name="T50" fmla="*/ 10 w 118"/>
                  <a:gd name="T51" fmla="*/ 68 h 131"/>
                  <a:gd name="T52" fmla="*/ 5 w 118"/>
                  <a:gd name="T53" fmla="*/ 76 h 131"/>
                  <a:gd name="T54" fmla="*/ 6 w 118"/>
                  <a:gd name="T55" fmla="*/ 77 h 131"/>
                  <a:gd name="T56" fmla="*/ 9 w 118"/>
                  <a:gd name="T57" fmla="*/ 82 h 131"/>
                  <a:gd name="T58" fmla="*/ 10 w 118"/>
                  <a:gd name="T59" fmla="*/ 89 h 131"/>
                  <a:gd name="T60" fmla="*/ 15 w 118"/>
                  <a:gd name="T61" fmla="*/ 97 h 131"/>
                  <a:gd name="T62" fmla="*/ 15 w 118"/>
                  <a:gd name="T63" fmla="*/ 102 h 131"/>
                  <a:gd name="T64" fmla="*/ 19 w 118"/>
                  <a:gd name="T65" fmla="*/ 113 h 131"/>
                  <a:gd name="T66" fmla="*/ 28 w 118"/>
                  <a:gd name="T67" fmla="*/ 131 h 131"/>
                  <a:gd name="T68" fmla="*/ 33 w 118"/>
                  <a:gd name="T69" fmla="*/ 125 h 131"/>
                  <a:gd name="T70" fmla="*/ 40 w 118"/>
                  <a:gd name="T71" fmla="*/ 120 h 131"/>
                  <a:gd name="T72" fmla="*/ 47 w 118"/>
                  <a:gd name="T73" fmla="*/ 122 h 131"/>
                  <a:gd name="T74" fmla="*/ 53 w 118"/>
                  <a:gd name="T75" fmla="*/ 122 h 131"/>
                  <a:gd name="T76" fmla="*/ 55 w 118"/>
                  <a:gd name="T77" fmla="*/ 129 h 131"/>
                  <a:gd name="T78" fmla="*/ 57 w 118"/>
                  <a:gd name="T79" fmla="*/ 126 h 131"/>
                  <a:gd name="T80" fmla="*/ 58 w 118"/>
                  <a:gd name="T81" fmla="*/ 123 h 131"/>
                  <a:gd name="T82" fmla="*/ 69 w 118"/>
                  <a:gd name="T83" fmla="*/ 121 h 131"/>
                  <a:gd name="T84" fmla="*/ 73 w 118"/>
                  <a:gd name="T85" fmla="*/ 120 h 131"/>
                  <a:gd name="T86" fmla="*/ 75 w 118"/>
                  <a:gd name="T87" fmla="*/ 110 h 131"/>
                  <a:gd name="T88" fmla="*/ 78 w 118"/>
                  <a:gd name="T89" fmla="*/ 102 h 131"/>
                  <a:gd name="T90" fmla="*/ 80 w 118"/>
                  <a:gd name="T91" fmla="*/ 97 h 131"/>
                  <a:gd name="T92" fmla="*/ 104 w 118"/>
                  <a:gd name="T93" fmla="*/ 93 h 131"/>
                  <a:gd name="T94" fmla="*/ 113 w 118"/>
                  <a:gd name="T95" fmla="*/ 99 h 131"/>
                  <a:gd name="T96" fmla="*/ 118 w 118"/>
                  <a:gd name="T97" fmla="*/ 8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31">
                    <a:moveTo>
                      <a:pt x="116" y="80"/>
                    </a:moveTo>
                    <a:cubicBezTo>
                      <a:pt x="113" y="73"/>
                      <a:pt x="113" y="73"/>
                      <a:pt x="113" y="73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63"/>
                      <a:pt x="108" y="63"/>
                      <a:pt x="108" y="63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88" y="41"/>
                      <a:pt x="88" y="41"/>
                      <a:pt x="88" y="41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8" y="24"/>
                      <a:pt x="9" y="25"/>
                    </a:cubicBezTo>
                    <a:cubicBezTo>
                      <a:pt x="10" y="27"/>
                      <a:pt x="8" y="30"/>
                      <a:pt x="8" y="30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6" y="52"/>
                      <a:pt x="7" y="55"/>
                      <a:pt x="6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60"/>
                      <a:pt x="8" y="61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8" y="68"/>
                      <a:pt x="7" y="69"/>
                      <a:pt x="5" y="72"/>
                    </a:cubicBezTo>
                    <a:cubicBezTo>
                      <a:pt x="3" y="74"/>
                      <a:pt x="5" y="75"/>
                      <a:pt x="5" y="76"/>
                    </a:cubicBezTo>
                    <a:cubicBezTo>
                      <a:pt x="5" y="76"/>
                      <a:pt x="5" y="76"/>
                      <a:pt x="5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5" y="97"/>
                      <a:pt x="15" y="97"/>
                      <a:pt x="15" y="97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9" y="113"/>
                      <a:pt x="19" y="113"/>
                      <a:pt x="19" y="113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8" y="121"/>
                      <a:pt x="38" y="121"/>
                      <a:pt x="38" y="121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9" y="121"/>
                      <a:pt x="69" y="121"/>
                      <a:pt x="69" y="121"/>
                    </a:cubicBezTo>
                    <a:cubicBezTo>
                      <a:pt x="71" y="123"/>
                      <a:pt x="71" y="123"/>
                      <a:pt x="71" y="123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5" y="110"/>
                      <a:pt x="75" y="110"/>
                      <a:pt x="75" y="110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8" y="102"/>
                      <a:pt x="78" y="102"/>
                      <a:pt x="78" y="10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104" y="93"/>
                      <a:pt x="104" y="93"/>
                      <a:pt x="104" y="93"/>
                    </a:cubicBezTo>
                    <a:cubicBezTo>
                      <a:pt x="110" y="98"/>
                      <a:pt x="110" y="98"/>
                      <a:pt x="110" y="98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6" y="93"/>
                      <a:pt x="116" y="93"/>
                      <a:pt x="116" y="93"/>
                    </a:cubicBezTo>
                    <a:cubicBezTo>
                      <a:pt x="118" y="87"/>
                      <a:pt x="118" y="87"/>
                      <a:pt x="118" y="87"/>
                    </a:cubicBezTo>
                    <a:lnTo>
                      <a:pt x="116" y="8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6" name="Freeform 113"/>
              <p:cNvSpPr>
                <a:spLocks/>
              </p:cNvSpPr>
              <p:nvPr/>
            </p:nvSpPr>
            <p:spPr bwMode="auto">
              <a:xfrm>
                <a:off x="2178" y="3233"/>
                <a:ext cx="19" cy="14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0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cubicBezTo>
                      <a:pt x="6" y="5"/>
                      <a:pt x="3" y="3"/>
                      <a:pt x="0" y="0"/>
                    </a:cubicBezTo>
                    <a:cubicBezTo>
                      <a:pt x="3" y="3"/>
                      <a:pt x="6" y="5"/>
                      <a:pt x="9" y="7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7" name="Freeform 114"/>
              <p:cNvSpPr>
                <a:spLocks/>
              </p:cNvSpPr>
              <p:nvPr/>
            </p:nvSpPr>
            <p:spPr bwMode="auto">
              <a:xfrm>
                <a:off x="2178" y="3233"/>
                <a:ext cx="19" cy="14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0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cubicBezTo>
                      <a:pt x="6" y="5"/>
                      <a:pt x="3" y="3"/>
                      <a:pt x="0" y="0"/>
                    </a:cubicBezTo>
                    <a:cubicBezTo>
                      <a:pt x="3" y="3"/>
                      <a:pt x="6" y="5"/>
                      <a:pt x="9" y="7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8" name="Freeform 115"/>
              <p:cNvSpPr>
                <a:spLocks/>
              </p:cNvSpPr>
              <p:nvPr/>
            </p:nvSpPr>
            <p:spPr bwMode="auto">
              <a:xfrm>
                <a:off x="2275" y="4034"/>
                <a:ext cx="10" cy="8"/>
              </a:xfrm>
              <a:custGeom>
                <a:avLst/>
                <a:gdLst>
                  <a:gd name="T0" fmla="*/ 2 w 5"/>
                  <a:gd name="T1" fmla="*/ 1 h 4"/>
                  <a:gd name="T2" fmla="*/ 2 w 5"/>
                  <a:gd name="T3" fmla="*/ 4 h 4"/>
                  <a:gd name="T4" fmla="*/ 5 w 5"/>
                  <a:gd name="T5" fmla="*/ 4 h 4"/>
                  <a:gd name="T6" fmla="*/ 5 w 5"/>
                  <a:gd name="T7" fmla="*/ 0 h 4"/>
                  <a:gd name="T8" fmla="*/ 2 w 5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2" y="1"/>
                    </a:moveTo>
                    <a:cubicBezTo>
                      <a:pt x="0" y="1"/>
                      <a:pt x="0" y="3"/>
                      <a:pt x="2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3"/>
                      <a:pt x="5" y="1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9" name="Freeform 116"/>
              <p:cNvSpPr>
                <a:spLocks/>
              </p:cNvSpPr>
              <p:nvPr/>
            </p:nvSpPr>
            <p:spPr bwMode="auto">
              <a:xfrm>
                <a:off x="2275" y="4034"/>
                <a:ext cx="10" cy="8"/>
              </a:xfrm>
              <a:custGeom>
                <a:avLst/>
                <a:gdLst>
                  <a:gd name="T0" fmla="*/ 2 w 5"/>
                  <a:gd name="T1" fmla="*/ 1 h 4"/>
                  <a:gd name="T2" fmla="*/ 2 w 5"/>
                  <a:gd name="T3" fmla="*/ 4 h 4"/>
                  <a:gd name="T4" fmla="*/ 5 w 5"/>
                  <a:gd name="T5" fmla="*/ 4 h 4"/>
                  <a:gd name="T6" fmla="*/ 5 w 5"/>
                  <a:gd name="T7" fmla="*/ 0 h 4"/>
                  <a:gd name="T8" fmla="*/ 2 w 5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2" y="1"/>
                    </a:moveTo>
                    <a:cubicBezTo>
                      <a:pt x="0" y="1"/>
                      <a:pt x="0" y="3"/>
                      <a:pt x="2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3"/>
                      <a:pt x="5" y="1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0" name="Freeform 117"/>
              <p:cNvSpPr>
                <a:spLocks/>
              </p:cNvSpPr>
              <p:nvPr/>
            </p:nvSpPr>
            <p:spPr bwMode="auto">
              <a:xfrm>
                <a:off x="2271" y="391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1" name="Freeform 118"/>
              <p:cNvSpPr>
                <a:spLocks/>
              </p:cNvSpPr>
              <p:nvPr/>
            </p:nvSpPr>
            <p:spPr bwMode="auto">
              <a:xfrm>
                <a:off x="2392" y="4176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2" name="Freeform 119"/>
              <p:cNvSpPr>
                <a:spLocks/>
              </p:cNvSpPr>
              <p:nvPr/>
            </p:nvSpPr>
            <p:spPr bwMode="auto">
              <a:xfrm>
                <a:off x="2269" y="3899"/>
                <a:ext cx="6" cy="12"/>
              </a:xfrm>
              <a:custGeom>
                <a:avLst/>
                <a:gdLst>
                  <a:gd name="T0" fmla="*/ 3 w 3"/>
                  <a:gd name="T1" fmla="*/ 1 h 6"/>
                  <a:gd name="T2" fmla="*/ 1 w 3"/>
                  <a:gd name="T3" fmla="*/ 0 h 6"/>
                  <a:gd name="T4" fmla="*/ 0 w 3"/>
                  <a:gd name="T5" fmla="*/ 2 h 6"/>
                  <a:gd name="T6" fmla="*/ 1 w 3"/>
                  <a:gd name="T7" fmla="*/ 6 h 6"/>
                  <a:gd name="T8" fmla="*/ 3 w 3"/>
                  <a:gd name="T9" fmla="*/ 3 h 6"/>
                  <a:gd name="T10" fmla="*/ 3 w 3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3" name="Freeform 120"/>
              <p:cNvSpPr>
                <a:spLocks/>
              </p:cNvSpPr>
              <p:nvPr/>
            </p:nvSpPr>
            <p:spPr bwMode="auto">
              <a:xfrm>
                <a:off x="2269" y="3899"/>
                <a:ext cx="6" cy="12"/>
              </a:xfrm>
              <a:custGeom>
                <a:avLst/>
                <a:gdLst>
                  <a:gd name="T0" fmla="*/ 3 w 3"/>
                  <a:gd name="T1" fmla="*/ 1 h 6"/>
                  <a:gd name="T2" fmla="*/ 1 w 3"/>
                  <a:gd name="T3" fmla="*/ 0 h 6"/>
                  <a:gd name="T4" fmla="*/ 0 w 3"/>
                  <a:gd name="T5" fmla="*/ 2 h 6"/>
                  <a:gd name="T6" fmla="*/ 1 w 3"/>
                  <a:gd name="T7" fmla="*/ 6 h 6"/>
                  <a:gd name="T8" fmla="*/ 3 w 3"/>
                  <a:gd name="T9" fmla="*/ 3 h 6"/>
                  <a:gd name="T10" fmla="*/ 3 w 3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4" name="Freeform 121"/>
              <p:cNvSpPr>
                <a:spLocks/>
              </p:cNvSpPr>
              <p:nvPr/>
            </p:nvSpPr>
            <p:spPr bwMode="auto">
              <a:xfrm>
                <a:off x="2355" y="4147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5" name="Freeform 122"/>
              <p:cNvSpPr>
                <a:spLocks/>
              </p:cNvSpPr>
              <p:nvPr/>
            </p:nvSpPr>
            <p:spPr bwMode="auto">
              <a:xfrm>
                <a:off x="2355" y="4147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6" name="Freeform 123"/>
              <p:cNvSpPr>
                <a:spLocks/>
              </p:cNvSpPr>
              <p:nvPr/>
            </p:nvSpPr>
            <p:spPr bwMode="auto">
              <a:xfrm>
                <a:off x="2260" y="3880"/>
                <a:ext cx="6" cy="10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4 h 5"/>
                  <a:gd name="T4" fmla="*/ 2 w 3"/>
                  <a:gd name="T5" fmla="*/ 0 h 5"/>
                  <a:gd name="T6" fmla="*/ 0 w 3"/>
                  <a:gd name="T7" fmla="*/ 2 h 5"/>
                  <a:gd name="T8" fmla="*/ 2 w 3"/>
                  <a:gd name="T9" fmla="*/ 5 h 5"/>
                  <a:gd name="T10" fmla="*/ 3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5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7" name="Freeform 124"/>
              <p:cNvSpPr>
                <a:spLocks/>
              </p:cNvSpPr>
              <p:nvPr/>
            </p:nvSpPr>
            <p:spPr bwMode="auto">
              <a:xfrm>
                <a:off x="2260" y="3880"/>
                <a:ext cx="6" cy="10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4 h 5"/>
                  <a:gd name="T4" fmla="*/ 2 w 3"/>
                  <a:gd name="T5" fmla="*/ 0 h 5"/>
                  <a:gd name="T6" fmla="*/ 0 w 3"/>
                  <a:gd name="T7" fmla="*/ 2 h 5"/>
                  <a:gd name="T8" fmla="*/ 2 w 3"/>
                  <a:gd name="T9" fmla="*/ 5 h 5"/>
                  <a:gd name="T10" fmla="*/ 3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5"/>
                    </a:cubicBezTo>
                    <a:lnTo>
                      <a:pt x="3" y="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8" name="Freeform 125"/>
              <p:cNvSpPr>
                <a:spLocks noEditPoints="1"/>
              </p:cNvSpPr>
              <p:nvPr/>
            </p:nvSpPr>
            <p:spPr bwMode="auto">
              <a:xfrm>
                <a:off x="2244" y="3272"/>
                <a:ext cx="179" cy="910"/>
              </a:xfrm>
              <a:custGeom>
                <a:avLst/>
                <a:gdLst>
                  <a:gd name="T0" fmla="*/ 75 w 87"/>
                  <a:gd name="T1" fmla="*/ 415 h 443"/>
                  <a:gd name="T2" fmla="*/ 69 w 87"/>
                  <a:gd name="T3" fmla="*/ 427 h 443"/>
                  <a:gd name="T4" fmla="*/ 64 w 87"/>
                  <a:gd name="T5" fmla="*/ 423 h 443"/>
                  <a:gd name="T6" fmla="*/ 71 w 87"/>
                  <a:gd name="T7" fmla="*/ 426 h 443"/>
                  <a:gd name="T8" fmla="*/ 73 w 87"/>
                  <a:gd name="T9" fmla="*/ 426 h 443"/>
                  <a:gd name="T10" fmla="*/ 54 w 87"/>
                  <a:gd name="T11" fmla="*/ 412 h 443"/>
                  <a:gd name="T12" fmla="*/ 56 w 87"/>
                  <a:gd name="T13" fmla="*/ 410 h 443"/>
                  <a:gd name="T14" fmla="*/ 51 w 87"/>
                  <a:gd name="T15" fmla="*/ 418 h 443"/>
                  <a:gd name="T16" fmla="*/ 47 w 87"/>
                  <a:gd name="T17" fmla="*/ 406 h 443"/>
                  <a:gd name="T18" fmla="*/ 43 w 87"/>
                  <a:gd name="T19" fmla="*/ 393 h 443"/>
                  <a:gd name="T20" fmla="*/ 43 w 87"/>
                  <a:gd name="T21" fmla="*/ 393 h 443"/>
                  <a:gd name="T22" fmla="*/ 19 w 87"/>
                  <a:gd name="T23" fmla="*/ 350 h 443"/>
                  <a:gd name="T24" fmla="*/ 73 w 87"/>
                  <a:gd name="T25" fmla="*/ 400 h 443"/>
                  <a:gd name="T26" fmla="*/ 66 w 87"/>
                  <a:gd name="T27" fmla="*/ 414 h 443"/>
                  <a:gd name="T28" fmla="*/ 73 w 87"/>
                  <a:gd name="T29" fmla="*/ 400 h 443"/>
                  <a:gd name="T30" fmla="*/ 48 w 87"/>
                  <a:gd name="T31" fmla="*/ 393 h 443"/>
                  <a:gd name="T32" fmla="*/ 31 w 87"/>
                  <a:gd name="T33" fmla="*/ 365 h 443"/>
                  <a:gd name="T34" fmla="*/ 37 w 87"/>
                  <a:gd name="T35" fmla="*/ 333 h 443"/>
                  <a:gd name="T36" fmla="*/ 30 w 87"/>
                  <a:gd name="T37" fmla="*/ 301 h 443"/>
                  <a:gd name="T38" fmla="*/ 25 w 87"/>
                  <a:gd name="T39" fmla="*/ 264 h 443"/>
                  <a:gd name="T40" fmla="*/ 26 w 87"/>
                  <a:gd name="T41" fmla="*/ 230 h 443"/>
                  <a:gd name="T42" fmla="*/ 24 w 87"/>
                  <a:gd name="T43" fmla="*/ 203 h 443"/>
                  <a:gd name="T44" fmla="*/ 27 w 87"/>
                  <a:gd name="T45" fmla="*/ 186 h 443"/>
                  <a:gd name="T46" fmla="*/ 22 w 87"/>
                  <a:gd name="T47" fmla="*/ 150 h 443"/>
                  <a:gd name="T48" fmla="*/ 25 w 87"/>
                  <a:gd name="T49" fmla="*/ 133 h 443"/>
                  <a:gd name="T50" fmla="*/ 27 w 87"/>
                  <a:gd name="T51" fmla="*/ 108 h 443"/>
                  <a:gd name="T52" fmla="*/ 33 w 87"/>
                  <a:gd name="T53" fmla="*/ 91 h 443"/>
                  <a:gd name="T54" fmla="*/ 33 w 87"/>
                  <a:gd name="T55" fmla="*/ 79 h 443"/>
                  <a:gd name="T56" fmla="*/ 45 w 87"/>
                  <a:gd name="T57" fmla="*/ 56 h 443"/>
                  <a:gd name="T58" fmla="*/ 26 w 87"/>
                  <a:gd name="T59" fmla="*/ 30 h 443"/>
                  <a:gd name="T60" fmla="*/ 23 w 87"/>
                  <a:gd name="T61" fmla="*/ 12 h 443"/>
                  <a:gd name="T62" fmla="*/ 18 w 87"/>
                  <a:gd name="T63" fmla="*/ 0 h 443"/>
                  <a:gd name="T64" fmla="*/ 10 w 87"/>
                  <a:gd name="T65" fmla="*/ 18 h 443"/>
                  <a:gd name="T66" fmla="*/ 13 w 87"/>
                  <a:gd name="T67" fmla="*/ 94 h 443"/>
                  <a:gd name="T68" fmla="*/ 9 w 87"/>
                  <a:gd name="T69" fmla="*/ 142 h 443"/>
                  <a:gd name="T70" fmla="*/ 10 w 87"/>
                  <a:gd name="T71" fmla="*/ 180 h 443"/>
                  <a:gd name="T72" fmla="*/ 6 w 87"/>
                  <a:gd name="T73" fmla="*/ 241 h 443"/>
                  <a:gd name="T74" fmla="*/ 5 w 87"/>
                  <a:gd name="T75" fmla="*/ 269 h 443"/>
                  <a:gd name="T76" fmla="*/ 13 w 87"/>
                  <a:gd name="T77" fmla="*/ 271 h 443"/>
                  <a:gd name="T78" fmla="*/ 18 w 87"/>
                  <a:gd name="T79" fmla="*/ 284 h 443"/>
                  <a:gd name="T80" fmla="*/ 15 w 87"/>
                  <a:gd name="T81" fmla="*/ 316 h 443"/>
                  <a:gd name="T82" fmla="*/ 5 w 87"/>
                  <a:gd name="T83" fmla="*/ 329 h 443"/>
                  <a:gd name="T84" fmla="*/ 15 w 87"/>
                  <a:gd name="T85" fmla="*/ 341 h 443"/>
                  <a:gd name="T86" fmla="*/ 15 w 87"/>
                  <a:gd name="T87" fmla="*/ 341 h 443"/>
                  <a:gd name="T88" fmla="*/ 11 w 87"/>
                  <a:gd name="T89" fmla="*/ 358 h 443"/>
                  <a:gd name="T90" fmla="*/ 13 w 87"/>
                  <a:gd name="T91" fmla="*/ 360 h 443"/>
                  <a:gd name="T92" fmla="*/ 20 w 87"/>
                  <a:gd name="T93" fmla="*/ 375 h 443"/>
                  <a:gd name="T94" fmla="*/ 27 w 87"/>
                  <a:gd name="T95" fmla="*/ 378 h 443"/>
                  <a:gd name="T96" fmla="*/ 28 w 87"/>
                  <a:gd name="T97" fmla="*/ 382 h 443"/>
                  <a:gd name="T98" fmla="*/ 23 w 87"/>
                  <a:gd name="T99" fmla="*/ 394 h 443"/>
                  <a:gd name="T100" fmla="*/ 42 w 87"/>
                  <a:gd name="T101" fmla="*/ 412 h 443"/>
                  <a:gd name="T102" fmla="*/ 46 w 87"/>
                  <a:gd name="T103" fmla="*/ 415 h 443"/>
                  <a:gd name="T104" fmla="*/ 42 w 87"/>
                  <a:gd name="T105" fmla="*/ 412 h 443"/>
                  <a:gd name="T106" fmla="*/ 44 w 87"/>
                  <a:gd name="T107" fmla="*/ 423 h 443"/>
                  <a:gd name="T108" fmla="*/ 57 w 87"/>
                  <a:gd name="T109" fmla="*/ 424 h 443"/>
                  <a:gd name="T110" fmla="*/ 69 w 87"/>
                  <a:gd name="T111" fmla="*/ 438 h 443"/>
                  <a:gd name="T112" fmla="*/ 80 w 87"/>
                  <a:gd name="T113" fmla="*/ 442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443">
                    <a:moveTo>
                      <a:pt x="75" y="417"/>
                    </a:moveTo>
                    <a:cubicBezTo>
                      <a:pt x="74" y="417"/>
                      <a:pt x="74" y="418"/>
                      <a:pt x="73" y="418"/>
                    </a:cubicBezTo>
                    <a:cubicBezTo>
                      <a:pt x="72" y="418"/>
                      <a:pt x="72" y="418"/>
                      <a:pt x="72" y="418"/>
                    </a:cubicBezTo>
                    <a:cubicBezTo>
                      <a:pt x="71" y="418"/>
                      <a:pt x="72" y="416"/>
                      <a:pt x="74" y="415"/>
                    </a:cubicBezTo>
                    <a:cubicBezTo>
                      <a:pt x="74" y="415"/>
                      <a:pt x="75" y="415"/>
                      <a:pt x="75" y="415"/>
                    </a:cubicBezTo>
                    <a:cubicBezTo>
                      <a:pt x="75" y="416"/>
                      <a:pt x="75" y="416"/>
                      <a:pt x="75" y="417"/>
                    </a:cubicBezTo>
                    <a:close/>
                    <a:moveTo>
                      <a:pt x="73" y="426"/>
                    </a:moveTo>
                    <a:cubicBezTo>
                      <a:pt x="72" y="426"/>
                      <a:pt x="71" y="426"/>
                      <a:pt x="71" y="426"/>
                    </a:cubicBezTo>
                    <a:cubicBezTo>
                      <a:pt x="71" y="426"/>
                      <a:pt x="71" y="426"/>
                      <a:pt x="71" y="426"/>
                    </a:cubicBezTo>
                    <a:cubicBezTo>
                      <a:pt x="70" y="426"/>
                      <a:pt x="69" y="427"/>
                      <a:pt x="69" y="427"/>
                    </a:cubicBezTo>
                    <a:cubicBezTo>
                      <a:pt x="68" y="427"/>
                      <a:pt x="66" y="427"/>
                      <a:pt x="66" y="426"/>
                    </a:cubicBezTo>
                    <a:cubicBezTo>
                      <a:pt x="66" y="425"/>
                      <a:pt x="66" y="425"/>
                      <a:pt x="66" y="424"/>
                    </a:cubicBezTo>
                    <a:cubicBezTo>
                      <a:pt x="66" y="424"/>
                      <a:pt x="66" y="424"/>
                      <a:pt x="66" y="424"/>
                    </a:cubicBezTo>
                    <a:cubicBezTo>
                      <a:pt x="66" y="423"/>
                      <a:pt x="66" y="423"/>
                      <a:pt x="66" y="423"/>
                    </a:cubicBezTo>
                    <a:cubicBezTo>
                      <a:pt x="65" y="423"/>
                      <a:pt x="64" y="423"/>
                      <a:pt x="64" y="423"/>
                    </a:cubicBezTo>
                    <a:cubicBezTo>
                      <a:pt x="64" y="422"/>
                      <a:pt x="65" y="422"/>
                      <a:pt x="65" y="422"/>
                    </a:cubicBezTo>
                    <a:cubicBezTo>
                      <a:pt x="65" y="423"/>
                      <a:pt x="65" y="423"/>
                      <a:pt x="66" y="423"/>
                    </a:cubicBezTo>
                    <a:cubicBezTo>
                      <a:pt x="66" y="423"/>
                      <a:pt x="66" y="423"/>
                      <a:pt x="66" y="423"/>
                    </a:cubicBezTo>
                    <a:cubicBezTo>
                      <a:pt x="66" y="424"/>
                      <a:pt x="66" y="424"/>
                      <a:pt x="66" y="424"/>
                    </a:cubicBezTo>
                    <a:cubicBezTo>
                      <a:pt x="68" y="425"/>
                      <a:pt x="69" y="426"/>
                      <a:pt x="71" y="426"/>
                    </a:cubicBezTo>
                    <a:cubicBezTo>
                      <a:pt x="71" y="426"/>
                      <a:pt x="71" y="426"/>
                      <a:pt x="71" y="426"/>
                    </a:cubicBezTo>
                    <a:cubicBezTo>
                      <a:pt x="71" y="426"/>
                      <a:pt x="71" y="425"/>
                      <a:pt x="71" y="425"/>
                    </a:cubicBezTo>
                    <a:cubicBezTo>
                      <a:pt x="71" y="423"/>
                      <a:pt x="71" y="423"/>
                      <a:pt x="72" y="423"/>
                    </a:cubicBezTo>
                    <a:cubicBezTo>
                      <a:pt x="73" y="423"/>
                      <a:pt x="73" y="423"/>
                      <a:pt x="73" y="424"/>
                    </a:cubicBezTo>
                    <a:cubicBezTo>
                      <a:pt x="74" y="425"/>
                      <a:pt x="74" y="426"/>
                      <a:pt x="73" y="426"/>
                    </a:cubicBezTo>
                    <a:close/>
                    <a:moveTo>
                      <a:pt x="57" y="410"/>
                    </a:moveTo>
                    <a:cubicBezTo>
                      <a:pt x="57" y="410"/>
                      <a:pt x="57" y="410"/>
                      <a:pt x="56" y="410"/>
                    </a:cubicBezTo>
                    <a:cubicBezTo>
                      <a:pt x="56" y="410"/>
                      <a:pt x="56" y="410"/>
                      <a:pt x="56" y="410"/>
                    </a:cubicBezTo>
                    <a:cubicBezTo>
                      <a:pt x="56" y="411"/>
                      <a:pt x="56" y="411"/>
                      <a:pt x="55" y="412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3"/>
                      <a:pt x="54" y="413"/>
                      <a:pt x="54" y="413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2"/>
                      <a:pt x="54" y="412"/>
                      <a:pt x="55" y="412"/>
                    </a:cubicBezTo>
                    <a:cubicBezTo>
                      <a:pt x="55" y="411"/>
                      <a:pt x="56" y="410"/>
                      <a:pt x="56" y="410"/>
                    </a:cubicBezTo>
                    <a:cubicBezTo>
                      <a:pt x="56" y="410"/>
                      <a:pt x="56" y="410"/>
                      <a:pt x="56" y="410"/>
                    </a:cubicBezTo>
                    <a:cubicBezTo>
                      <a:pt x="57" y="410"/>
                      <a:pt x="57" y="410"/>
                      <a:pt x="57" y="410"/>
                    </a:cubicBezTo>
                    <a:cubicBezTo>
                      <a:pt x="57" y="409"/>
                      <a:pt x="57" y="409"/>
                      <a:pt x="57" y="409"/>
                    </a:cubicBezTo>
                    <a:cubicBezTo>
                      <a:pt x="58" y="409"/>
                      <a:pt x="58" y="410"/>
                      <a:pt x="57" y="410"/>
                    </a:cubicBezTo>
                    <a:close/>
                    <a:moveTo>
                      <a:pt x="51" y="418"/>
                    </a:moveTo>
                    <a:cubicBezTo>
                      <a:pt x="51" y="418"/>
                      <a:pt x="51" y="418"/>
                      <a:pt x="51" y="418"/>
                    </a:cubicBezTo>
                    <a:cubicBezTo>
                      <a:pt x="51" y="418"/>
                      <a:pt x="51" y="418"/>
                      <a:pt x="52" y="418"/>
                    </a:cubicBezTo>
                    <a:cubicBezTo>
                      <a:pt x="52" y="418"/>
                      <a:pt x="52" y="418"/>
                      <a:pt x="52" y="418"/>
                    </a:cubicBezTo>
                    <a:lnTo>
                      <a:pt x="51" y="418"/>
                    </a:lnTo>
                    <a:close/>
                    <a:moveTo>
                      <a:pt x="49" y="405"/>
                    </a:moveTo>
                    <a:cubicBezTo>
                      <a:pt x="49" y="405"/>
                      <a:pt x="48" y="405"/>
                      <a:pt x="47" y="406"/>
                    </a:cubicBezTo>
                    <a:cubicBezTo>
                      <a:pt x="46" y="405"/>
                      <a:pt x="46" y="405"/>
                      <a:pt x="46" y="405"/>
                    </a:cubicBezTo>
                    <a:cubicBezTo>
                      <a:pt x="46" y="405"/>
                      <a:pt x="46" y="404"/>
                      <a:pt x="47" y="404"/>
                    </a:cubicBezTo>
                    <a:cubicBezTo>
                      <a:pt x="48" y="404"/>
                      <a:pt x="49" y="404"/>
                      <a:pt x="49" y="404"/>
                    </a:cubicBezTo>
                    <a:lnTo>
                      <a:pt x="49" y="405"/>
                    </a:lnTo>
                    <a:close/>
                    <a:moveTo>
                      <a:pt x="43" y="393"/>
                    </a:moveTo>
                    <a:cubicBezTo>
                      <a:pt x="43" y="393"/>
                      <a:pt x="43" y="394"/>
                      <a:pt x="43" y="394"/>
                    </a:cubicBezTo>
                    <a:cubicBezTo>
                      <a:pt x="42" y="394"/>
                      <a:pt x="42" y="394"/>
                      <a:pt x="42" y="394"/>
                    </a:cubicBezTo>
                    <a:cubicBezTo>
                      <a:pt x="43" y="393"/>
                      <a:pt x="43" y="393"/>
                      <a:pt x="43" y="393"/>
                    </a:cubicBezTo>
                    <a:cubicBezTo>
                      <a:pt x="43" y="393"/>
                      <a:pt x="43" y="393"/>
                      <a:pt x="43" y="393"/>
                    </a:cubicBezTo>
                    <a:cubicBezTo>
                      <a:pt x="43" y="393"/>
                      <a:pt x="43" y="393"/>
                      <a:pt x="43" y="393"/>
                    </a:cubicBezTo>
                    <a:cubicBezTo>
                      <a:pt x="44" y="393"/>
                      <a:pt x="43" y="393"/>
                      <a:pt x="43" y="393"/>
                    </a:cubicBezTo>
                    <a:close/>
                    <a:moveTo>
                      <a:pt x="19" y="350"/>
                    </a:moveTo>
                    <a:cubicBezTo>
                      <a:pt x="19" y="350"/>
                      <a:pt x="18" y="350"/>
                      <a:pt x="18" y="350"/>
                    </a:cubicBezTo>
                    <a:cubicBezTo>
                      <a:pt x="18" y="349"/>
                      <a:pt x="18" y="349"/>
                      <a:pt x="18" y="349"/>
                    </a:cubicBezTo>
                    <a:cubicBezTo>
                      <a:pt x="19" y="348"/>
                      <a:pt x="19" y="348"/>
                      <a:pt x="19" y="350"/>
                    </a:cubicBezTo>
                    <a:close/>
                    <a:moveTo>
                      <a:pt x="84" y="423"/>
                    </a:moveTo>
                    <a:cubicBezTo>
                      <a:pt x="82" y="412"/>
                      <a:pt x="82" y="405"/>
                      <a:pt x="81" y="401"/>
                    </a:cubicBezTo>
                    <a:cubicBezTo>
                      <a:pt x="79" y="400"/>
                      <a:pt x="79" y="400"/>
                      <a:pt x="77" y="400"/>
                    </a:cubicBezTo>
                    <a:cubicBezTo>
                      <a:pt x="76" y="400"/>
                      <a:pt x="74" y="400"/>
                      <a:pt x="73" y="400"/>
                    </a:cubicBezTo>
                    <a:cubicBezTo>
                      <a:pt x="73" y="400"/>
                      <a:pt x="73" y="400"/>
                      <a:pt x="73" y="400"/>
                    </a:cubicBezTo>
                    <a:cubicBezTo>
                      <a:pt x="73" y="400"/>
                      <a:pt x="73" y="401"/>
                      <a:pt x="72" y="401"/>
                    </a:cubicBezTo>
                    <a:cubicBezTo>
                      <a:pt x="72" y="402"/>
                      <a:pt x="72" y="403"/>
                      <a:pt x="71" y="403"/>
                    </a:cubicBezTo>
                    <a:cubicBezTo>
                      <a:pt x="68" y="405"/>
                      <a:pt x="68" y="409"/>
                      <a:pt x="68" y="412"/>
                    </a:cubicBezTo>
                    <a:cubicBezTo>
                      <a:pt x="67" y="413"/>
                      <a:pt x="67" y="413"/>
                      <a:pt x="67" y="413"/>
                    </a:cubicBezTo>
                    <a:cubicBezTo>
                      <a:pt x="66" y="414"/>
                      <a:pt x="66" y="414"/>
                      <a:pt x="66" y="414"/>
                    </a:cubicBezTo>
                    <a:cubicBezTo>
                      <a:pt x="66" y="413"/>
                      <a:pt x="66" y="413"/>
                      <a:pt x="66" y="413"/>
                    </a:cubicBezTo>
                    <a:cubicBezTo>
                      <a:pt x="66" y="411"/>
                      <a:pt x="66" y="410"/>
                      <a:pt x="66" y="408"/>
                    </a:cubicBezTo>
                    <a:cubicBezTo>
                      <a:pt x="66" y="405"/>
                      <a:pt x="69" y="402"/>
                      <a:pt x="72" y="401"/>
                    </a:cubicBezTo>
                    <a:cubicBezTo>
                      <a:pt x="72" y="400"/>
                      <a:pt x="72" y="400"/>
                      <a:pt x="73" y="400"/>
                    </a:cubicBezTo>
                    <a:cubicBezTo>
                      <a:pt x="73" y="400"/>
                      <a:pt x="73" y="400"/>
                      <a:pt x="73" y="400"/>
                    </a:cubicBezTo>
                    <a:cubicBezTo>
                      <a:pt x="74" y="398"/>
                      <a:pt x="75" y="396"/>
                      <a:pt x="78" y="398"/>
                    </a:cubicBezTo>
                    <a:cubicBezTo>
                      <a:pt x="79" y="398"/>
                      <a:pt x="79" y="398"/>
                      <a:pt x="79" y="398"/>
                    </a:cubicBezTo>
                    <a:cubicBezTo>
                      <a:pt x="79" y="398"/>
                      <a:pt x="79" y="398"/>
                      <a:pt x="79" y="398"/>
                    </a:cubicBezTo>
                    <a:cubicBezTo>
                      <a:pt x="78" y="395"/>
                      <a:pt x="75" y="395"/>
                      <a:pt x="71" y="395"/>
                    </a:cubicBezTo>
                    <a:cubicBezTo>
                      <a:pt x="57" y="394"/>
                      <a:pt x="48" y="393"/>
                      <a:pt x="48" y="393"/>
                    </a:cubicBezTo>
                    <a:cubicBezTo>
                      <a:pt x="43" y="383"/>
                      <a:pt x="43" y="383"/>
                      <a:pt x="43" y="383"/>
                    </a:cubicBezTo>
                    <a:cubicBezTo>
                      <a:pt x="43" y="378"/>
                      <a:pt x="43" y="378"/>
                      <a:pt x="43" y="378"/>
                    </a:cubicBezTo>
                    <a:cubicBezTo>
                      <a:pt x="36" y="380"/>
                      <a:pt x="36" y="380"/>
                      <a:pt x="36" y="380"/>
                    </a:cubicBezTo>
                    <a:cubicBezTo>
                      <a:pt x="31" y="372"/>
                      <a:pt x="31" y="372"/>
                      <a:pt x="31" y="372"/>
                    </a:cubicBezTo>
                    <a:cubicBezTo>
                      <a:pt x="31" y="365"/>
                      <a:pt x="31" y="365"/>
                      <a:pt x="31" y="365"/>
                    </a:cubicBezTo>
                    <a:cubicBezTo>
                      <a:pt x="31" y="358"/>
                      <a:pt x="31" y="358"/>
                      <a:pt x="31" y="358"/>
                    </a:cubicBezTo>
                    <a:cubicBezTo>
                      <a:pt x="36" y="353"/>
                      <a:pt x="36" y="353"/>
                      <a:pt x="36" y="353"/>
                    </a:cubicBezTo>
                    <a:cubicBezTo>
                      <a:pt x="36" y="343"/>
                      <a:pt x="36" y="343"/>
                      <a:pt x="36" y="343"/>
                    </a:cubicBezTo>
                    <a:cubicBezTo>
                      <a:pt x="35" y="337"/>
                      <a:pt x="35" y="337"/>
                      <a:pt x="35" y="337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36" y="316"/>
                      <a:pt x="36" y="316"/>
                      <a:pt x="36" y="316"/>
                    </a:cubicBezTo>
                    <a:cubicBezTo>
                      <a:pt x="36" y="316"/>
                      <a:pt x="36" y="312"/>
                      <a:pt x="36" y="309"/>
                    </a:cubicBezTo>
                    <a:cubicBezTo>
                      <a:pt x="37" y="307"/>
                      <a:pt x="37" y="302"/>
                      <a:pt x="34" y="302"/>
                    </a:cubicBezTo>
                    <a:cubicBezTo>
                      <a:pt x="31" y="302"/>
                      <a:pt x="30" y="301"/>
                      <a:pt x="30" y="301"/>
                    </a:cubicBezTo>
                    <a:cubicBezTo>
                      <a:pt x="30" y="301"/>
                      <a:pt x="35" y="300"/>
                      <a:pt x="35" y="297"/>
                    </a:cubicBezTo>
                    <a:cubicBezTo>
                      <a:pt x="35" y="294"/>
                      <a:pt x="31" y="293"/>
                      <a:pt x="31" y="293"/>
                    </a:cubicBezTo>
                    <a:cubicBezTo>
                      <a:pt x="31" y="293"/>
                      <a:pt x="28" y="287"/>
                      <a:pt x="28" y="282"/>
                    </a:cubicBezTo>
                    <a:cubicBezTo>
                      <a:pt x="28" y="282"/>
                      <a:pt x="24" y="274"/>
                      <a:pt x="24" y="271"/>
                    </a:cubicBezTo>
                    <a:cubicBezTo>
                      <a:pt x="24" y="268"/>
                      <a:pt x="28" y="266"/>
                      <a:pt x="25" y="264"/>
                    </a:cubicBezTo>
                    <a:cubicBezTo>
                      <a:pt x="23" y="261"/>
                      <a:pt x="23" y="255"/>
                      <a:pt x="23" y="249"/>
                    </a:cubicBezTo>
                    <a:cubicBezTo>
                      <a:pt x="23" y="243"/>
                      <a:pt x="22" y="241"/>
                      <a:pt x="23" y="237"/>
                    </a:cubicBezTo>
                    <a:cubicBezTo>
                      <a:pt x="25" y="235"/>
                      <a:pt x="25" y="235"/>
                      <a:pt x="25" y="235"/>
                    </a:cubicBezTo>
                    <a:cubicBezTo>
                      <a:pt x="25" y="231"/>
                      <a:pt x="25" y="231"/>
                      <a:pt x="25" y="231"/>
                    </a:cubicBezTo>
                    <a:cubicBezTo>
                      <a:pt x="26" y="230"/>
                      <a:pt x="26" y="230"/>
                      <a:pt x="26" y="230"/>
                    </a:cubicBezTo>
                    <a:cubicBezTo>
                      <a:pt x="28" y="228"/>
                      <a:pt x="28" y="228"/>
                      <a:pt x="28" y="228"/>
                    </a:cubicBezTo>
                    <a:cubicBezTo>
                      <a:pt x="29" y="227"/>
                      <a:pt x="29" y="227"/>
                      <a:pt x="29" y="227"/>
                    </a:cubicBezTo>
                    <a:cubicBezTo>
                      <a:pt x="23" y="216"/>
                      <a:pt x="23" y="216"/>
                      <a:pt x="23" y="216"/>
                    </a:cubicBezTo>
                    <a:cubicBezTo>
                      <a:pt x="25" y="211"/>
                      <a:pt x="25" y="211"/>
                      <a:pt x="25" y="211"/>
                    </a:cubicBezTo>
                    <a:cubicBezTo>
                      <a:pt x="24" y="203"/>
                      <a:pt x="24" y="203"/>
                      <a:pt x="24" y="203"/>
                    </a:cubicBezTo>
                    <a:cubicBezTo>
                      <a:pt x="26" y="199"/>
                      <a:pt x="26" y="199"/>
                      <a:pt x="26" y="199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8" y="194"/>
                      <a:pt x="28" y="194"/>
                      <a:pt x="28" y="194"/>
                    </a:cubicBezTo>
                    <a:cubicBezTo>
                      <a:pt x="28" y="194"/>
                      <a:pt x="26" y="189"/>
                      <a:pt x="25" y="189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7" y="186"/>
                      <a:pt x="27" y="183"/>
                      <a:pt x="28" y="180"/>
                    </a:cubicBezTo>
                    <a:cubicBezTo>
                      <a:pt x="28" y="178"/>
                      <a:pt x="30" y="178"/>
                      <a:pt x="30" y="178"/>
                    </a:cubicBezTo>
                    <a:cubicBezTo>
                      <a:pt x="30" y="178"/>
                      <a:pt x="31" y="175"/>
                      <a:pt x="30" y="168"/>
                    </a:cubicBezTo>
                    <a:cubicBezTo>
                      <a:pt x="28" y="162"/>
                      <a:pt x="27" y="160"/>
                      <a:pt x="27" y="16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0" y="144"/>
                      <a:pt x="21" y="143"/>
                    </a:cubicBezTo>
                    <a:cubicBezTo>
                      <a:pt x="21" y="142"/>
                      <a:pt x="21" y="141"/>
                      <a:pt x="21" y="141"/>
                    </a:cubicBezTo>
                    <a:cubicBezTo>
                      <a:pt x="23" y="139"/>
                      <a:pt x="23" y="139"/>
                      <a:pt x="23" y="139"/>
                    </a:cubicBezTo>
                    <a:cubicBezTo>
                      <a:pt x="24" y="135"/>
                      <a:pt x="24" y="135"/>
                      <a:pt x="24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24" y="119"/>
                      <a:pt x="24" y="119"/>
                      <a:pt x="24" y="119"/>
                    </a:cubicBezTo>
                    <a:cubicBezTo>
                      <a:pt x="26" y="112"/>
                      <a:pt x="26" y="112"/>
                      <a:pt x="26" y="112"/>
                    </a:cubicBezTo>
                    <a:cubicBezTo>
                      <a:pt x="27" y="108"/>
                      <a:pt x="27" y="108"/>
                      <a:pt x="27" y="108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3" y="99"/>
                      <a:pt x="33" y="99"/>
                      <a:pt x="33" y="99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3" y="91"/>
                      <a:pt x="33" y="91"/>
                      <a:pt x="33" y="91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3" y="79"/>
                      <a:pt x="32" y="77"/>
                      <a:pt x="31" y="75"/>
                    </a:cubicBezTo>
                    <a:cubicBezTo>
                      <a:pt x="30" y="74"/>
                      <a:pt x="32" y="72"/>
                      <a:pt x="32" y="72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6" y="0"/>
                      <a:pt x="17" y="2"/>
                    </a:cubicBezTo>
                    <a:cubicBezTo>
                      <a:pt x="17" y="5"/>
                      <a:pt x="16" y="6"/>
                      <a:pt x="13" y="7"/>
                    </a:cubicBezTo>
                    <a:cubicBezTo>
                      <a:pt x="12" y="8"/>
                      <a:pt x="10" y="8"/>
                      <a:pt x="8" y="9"/>
                    </a:cubicBezTo>
                    <a:cubicBezTo>
                      <a:pt x="9" y="10"/>
                      <a:pt x="10" y="11"/>
                      <a:pt x="10" y="13"/>
                    </a:cubicBezTo>
                    <a:cubicBezTo>
                      <a:pt x="10" y="15"/>
                      <a:pt x="10" y="17"/>
                      <a:pt x="10" y="18"/>
                    </a:cubicBezTo>
                    <a:cubicBezTo>
                      <a:pt x="12" y="22"/>
                      <a:pt x="12" y="26"/>
                      <a:pt x="11" y="30"/>
                    </a:cubicBezTo>
                    <a:cubicBezTo>
                      <a:pt x="10" y="31"/>
                      <a:pt x="11" y="33"/>
                      <a:pt x="11" y="34"/>
                    </a:cubicBezTo>
                    <a:cubicBezTo>
                      <a:pt x="14" y="42"/>
                      <a:pt x="13" y="49"/>
                      <a:pt x="11" y="57"/>
                    </a:cubicBezTo>
                    <a:cubicBezTo>
                      <a:pt x="11" y="58"/>
                      <a:pt x="10" y="59"/>
                      <a:pt x="11" y="60"/>
                    </a:cubicBezTo>
                    <a:cubicBezTo>
                      <a:pt x="14" y="72"/>
                      <a:pt x="12" y="83"/>
                      <a:pt x="13" y="94"/>
                    </a:cubicBezTo>
                    <a:cubicBezTo>
                      <a:pt x="13" y="97"/>
                      <a:pt x="12" y="100"/>
                      <a:pt x="12" y="104"/>
                    </a:cubicBezTo>
                    <a:cubicBezTo>
                      <a:pt x="11" y="107"/>
                      <a:pt x="10" y="111"/>
                      <a:pt x="9" y="115"/>
                    </a:cubicBezTo>
                    <a:cubicBezTo>
                      <a:pt x="9" y="117"/>
                      <a:pt x="8" y="119"/>
                      <a:pt x="10" y="121"/>
                    </a:cubicBezTo>
                    <a:cubicBezTo>
                      <a:pt x="10" y="125"/>
                      <a:pt x="10" y="128"/>
                      <a:pt x="9" y="132"/>
                    </a:cubicBezTo>
                    <a:cubicBezTo>
                      <a:pt x="8" y="135"/>
                      <a:pt x="8" y="138"/>
                      <a:pt x="9" y="142"/>
                    </a:cubicBezTo>
                    <a:cubicBezTo>
                      <a:pt x="11" y="146"/>
                      <a:pt x="10" y="150"/>
                      <a:pt x="12" y="155"/>
                    </a:cubicBezTo>
                    <a:cubicBezTo>
                      <a:pt x="13" y="157"/>
                      <a:pt x="11" y="160"/>
                      <a:pt x="11" y="162"/>
                    </a:cubicBezTo>
                    <a:cubicBezTo>
                      <a:pt x="12" y="163"/>
                      <a:pt x="12" y="165"/>
                      <a:pt x="13" y="168"/>
                    </a:cubicBezTo>
                    <a:cubicBezTo>
                      <a:pt x="13" y="169"/>
                      <a:pt x="13" y="171"/>
                      <a:pt x="12" y="173"/>
                    </a:cubicBezTo>
                    <a:cubicBezTo>
                      <a:pt x="11" y="175"/>
                      <a:pt x="10" y="178"/>
                      <a:pt x="10" y="180"/>
                    </a:cubicBezTo>
                    <a:cubicBezTo>
                      <a:pt x="8" y="189"/>
                      <a:pt x="6" y="198"/>
                      <a:pt x="4" y="206"/>
                    </a:cubicBezTo>
                    <a:cubicBezTo>
                      <a:pt x="4" y="208"/>
                      <a:pt x="3" y="209"/>
                      <a:pt x="2" y="210"/>
                    </a:cubicBezTo>
                    <a:cubicBezTo>
                      <a:pt x="0" y="212"/>
                      <a:pt x="0" y="215"/>
                      <a:pt x="1" y="218"/>
                    </a:cubicBezTo>
                    <a:cubicBezTo>
                      <a:pt x="3" y="221"/>
                      <a:pt x="4" y="226"/>
                      <a:pt x="6" y="230"/>
                    </a:cubicBezTo>
                    <a:cubicBezTo>
                      <a:pt x="8" y="233"/>
                      <a:pt x="8" y="237"/>
                      <a:pt x="6" y="241"/>
                    </a:cubicBezTo>
                    <a:cubicBezTo>
                      <a:pt x="5" y="243"/>
                      <a:pt x="5" y="245"/>
                      <a:pt x="5" y="248"/>
                    </a:cubicBezTo>
                    <a:cubicBezTo>
                      <a:pt x="5" y="250"/>
                      <a:pt x="5" y="252"/>
                      <a:pt x="5" y="254"/>
                    </a:cubicBezTo>
                    <a:cubicBezTo>
                      <a:pt x="5" y="257"/>
                      <a:pt x="6" y="259"/>
                      <a:pt x="8" y="261"/>
                    </a:cubicBezTo>
                    <a:cubicBezTo>
                      <a:pt x="9" y="263"/>
                      <a:pt x="10" y="264"/>
                      <a:pt x="10" y="265"/>
                    </a:cubicBezTo>
                    <a:cubicBezTo>
                      <a:pt x="7" y="265"/>
                      <a:pt x="6" y="266"/>
                      <a:pt x="5" y="269"/>
                    </a:cubicBezTo>
                    <a:cubicBezTo>
                      <a:pt x="5" y="270"/>
                      <a:pt x="4" y="271"/>
                      <a:pt x="4" y="272"/>
                    </a:cubicBezTo>
                    <a:cubicBezTo>
                      <a:pt x="5" y="276"/>
                      <a:pt x="5" y="279"/>
                      <a:pt x="6" y="283"/>
                    </a:cubicBezTo>
                    <a:cubicBezTo>
                      <a:pt x="6" y="284"/>
                      <a:pt x="9" y="285"/>
                      <a:pt x="10" y="284"/>
                    </a:cubicBezTo>
                    <a:cubicBezTo>
                      <a:pt x="11" y="283"/>
                      <a:pt x="13" y="281"/>
                      <a:pt x="13" y="279"/>
                    </a:cubicBezTo>
                    <a:cubicBezTo>
                      <a:pt x="13" y="276"/>
                      <a:pt x="13" y="274"/>
                      <a:pt x="13" y="271"/>
                    </a:cubicBezTo>
                    <a:cubicBezTo>
                      <a:pt x="13" y="269"/>
                      <a:pt x="12" y="267"/>
                      <a:pt x="10" y="266"/>
                    </a:cubicBezTo>
                    <a:cubicBezTo>
                      <a:pt x="13" y="266"/>
                      <a:pt x="14" y="266"/>
                      <a:pt x="16" y="264"/>
                    </a:cubicBezTo>
                    <a:cubicBezTo>
                      <a:pt x="18" y="264"/>
                      <a:pt x="18" y="264"/>
                      <a:pt x="18" y="266"/>
                    </a:cubicBezTo>
                    <a:cubicBezTo>
                      <a:pt x="18" y="267"/>
                      <a:pt x="19" y="268"/>
                      <a:pt x="19" y="269"/>
                    </a:cubicBezTo>
                    <a:cubicBezTo>
                      <a:pt x="19" y="274"/>
                      <a:pt x="18" y="279"/>
                      <a:pt x="18" y="284"/>
                    </a:cubicBezTo>
                    <a:cubicBezTo>
                      <a:pt x="18" y="289"/>
                      <a:pt x="18" y="294"/>
                      <a:pt x="17" y="298"/>
                    </a:cubicBezTo>
                    <a:cubicBezTo>
                      <a:pt x="17" y="299"/>
                      <a:pt x="17" y="301"/>
                      <a:pt x="18" y="302"/>
                    </a:cubicBezTo>
                    <a:cubicBezTo>
                      <a:pt x="20" y="307"/>
                      <a:pt x="19" y="311"/>
                      <a:pt x="17" y="315"/>
                    </a:cubicBezTo>
                    <a:cubicBezTo>
                      <a:pt x="17" y="317"/>
                      <a:pt x="16" y="317"/>
                      <a:pt x="15" y="317"/>
                    </a:cubicBezTo>
                    <a:cubicBezTo>
                      <a:pt x="15" y="316"/>
                      <a:pt x="15" y="316"/>
                      <a:pt x="15" y="316"/>
                    </a:cubicBezTo>
                    <a:cubicBezTo>
                      <a:pt x="14" y="314"/>
                      <a:pt x="13" y="313"/>
                      <a:pt x="13" y="312"/>
                    </a:cubicBezTo>
                    <a:cubicBezTo>
                      <a:pt x="10" y="312"/>
                      <a:pt x="7" y="314"/>
                      <a:pt x="6" y="317"/>
                    </a:cubicBezTo>
                    <a:cubicBezTo>
                      <a:pt x="5" y="320"/>
                      <a:pt x="3" y="323"/>
                      <a:pt x="2" y="327"/>
                    </a:cubicBezTo>
                    <a:cubicBezTo>
                      <a:pt x="2" y="327"/>
                      <a:pt x="2" y="328"/>
                      <a:pt x="3" y="328"/>
                    </a:cubicBezTo>
                    <a:cubicBezTo>
                      <a:pt x="3" y="329"/>
                      <a:pt x="4" y="329"/>
                      <a:pt x="5" y="329"/>
                    </a:cubicBezTo>
                    <a:cubicBezTo>
                      <a:pt x="5" y="329"/>
                      <a:pt x="6" y="327"/>
                      <a:pt x="8" y="327"/>
                    </a:cubicBezTo>
                    <a:cubicBezTo>
                      <a:pt x="10" y="327"/>
                      <a:pt x="12" y="328"/>
                      <a:pt x="14" y="329"/>
                    </a:cubicBezTo>
                    <a:cubicBezTo>
                      <a:pt x="15" y="329"/>
                      <a:pt x="16" y="331"/>
                      <a:pt x="16" y="332"/>
                    </a:cubicBezTo>
                    <a:cubicBezTo>
                      <a:pt x="15" y="335"/>
                      <a:pt x="15" y="338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2"/>
                      <a:pt x="16" y="342"/>
                      <a:pt x="16" y="342"/>
                    </a:cubicBezTo>
                    <a:cubicBezTo>
                      <a:pt x="15" y="342"/>
                      <a:pt x="15" y="342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3" y="341"/>
                      <a:pt x="11" y="342"/>
                      <a:pt x="9" y="343"/>
                    </a:cubicBezTo>
                    <a:cubicBezTo>
                      <a:pt x="8" y="345"/>
                      <a:pt x="8" y="345"/>
                      <a:pt x="8" y="347"/>
                    </a:cubicBezTo>
                    <a:cubicBezTo>
                      <a:pt x="8" y="348"/>
                      <a:pt x="8" y="350"/>
                      <a:pt x="9" y="351"/>
                    </a:cubicBezTo>
                    <a:cubicBezTo>
                      <a:pt x="9" y="352"/>
                      <a:pt x="10" y="353"/>
                      <a:pt x="10" y="354"/>
                    </a:cubicBezTo>
                    <a:cubicBezTo>
                      <a:pt x="10" y="355"/>
                      <a:pt x="10" y="357"/>
                      <a:pt x="11" y="358"/>
                    </a:cubicBezTo>
                    <a:cubicBezTo>
                      <a:pt x="12" y="359"/>
                      <a:pt x="12" y="359"/>
                      <a:pt x="13" y="360"/>
                    </a:cubicBezTo>
                    <a:cubicBezTo>
                      <a:pt x="13" y="360"/>
                      <a:pt x="13" y="360"/>
                      <a:pt x="13" y="360"/>
                    </a:cubicBezTo>
                    <a:cubicBezTo>
                      <a:pt x="13" y="359"/>
                      <a:pt x="13" y="359"/>
                      <a:pt x="13" y="359"/>
                    </a:cubicBezTo>
                    <a:cubicBezTo>
                      <a:pt x="13" y="360"/>
                      <a:pt x="13" y="360"/>
                      <a:pt x="13" y="360"/>
                    </a:cubicBezTo>
                    <a:cubicBezTo>
                      <a:pt x="13" y="360"/>
                      <a:pt x="13" y="360"/>
                      <a:pt x="13" y="360"/>
                    </a:cubicBezTo>
                    <a:cubicBezTo>
                      <a:pt x="13" y="360"/>
                      <a:pt x="13" y="362"/>
                      <a:pt x="13" y="362"/>
                    </a:cubicBezTo>
                    <a:cubicBezTo>
                      <a:pt x="12" y="366"/>
                      <a:pt x="12" y="366"/>
                      <a:pt x="15" y="367"/>
                    </a:cubicBezTo>
                    <a:cubicBezTo>
                      <a:pt x="16" y="368"/>
                      <a:pt x="18" y="370"/>
                      <a:pt x="20" y="371"/>
                    </a:cubicBezTo>
                    <a:cubicBezTo>
                      <a:pt x="20" y="371"/>
                      <a:pt x="20" y="371"/>
                      <a:pt x="20" y="371"/>
                    </a:cubicBezTo>
                    <a:cubicBezTo>
                      <a:pt x="21" y="373"/>
                      <a:pt x="21" y="374"/>
                      <a:pt x="20" y="375"/>
                    </a:cubicBezTo>
                    <a:cubicBezTo>
                      <a:pt x="20" y="375"/>
                      <a:pt x="20" y="375"/>
                      <a:pt x="20" y="375"/>
                    </a:cubicBezTo>
                    <a:cubicBezTo>
                      <a:pt x="20" y="379"/>
                      <a:pt x="21" y="383"/>
                      <a:pt x="21" y="387"/>
                    </a:cubicBezTo>
                    <a:cubicBezTo>
                      <a:pt x="20" y="388"/>
                      <a:pt x="21" y="389"/>
                      <a:pt x="23" y="389"/>
                    </a:cubicBezTo>
                    <a:cubicBezTo>
                      <a:pt x="25" y="389"/>
                      <a:pt x="26" y="388"/>
                      <a:pt x="26" y="386"/>
                    </a:cubicBezTo>
                    <a:cubicBezTo>
                      <a:pt x="26" y="384"/>
                      <a:pt x="26" y="381"/>
                      <a:pt x="27" y="378"/>
                    </a:cubicBezTo>
                    <a:cubicBezTo>
                      <a:pt x="27" y="378"/>
                      <a:pt x="27" y="378"/>
                      <a:pt x="27" y="378"/>
                    </a:cubicBezTo>
                    <a:cubicBezTo>
                      <a:pt x="26" y="378"/>
                      <a:pt x="26" y="378"/>
                      <a:pt x="26" y="378"/>
                    </a:cubicBezTo>
                    <a:cubicBezTo>
                      <a:pt x="27" y="378"/>
                      <a:pt x="27" y="378"/>
                      <a:pt x="27" y="378"/>
                    </a:cubicBezTo>
                    <a:cubicBezTo>
                      <a:pt x="27" y="378"/>
                      <a:pt x="27" y="378"/>
                      <a:pt x="27" y="378"/>
                    </a:cubicBezTo>
                    <a:cubicBezTo>
                      <a:pt x="28" y="379"/>
                      <a:pt x="28" y="380"/>
                      <a:pt x="28" y="382"/>
                    </a:cubicBezTo>
                    <a:cubicBezTo>
                      <a:pt x="28" y="384"/>
                      <a:pt x="29" y="385"/>
                      <a:pt x="30" y="386"/>
                    </a:cubicBezTo>
                    <a:cubicBezTo>
                      <a:pt x="31" y="388"/>
                      <a:pt x="32" y="388"/>
                      <a:pt x="31" y="390"/>
                    </a:cubicBezTo>
                    <a:cubicBezTo>
                      <a:pt x="30" y="391"/>
                      <a:pt x="29" y="393"/>
                      <a:pt x="27" y="393"/>
                    </a:cubicBezTo>
                    <a:cubicBezTo>
                      <a:pt x="26" y="393"/>
                      <a:pt x="26" y="393"/>
                      <a:pt x="25" y="393"/>
                    </a:cubicBezTo>
                    <a:cubicBezTo>
                      <a:pt x="24" y="393"/>
                      <a:pt x="23" y="393"/>
                      <a:pt x="23" y="394"/>
                    </a:cubicBezTo>
                    <a:cubicBezTo>
                      <a:pt x="23" y="395"/>
                      <a:pt x="23" y="395"/>
                      <a:pt x="24" y="395"/>
                    </a:cubicBezTo>
                    <a:cubicBezTo>
                      <a:pt x="25" y="396"/>
                      <a:pt x="26" y="396"/>
                      <a:pt x="27" y="396"/>
                    </a:cubicBezTo>
                    <a:cubicBezTo>
                      <a:pt x="31" y="397"/>
                      <a:pt x="32" y="400"/>
                      <a:pt x="33" y="402"/>
                    </a:cubicBezTo>
                    <a:cubicBezTo>
                      <a:pt x="33" y="404"/>
                      <a:pt x="33" y="405"/>
                      <a:pt x="36" y="407"/>
                    </a:cubicBezTo>
                    <a:cubicBezTo>
                      <a:pt x="38" y="408"/>
                      <a:pt x="40" y="410"/>
                      <a:pt x="42" y="412"/>
                    </a:cubicBezTo>
                    <a:cubicBezTo>
                      <a:pt x="43" y="412"/>
                      <a:pt x="43" y="412"/>
                      <a:pt x="43" y="412"/>
                    </a:cubicBezTo>
                    <a:cubicBezTo>
                      <a:pt x="43" y="412"/>
                      <a:pt x="43" y="412"/>
                      <a:pt x="43" y="413"/>
                    </a:cubicBezTo>
                    <a:cubicBezTo>
                      <a:pt x="44" y="413"/>
                      <a:pt x="44" y="413"/>
                      <a:pt x="45" y="414"/>
                    </a:cubicBezTo>
                    <a:cubicBezTo>
                      <a:pt x="45" y="414"/>
                      <a:pt x="45" y="414"/>
                      <a:pt x="45" y="414"/>
                    </a:cubicBezTo>
                    <a:cubicBezTo>
                      <a:pt x="46" y="415"/>
                      <a:pt x="46" y="415"/>
                      <a:pt x="46" y="415"/>
                    </a:cubicBezTo>
                    <a:cubicBezTo>
                      <a:pt x="45" y="415"/>
                      <a:pt x="45" y="415"/>
                      <a:pt x="45" y="415"/>
                    </a:cubicBezTo>
                    <a:cubicBezTo>
                      <a:pt x="45" y="414"/>
                      <a:pt x="45" y="414"/>
                      <a:pt x="45" y="414"/>
                    </a:cubicBezTo>
                    <a:cubicBezTo>
                      <a:pt x="44" y="413"/>
                      <a:pt x="43" y="413"/>
                      <a:pt x="43" y="413"/>
                    </a:cubicBezTo>
                    <a:cubicBezTo>
                      <a:pt x="43" y="413"/>
                      <a:pt x="43" y="412"/>
                      <a:pt x="43" y="412"/>
                    </a:cubicBezTo>
                    <a:cubicBezTo>
                      <a:pt x="43" y="412"/>
                      <a:pt x="43" y="412"/>
                      <a:pt x="42" y="412"/>
                    </a:cubicBezTo>
                    <a:cubicBezTo>
                      <a:pt x="39" y="413"/>
                      <a:pt x="36" y="412"/>
                      <a:pt x="33" y="410"/>
                    </a:cubicBezTo>
                    <a:cubicBezTo>
                      <a:pt x="33" y="410"/>
                      <a:pt x="32" y="410"/>
                      <a:pt x="31" y="410"/>
                    </a:cubicBezTo>
                    <a:cubicBezTo>
                      <a:pt x="31" y="410"/>
                      <a:pt x="31" y="410"/>
                      <a:pt x="31" y="410"/>
                    </a:cubicBezTo>
                    <a:cubicBezTo>
                      <a:pt x="31" y="411"/>
                      <a:pt x="31" y="412"/>
                      <a:pt x="31" y="412"/>
                    </a:cubicBezTo>
                    <a:cubicBezTo>
                      <a:pt x="36" y="415"/>
                      <a:pt x="40" y="418"/>
                      <a:pt x="44" y="423"/>
                    </a:cubicBezTo>
                    <a:cubicBezTo>
                      <a:pt x="46" y="424"/>
                      <a:pt x="48" y="425"/>
                      <a:pt x="50" y="426"/>
                    </a:cubicBezTo>
                    <a:cubicBezTo>
                      <a:pt x="51" y="426"/>
                      <a:pt x="53" y="426"/>
                      <a:pt x="54" y="426"/>
                    </a:cubicBezTo>
                    <a:cubicBezTo>
                      <a:pt x="55" y="425"/>
                      <a:pt x="55" y="424"/>
                      <a:pt x="56" y="423"/>
                    </a:cubicBezTo>
                    <a:cubicBezTo>
                      <a:pt x="56" y="423"/>
                      <a:pt x="56" y="423"/>
                      <a:pt x="56" y="423"/>
                    </a:cubicBezTo>
                    <a:cubicBezTo>
                      <a:pt x="57" y="423"/>
                      <a:pt x="57" y="423"/>
                      <a:pt x="57" y="424"/>
                    </a:cubicBezTo>
                    <a:cubicBezTo>
                      <a:pt x="56" y="425"/>
                      <a:pt x="57" y="426"/>
                      <a:pt x="57" y="426"/>
                    </a:cubicBezTo>
                    <a:cubicBezTo>
                      <a:pt x="57" y="426"/>
                      <a:pt x="58" y="426"/>
                      <a:pt x="59" y="426"/>
                    </a:cubicBezTo>
                    <a:cubicBezTo>
                      <a:pt x="61" y="427"/>
                      <a:pt x="63" y="428"/>
                      <a:pt x="62" y="431"/>
                    </a:cubicBezTo>
                    <a:cubicBezTo>
                      <a:pt x="62" y="432"/>
                      <a:pt x="62" y="433"/>
                      <a:pt x="64" y="433"/>
                    </a:cubicBezTo>
                    <a:cubicBezTo>
                      <a:pt x="66" y="433"/>
                      <a:pt x="68" y="435"/>
                      <a:pt x="69" y="438"/>
                    </a:cubicBezTo>
                    <a:cubicBezTo>
                      <a:pt x="69" y="439"/>
                      <a:pt x="71" y="439"/>
                      <a:pt x="73" y="440"/>
                    </a:cubicBezTo>
                    <a:cubicBezTo>
                      <a:pt x="74" y="438"/>
                      <a:pt x="75" y="436"/>
                      <a:pt x="77" y="435"/>
                    </a:cubicBezTo>
                    <a:cubicBezTo>
                      <a:pt x="78" y="435"/>
                      <a:pt x="79" y="435"/>
                      <a:pt x="79" y="436"/>
                    </a:cubicBezTo>
                    <a:cubicBezTo>
                      <a:pt x="79" y="436"/>
                      <a:pt x="79" y="437"/>
                      <a:pt x="79" y="438"/>
                    </a:cubicBezTo>
                    <a:cubicBezTo>
                      <a:pt x="79" y="439"/>
                      <a:pt x="79" y="441"/>
                      <a:pt x="80" y="442"/>
                    </a:cubicBezTo>
                    <a:cubicBezTo>
                      <a:pt x="82" y="443"/>
                      <a:pt x="83" y="443"/>
                      <a:pt x="84" y="443"/>
                    </a:cubicBezTo>
                    <a:cubicBezTo>
                      <a:pt x="84" y="443"/>
                      <a:pt x="85" y="443"/>
                      <a:pt x="86" y="443"/>
                    </a:cubicBezTo>
                    <a:cubicBezTo>
                      <a:pt x="87" y="438"/>
                      <a:pt x="87" y="432"/>
                      <a:pt x="84" y="42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9" name="Freeform 126"/>
              <p:cNvSpPr>
                <a:spLocks noEditPoints="1"/>
              </p:cNvSpPr>
              <p:nvPr/>
            </p:nvSpPr>
            <p:spPr bwMode="auto">
              <a:xfrm>
                <a:off x="2244" y="3272"/>
                <a:ext cx="179" cy="910"/>
              </a:xfrm>
              <a:custGeom>
                <a:avLst/>
                <a:gdLst>
                  <a:gd name="T0" fmla="*/ 75 w 87"/>
                  <a:gd name="T1" fmla="*/ 415 h 443"/>
                  <a:gd name="T2" fmla="*/ 69 w 87"/>
                  <a:gd name="T3" fmla="*/ 427 h 443"/>
                  <a:gd name="T4" fmla="*/ 64 w 87"/>
                  <a:gd name="T5" fmla="*/ 423 h 443"/>
                  <a:gd name="T6" fmla="*/ 71 w 87"/>
                  <a:gd name="T7" fmla="*/ 426 h 443"/>
                  <a:gd name="T8" fmla="*/ 73 w 87"/>
                  <a:gd name="T9" fmla="*/ 426 h 443"/>
                  <a:gd name="T10" fmla="*/ 54 w 87"/>
                  <a:gd name="T11" fmla="*/ 412 h 443"/>
                  <a:gd name="T12" fmla="*/ 56 w 87"/>
                  <a:gd name="T13" fmla="*/ 410 h 443"/>
                  <a:gd name="T14" fmla="*/ 51 w 87"/>
                  <a:gd name="T15" fmla="*/ 418 h 443"/>
                  <a:gd name="T16" fmla="*/ 47 w 87"/>
                  <a:gd name="T17" fmla="*/ 406 h 443"/>
                  <a:gd name="T18" fmla="*/ 43 w 87"/>
                  <a:gd name="T19" fmla="*/ 393 h 443"/>
                  <a:gd name="T20" fmla="*/ 43 w 87"/>
                  <a:gd name="T21" fmla="*/ 393 h 443"/>
                  <a:gd name="T22" fmla="*/ 19 w 87"/>
                  <a:gd name="T23" fmla="*/ 350 h 443"/>
                  <a:gd name="T24" fmla="*/ 73 w 87"/>
                  <a:gd name="T25" fmla="*/ 400 h 443"/>
                  <a:gd name="T26" fmla="*/ 66 w 87"/>
                  <a:gd name="T27" fmla="*/ 414 h 443"/>
                  <a:gd name="T28" fmla="*/ 73 w 87"/>
                  <a:gd name="T29" fmla="*/ 400 h 443"/>
                  <a:gd name="T30" fmla="*/ 48 w 87"/>
                  <a:gd name="T31" fmla="*/ 393 h 443"/>
                  <a:gd name="T32" fmla="*/ 31 w 87"/>
                  <a:gd name="T33" fmla="*/ 365 h 443"/>
                  <a:gd name="T34" fmla="*/ 37 w 87"/>
                  <a:gd name="T35" fmla="*/ 333 h 443"/>
                  <a:gd name="T36" fmla="*/ 30 w 87"/>
                  <a:gd name="T37" fmla="*/ 301 h 443"/>
                  <a:gd name="T38" fmla="*/ 25 w 87"/>
                  <a:gd name="T39" fmla="*/ 264 h 443"/>
                  <a:gd name="T40" fmla="*/ 26 w 87"/>
                  <a:gd name="T41" fmla="*/ 230 h 443"/>
                  <a:gd name="T42" fmla="*/ 24 w 87"/>
                  <a:gd name="T43" fmla="*/ 203 h 443"/>
                  <a:gd name="T44" fmla="*/ 27 w 87"/>
                  <a:gd name="T45" fmla="*/ 186 h 443"/>
                  <a:gd name="T46" fmla="*/ 22 w 87"/>
                  <a:gd name="T47" fmla="*/ 150 h 443"/>
                  <a:gd name="T48" fmla="*/ 25 w 87"/>
                  <a:gd name="T49" fmla="*/ 133 h 443"/>
                  <a:gd name="T50" fmla="*/ 27 w 87"/>
                  <a:gd name="T51" fmla="*/ 108 h 443"/>
                  <a:gd name="T52" fmla="*/ 33 w 87"/>
                  <a:gd name="T53" fmla="*/ 91 h 443"/>
                  <a:gd name="T54" fmla="*/ 33 w 87"/>
                  <a:gd name="T55" fmla="*/ 79 h 443"/>
                  <a:gd name="T56" fmla="*/ 45 w 87"/>
                  <a:gd name="T57" fmla="*/ 56 h 443"/>
                  <a:gd name="T58" fmla="*/ 26 w 87"/>
                  <a:gd name="T59" fmla="*/ 30 h 443"/>
                  <a:gd name="T60" fmla="*/ 23 w 87"/>
                  <a:gd name="T61" fmla="*/ 12 h 443"/>
                  <a:gd name="T62" fmla="*/ 18 w 87"/>
                  <a:gd name="T63" fmla="*/ 0 h 443"/>
                  <a:gd name="T64" fmla="*/ 10 w 87"/>
                  <a:gd name="T65" fmla="*/ 18 h 443"/>
                  <a:gd name="T66" fmla="*/ 13 w 87"/>
                  <a:gd name="T67" fmla="*/ 94 h 443"/>
                  <a:gd name="T68" fmla="*/ 9 w 87"/>
                  <a:gd name="T69" fmla="*/ 142 h 443"/>
                  <a:gd name="T70" fmla="*/ 10 w 87"/>
                  <a:gd name="T71" fmla="*/ 180 h 443"/>
                  <a:gd name="T72" fmla="*/ 6 w 87"/>
                  <a:gd name="T73" fmla="*/ 241 h 443"/>
                  <a:gd name="T74" fmla="*/ 5 w 87"/>
                  <a:gd name="T75" fmla="*/ 269 h 443"/>
                  <a:gd name="T76" fmla="*/ 13 w 87"/>
                  <a:gd name="T77" fmla="*/ 271 h 443"/>
                  <a:gd name="T78" fmla="*/ 18 w 87"/>
                  <a:gd name="T79" fmla="*/ 284 h 443"/>
                  <a:gd name="T80" fmla="*/ 15 w 87"/>
                  <a:gd name="T81" fmla="*/ 316 h 443"/>
                  <a:gd name="T82" fmla="*/ 5 w 87"/>
                  <a:gd name="T83" fmla="*/ 329 h 443"/>
                  <a:gd name="T84" fmla="*/ 15 w 87"/>
                  <a:gd name="T85" fmla="*/ 341 h 443"/>
                  <a:gd name="T86" fmla="*/ 15 w 87"/>
                  <a:gd name="T87" fmla="*/ 341 h 443"/>
                  <a:gd name="T88" fmla="*/ 11 w 87"/>
                  <a:gd name="T89" fmla="*/ 358 h 443"/>
                  <a:gd name="T90" fmla="*/ 13 w 87"/>
                  <a:gd name="T91" fmla="*/ 360 h 443"/>
                  <a:gd name="T92" fmla="*/ 20 w 87"/>
                  <a:gd name="T93" fmla="*/ 375 h 443"/>
                  <a:gd name="T94" fmla="*/ 27 w 87"/>
                  <a:gd name="T95" fmla="*/ 378 h 443"/>
                  <a:gd name="T96" fmla="*/ 28 w 87"/>
                  <a:gd name="T97" fmla="*/ 382 h 443"/>
                  <a:gd name="T98" fmla="*/ 23 w 87"/>
                  <a:gd name="T99" fmla="*/ 394 h 443"/>
                  <a:gd name="T100" fmla="*/ 42 w 87"/>
                  <a:gd name="T101" fmla="*/ 412 h 443"/>
                  <a:gd name="T102" fmla="*/ 46 w 87"/>
                  <a:gd name="T103" fmla="*/ 415 h 443"/>
                  <a:gd name="T104" fmla="*/ 42 w 87"/>
                  <a:gd name="T105" fmla="*/ 412 h 443"/>
                  <a:gd name="T106" fmla="*/ 44 w 87"/>
                  <a:gd name="T107" fmla="*/ 423 h 443"/>
                  <a:gd name="T108" fmla="*/ 57 w 87"/>
                  <a:gd name="T109" fmla="*/ 424 h 443"/>
                  <a:gd name="T110" fmla="*/ 69 w 87"/>
                  <a:gd name="T111" fmla="*/ 438 h 443"/>
                  <a:gd name="T112" fmla="*/ 80 w 87"/>
                  <a:gd name="T113" fmla="*/ 442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443">
                    <a:moveTo>
                      <a:pt x="75" y="417"/>
                    </a:moveTo>
                    <a:cubicBezTo>
                      <a:pt x="74" y="417"/>
                      <a:pt x="74" y="418"/>
                      <a:pt x="73" y="418"/>
                    </a:cubicBezTo>
                    <a:cubicBezTo>
                      <a:pt x="72" y="418"/>
                      <a:pt x="72" y="418"/>
                      <a:pt x="72" y="418"/>
                    </a:cubicBezTo>
                    <a:cubicBezTo>
                      <a:pt x="71" y="418"/>
                      <a:pt x="72" y="416"/>
                      <a:pt x="74" y="415"/>
                    </a:cubicBezTo>
                    <a:cubicBezTo>
                      <a:pt x="74" y="415"/>
                      <a:pt x="75" y="415"/>
                      <a:pt x="75" y="415"/>
                    </a:cubicBezTo>
                    <a:cubicBezTo>
                      <a:pt x="75" y="416"/>
                      <a:pt x="75" y="416"/>
                      <a:pt x="75" y="417"/>
                    </a:cubicBezTo>
                    <a:close/>
                    <a:moveTo>
                      <a:pt x="73" y="426"/>
                    </a:moveTo>
                    <a:cubicBezTo>
                      <a:pt x="72" y="426"/>
                      <a:pt x="71" y="426"/>
                      <a:pt x="71" y="426"/>
                    </a:cubicBezTo>
                    <a:cubicBezTo>
                      <a:pt x="71" y="426"/>
                      <a:pt x="71" y="426"/>
                      <a:pt x="71" y="426"/>
                    </a:cubicBezTo>
                    <a:cubicBezTo>
                      <a:pt x="70" y="426"/>
                      <a:pt x="69" y="427"/>
                      <a:pt x="69" y="427"/>
                    </a:cubicBezTo>
                    <a:cubicBezTo>
                      <a:pt x="68" y="427"/>
                      <a:pt x="66" y="427"/>
                      <a:pt x="66" y="426"/>
                    </a:cubicBezTo>
                    <a:cubicBezTo>
                      <a:pt x="66" y="425"/>
                      <a:pt x="66" y="425"/>
                      <a:pt x="66" y="424"/>
                    </a:cubicBezTo>
                    <a:cubicBezTo>
                      <a:pt x="66" y="424"/>
                      <a:pt x="66" y="424"/>
                      <a:pt x="66" y="424"/>
                    </a:cubicBezTo>
                    <a:cubicBezTo>
                      <a:pt x="66" y="423"/>
                      <a:pt x="66" y="423"/>
                      <a:pt x="66" y="423"/>
                    </a:cubicBezTo>
                    <a:cubicBezTo>
                      <a:pt x="65" y="423"/>
                      <a:pt x="64" y="423"/>
                      <a:pt x="64" y="423"/>
                    </a:cubicBezTo>
                    <a:cubicBezTo>
                      <a:pt x="64" y="422"/>
                      <a:pt x="65" y="422"/>
                      <a:pt x="65" y="422"/>
                    </a:cubicBezTo>
                    <a:cubicBezTo>
                      <a:pt x="65" y="423"/>
                      <a:pt x="65" y="423"/>
                      <a:pt x="66" y="423"/>
                    </a:cubicBezTo>
                    <a:cubicBezTo>
                      <a:pt x="66" y="423"/>
                      <a:pt x="66" y="423"/>
                      <a:pt x="66" y="423"/>
                    </a:cubicBezTo>
                    <a:cubicBezTo>
                      <a:pt x="66" y="424"/>
                      <a:pt x="66" y="424"/>
                      <a:pt x="66" y="424"/>
                    </a:cubicBezTo>
                    <a:cubicBezTo>
                      <a:pt x="68" y="425"/>
                      <a:pt x="69" y="426"/>
                      <a:pt x="71" y="426"/>
                    </a:cubicBezTo>
                    <a:cubicBezTo>
                      <a:pt x="71" y="426"/>
                      <a:pt x="71" y="426"/>
                      <a:pt x="71" y="426"/>
                    </a:cubicBezTo>
                    <a:cubicBezTo>
                      <a:pt x="71" y="426"/>
                      <a:pt x="71" y="425"/>
                      <a:pt x="71" y="425"/>
                    </a:cubicBezTo>
                    <a:cubicBezTo>
                      <a:pt x="71" y="423"/>
                      <a:pt x="71" y="423"/>
                      <a:pt x="72" y="423"/>
                    </a:cubicBezTo>
                    <a:cubicBezTo>
                      <a:pt x="73" y="423"/>
                      <a:pt x="73" y="423"/>
                      <a:pt x="73" y="424"/>
                    </a:cubicBezTo>
                    <a:cubicBezTo>
                      <a:pt x="74" y="425"/>
                      <a:pt x="74" y="426"/>
                      <a:pt x="73" y="426"/>
                    </a:cubicBezTo>
                    <a:close/>
                    <a:moveTo>
                      <a:pt x="57" y="410"/>
                    </a:moveTo>
                    <a:cubicBezTo>
                      <a:pt x="57" y="410"/>
                      <a:pt x="57" y="410"/>
                      <a:pt x="56" y="410"/>
                    </a:cubicBezTo>
                    <a:cubicBezTo>
                      <a:pt x="56" y="410"/>
                      <a:pt x="56" y="410"/>
                      <a:pt x="56" y="410"/>
                    </a:cubicBezTo>
                    <a:cubicBezTo>
                      <a:pt x="56" y="411"/>
                      <a:pt x="56" y="411"/>
                      <a:pt x="55" y="412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3"/>
                      <a:pt x="54" y="413"/>
                      <a:pt x="54" y="413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2"/>
                      <a:pt x="54" y="412"/>
                      <a:pt x="55" y="412"/>
                    </a:cubicBezTo>
                    <a:cubicBezTo>
                      <a:pt x="55" y="411"/>
                      <a:pt x="56" y="410"/>
                      <a:pt x="56" y="410"/>
                    </a:cubicBezTo>
                    <a:cubicBezTo>
                      <a:pt x="56" y="410"/>
                      <a:pt x="56" y="410"/>
                      <a:pt x="56" y="410"/>
                    </a:cubicBezTo>
                    <a:cubicBezTo>
                      <a:pt x="57" y="410"/>
                      <a:pt x="57" y="410"/>
                      <a:pt x="57" y="410"/>
                    </a:cubicBezTo>
                    <a:cubicBezTo>
                      <a:pt x="57" y="409"/>
                      <a:pt x="57" y="409"/>
                      <a:pt x="57" y="409"/>
                    </a:cubicBezTo>
                    <a:cubicBezTo>
                      <a:pt x="58" y="409"/>
                      <a:pt x="58" y="410"/>
                      <a:pt x="57" y="410"/>
                    </a:cubicBezTo>
                    <a:close/>
                    <a:moveTo>
                      <a:pt x="51" y="418"/>
                    </a:moveTo>
                    <a:cubicBezTo>
                      <a:pt x="51" y="418"/>
                      <a:pt x="51" y="418"/>
                      <a:pt x="51" y="418"/>
                    </a:cubicBezTo>
                    <a:cubicBezTo>
                      <a:pt x="51" y="418"/>
                      <a:pt x="51" y="418"/>
                      <a:pt x="52" y="418"/>
                    </a:cubicBezTo>
                    <a:cubicBezTo>
                      <a:pt x="52" y="418"/>
                      <a:pt x="52" y="418"/>
                      <a:pt x="52" y="418"/>
                    </a:cubicBezTo>
                    <a:lnTo>
                      <a:pt x="51" y="418"/>
                    </a:lnTo>
                    <a:close/>
                    <a:moveTo>
                      <a:pt x="49" y="405"/>
                    </a:moveTo>
                    <a:cubicBezTo>
                      <a:pt x="49" y="405"/>
                      <a:pt x="48" y="405"/>
                      <a:pt x="47" y="406"/>
                    </a:cubicBezTo>
                    <a:cubicBezTo>
                      <a:pt x="46" y="405"/>
                      <a:pt x="46" y="405"/>
                      <a:pt x="46" y="405"/>
                    </a:cubicBezTo>
                    <a:cubicBezTo>
                      <a:pt x="46" y="405"/>
                      <a:pt x="46" y="404"/>
                      <a:pt x="47" y="404"/>
                    </a:cubicBezTo>
                    <a:cubicBezTo>
                      <a:pt x="48" y="404"/>
                      <a:pt x="49" y="404"/>
                      <a:pt x="49" y="404"/>
                    </a:cubicBezTo>
                    <a:lnTo>
                      <a:pt x="49" y="405"/>
                    </a:lnTo>
                    <a:close/>
                    <a:moveTo>
                      <a:pt x="43" y="393"/>
                    </a:moveTo>
                    <a:cubicBezTo>
                      <a:pt x="43" y="393"/>
                      <a:pt x="43" y="394"/>
                      <a:pt x="43" y="394"/>
                    </a:cubicBezTo>
                    <a:cubicBezTo>
                      <a:pt x="42" y="394"/>
                      <a:pt x="42" y="394"/>
                      <a:pt x="42" y="394"/>
                    </a:cubicBezTo>
                    <a:cubicBezTo>
                      <a:pt x="43" y="393"/>
                      <a:pt x="43" y="393"/>
                      <a:pt x="43" y="393"/>
                    </a:cubicBezTo>
                    <a:cubicBezTo>
                      <a:pt x="43" y="393"/>
                      <a:pt x="43" y="393"/>
                      <a:pt x="43" y="393"/>
                    </a:cubicBezTo>
                    <a:cubicBezTo>
                      <a:pt x="43" y="393"/>
                      <a:pt x="43" y="393"/>
                      <a:pt x="43" y="393"/>
                    </a:cubicBezTo>
                    <a:cubicBezTo>
                      <a:pt x="44" y="393"/>
                      <a:pt x="43" y="393"/>
                      <a:pt x="43" y="393"/>
                    </a:cubicBezTo>
                    <a:close/>
                    <a:moveTo>
                      <a:pt x="19" y="350"/>
                    </a:moveTo>
                    <a:cubicBezTo>
                      <a:pt x="19" y="350"/>
                      <a:pt x="18" y="350"/>
                      <a:pt x="18" y="350"/>
                    </a:cubicBezTo>
                    <a:cubicBezTo>
                      <a:pt x="18" y="349"/>
                      <a:pt x="18" y="349"/>
                      <a:pt x="18" y="349"/>
                    </a:cubicBezTo>
                    <a:cubicBezTo>
                      <a:pt x="19" y="348"/>
                      <a:pt x="19" y="348"/>
                      <a:pt x="19" y="350"/>
                    </a:cubicBezTo>
                    <a:close/>
                    <a:moveTo>
                      <a:pt x="84" y="423"/>
                    </a:moveTo>
                    <a:cubicBezTo>
                      <a:pt x="82" y="412"/>
                      <a:pt x="82" y="405"/>
                      <a:pt x="81" y="401"/>
                    </a:cubicBezTo>
                    <a:cubicBezTo>
                      <a:pt x="79" y="400"/>
                      <a:pt x="79" y="400"/>
                      <a:pt x="77" y="400"/>
                    </a:cubicBezTo>
                    <a:cubicBezTo>
                      <a:pt x="76" y="400"/>
                      <a:pt x="74" y="400"/>
                      <a:pt x="73" y="400"/>
                    </a:cubicBezTo>
                    <a:cubicBezTo>
                      <a:pt x="73" y="400"/>
                      <a:pt x="73" y="400"/>
                      <a:pt x="73" y="400"/>
                    </a:cubicBezTo>
                    <a:cubicBezTo>
                      <a:pt x="73" y="400"/>
                      <a:pt x="73" y="401"/>
                      <a:pt x="72" y="401"/>
                    </a:cubicBezTo>
                    <a:cubicBezTo>
                      <a:pt x="72" y="402"/>
                      <a:pt x="72" y="403"/>
                      <a:pt x="71" y="403"/>
                    </a:cubicBezTo>
                    <a:cubicBezTo>
                      <a:pt x="68" y="405"/>
                      <a:pt x="68" y="409"/>
                      <a:pt x="68" y="412"/>
                    </a:cubicBezTo>
                    <a:cubicBezTo>
                      <a:pt x="67" y="413"/>
                      <a:pt x="67" y="413"/>
                      <a:pt x="67" y="413"/>
                    </a:cubicBezTo>
                    <a:cubicBezTo>
                      <a:pt x="66" y="414"/>
                      <a:pt x="66" y="414"/>
                      <a:pt x="66" y="414"/>
                    </a:cubicBezTo>
                    <a:cubicBezTo>
                      <a:pt x="66" y="413"/>
                      <a:pt x="66" y="413"/>
                      <a:pt x="66" y="413"/>
                    </a:cubicBezTo>
                    <a:cubicBezTo>
                      <a:pt x="66" y="411"/>
                      <a:pt x="66" y="410"/>
                      <a:pt x="66" y="408"/>
                    </a:cubicBezTo>
                    <a:cubicBezTo>
                      <a:pt x="66" y="405"/>
                      <a:pt x="69" y="402"/>
                      <a:pt x="72" y="401"/>
                    </a:cubicBezTo>
                    <a:cubicBezTo>
                      <a:pt x="72" y="400"/>
                      <a:pt x="72" y="400"/>
                      <a:pt x="73" y="400"/>
                    </a:cubicBezTo>
                    <a:cubicBezTo>
                      <a:pt x="73" y="400"/>
                      <a:pt x="73" y="400"/>
                      <a:pt x="73" y="400"/>
                    </a:cubicBezTo>
                    <a:cubicBezTo>
                      <a:pt x="74" y="398"/>
                      <a:pt x="75" y="396"/>
                      <a:pt x="78" y="398"/>
                    </a:cubicBezTo>
                    <a:cubicBezTo>
                      <a:pt x="79" y="398"/>
                      <a:pt x="79" y="398"/>
                      <a:pt x="79" y="398"/>
                    </a:cubicBezTo>
                    <a:cubicBezTo>
                      <a:pt x="79" y="398"/>
                      <a:pt x="79" y="398"/>
                      <a:pt x="79" y="398"/>
                    </a:cubicBezTo>
                    <a:cubicBezTo>
                      <a:pt x="78" y="395"/>
                      <a:pt x="75" y="395"/>
                      <a:pt x="71" y="395"/>
                    </a:cubicBezTo>
                    <a:cubicBezTo>
                      <a:pt x="57" y="394"/>
                      <a:pt x="48" y="393"/>
                      <a:pt x="48" y="393"/>
                    </a:cubicBezTo>
                    <a:cubicBezTo>
                      <a:pt x="43" y="383"/>
                      <a:pt x="43" y="383"/>
                      <a:pt x="43" y="383"/>
                    </a:cubicBezTo>
                    <a:cubicBezTo>
                      <a:pt x="43" y="378"/>
                      <a:pt x="43" y="378"/>
                      <a:pt x="43" y="378"/>
                    </a:cubicBezTo>
                    <a:cubicBezTo>
                      <a:pt x="36" y="380"/>
                      <a:pt x="36" y="380"/>
                      <a:pt x="36" y="380"/>
                    </a:cubicBezTo>
                    <a:cubicBezTo>
                      <a:pt x="31" y="372"/>
                      <a:pt x="31" y="372"/>
                      <a:pt x="31" y="372"/>
                    </a:cubicBezTo>
                    <a:cubicBezTo>
                      <a:pt x="31" y="365"/>
                      <a:pt x="31" y="365"/>
                      <a:pt x="31" y="365"/>
                    </a:cubicBezTo>
                    <a:cubicBezTo>
                      <a:pt x="31" y="358"/>
                      <a:pt x="31" y="358"/>
                      <a:pt x="31" y="358"/>
                    </a:cubicBezTo>
                    <a:cubicBezTo>
                      <a:pt x="36" y="353"/>
                      <a:pt x="36" y="353"/>
                      <a:pt x="36" y="353"/>
                    </a:cubicBezTo>
                    <a:cubicBezTo>
                      <a:pt x="36" y="343"/>
                      <a:pt x="36" y="343"/>
                      <a:pt x="36" y="343"/>
                    </a:cubicBezTo>
                    <a:cubicBezTo>
                      <a:pt x="35" y="337"/>
                      <a:pt x="35" y="337"/>
                      <a:pt x="35" y="337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36" y="316"/>
                      <a:pt x="36" y="316"/>
                      <a:pt x="36" y="316"/>
                    </a:cubicBezTo>
                    <a:cubicBezTo>
                      <a:pt x="36" y="316"/>
                      <a:pt x="36" y="312"/>
                      <a:pt x="36" y="309"/>
                    </a:cubicBezTo>
                    <a:cubicBezTo>
                      <a:pt x="37" y="307"/>
                      <a:pt x="37" y="302"/>
                      <a:pt x="34" y="302"/>
                    </a:cubicBezTo>
                    <a:cubicBezTo>
                      <a:pt x="31" y="302"/>
                      <a:pt x="30" y="301"/>
                      <a:pt x="30" y="301"/>
                    </a:cubicBezTo>
                    <a:cubicBezTo>
                      <a:pt x="30" y="301"/>
                      <a:pt x="35" y="300"/>
                      <a:pt x="35" y="297"/>
                    </a:cubicBezTo>
                    <a:cubicBezTo>
                      <a:pt x="35" y="294"/>
                      <a:pt x="31" y="293"/>
                      <a:pt x="31" y="293"/>
                    </a:cubicBezTo>
                    <a:cubicBezTo>
                      <a:pt x="31" y="293"/>
                      <a:pt x="28" y="287"/>
                      <a:pt x="28" y="282"/>
                    </a:cubicBezTo>
                    <a:cubicBezTo>
                      <a:pt x="28" y="282"/>
                      <a:pt x="24" y="274"/>
                      <a:pt x="24" y="271"/>
                    </a:cubicBezTo>
                    <a:cubicBezTo>
                      <a:pt x="24" y="268"/>
                      <a:pt x="28" y="266"/>
                      <a:pt x="25" y="264"/>
                    </a:cubicBezTo>
                    <a:cubicBezTo>
                      <a:pt x="23" y="261"/>
                      <a:pt x="23" y="255"/>
                      <a:pt x="23" y="249"/>
                    </a:cubicBezTo>
                    <a:cubicBezTo>
                      <a:pt x="23" y="243"/>
                      <a:pt x="22" y="241"/>
                      <a:pt x="23" y="237"/>
                    </a:cubicBezTo>
                    <a:cubicBezTo>
                      <a:pt x="25" y="235"/>
                      <a:pt x="25" y="235"/>
                      <a:pt x="25" y="235"/>
                    </a:cubicBezTo>
                    <a:cubicBezTo>
                      <a:pt x="25" y="231"/>
                      <a:pt x="25" y="231"/>
                      <a:pt x="25" y="231"/>
                    </a:cubicBezTo>
                    <a:cubicBezTo>
                      <a:pt x="26" y="230"/>
                      <a:pt x="26" y="230"/>
                      <a:pt x="26" y="230"/>
                    </a:cubicBezTo>
                    <a:cubicBezTo>
                      <a:pt x="28" y="228"/>
                      <a:pt x="28" y="228"/>
                      <a:pt x="28" y="228"/>
                    </a:cubicBezTo>
                    <a:cubicBezTo>
                      <a:pt x="29" y="227"/>
                      <a:pt x="29" y="227"/>
                      <a:pt x="29" y="227"/>
                    </a:cubicBezTo>
                    <a:cubicBezTo>
                      <a:pt x="23" y="216"/>
                      <a:pt x="23" y="216"/>
                      <a:pt x="23" y="216"/>
                    </a:cubicBezTo>
                    <a:cubicBezTo>
                      <a:pt x="25" y="211"/>
                      <a:pt x="25" y="211"/>
                      <a:pt x="25" y="211"/>
                    </a:cubicBezTo>
                    <a:cubicBezTo>
                      <a:pt x="24" y="203"/>
                      <a:pt x="24" y="203"/>
                      <a:pt x="24" y="203"/>
                    </a:cubicBezTo>
                    <a:cubicBezTo>
                      <a:pt x="26" y="199"/>
                      <a:pt x="26" y="199"/>
                      <a:pt x="26" y="199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8" y="194"/>
                      <a:pt x="28" y="194"/>
                      <a:pt x="28" y="194"/>
                    </a:cubicBezTo>
                    <a:cubicBezTo>
                      <a:pt x="28" y="194"/>
                      <a:pt x="26" y="189"/>
                      <a:pt x="25" y="189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7" y="186"/>
                      <a:pt x="27" y="183"/>
                      <a:pt x="28" y="180"/>
                    </a:cubicBezTo>
                    <a:cubicBezTo>
                      <a:pt x="28" y="178"/>
                      <a:pt x="30" y="178"/>
                      <a:pt x="30" y="178"/>
                    </a:cubicBezTo>
                    <a:cubicBezTo>
                      <a:pt x="30" y="178"/>
                      <a:pt x="31" y="175"/>
                      <a:pt x="30" y="168"/>
                    </a:cubicBezTo>
                    <a:cubicBezTo>
                      <a:pt x="28" y="162"/>
                      <a:pt x="27" y="160"/>
                      <a:pt x="27" y="16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0" y="144"/>
                      <a:pt x="21" y="143"/>
                    </a:cubicBezTo>
                    <a:cubicBezTo>
                      <a:pt x="21" y="142"/>
                      <a:pt x="21" y="141"/>
                      <a:pt x="21" y="141"/>
                    </a:cubicBezTo>
                    <a:cubicBezTo>
                      <a:pt x="23" y="139"/>
                      <a:pt x="23" y="139"/>
                      <a:pt x="23" y="139"/>
                    </a:cubicBezTo>
                    <a:cubicBezTo>
                      <a:pt x="24" y="135"/>
                      <a:pt x="24" y="135"/>
                      <a:pt x="24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24" y="119"/>
                      <a:pt x="24" y="119"/>
                      <a:pt x="24" y="119"/>
                    </a:cubicBezTo>
                    <a:cubicBezTo>
                      <a:pt x="26" y="112"/>
                      <a:pt x="26" y="112"/>
                      <a:pt x="26" y="112"/>
                    </a:cubicBezTo>
                    <a:cubicBezTo>
                      <a:pt x="27" y="108"/>
                      <a:pt x="27" y="108"/>
                      <a:pt x="27" y="108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3" y="99"/>
                      <a:pt x="33" y="99"/>
                      <a:pt x="33" y="99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3" y="91"/>
                      <a:pt x="33" y="91"/>
                      <a:pt x="33" y="91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3" y="79"/>
                      <a:pt x="32" y="77"/>
                      <a:pt x="31" y="75"/>
                    </a:cubicBezTo>
                    <a:cubicBezTo>
                      <a:pt x="30" y="74"/>
                      <a:pt x="32" y="72"/>
                      <a:pt x="32" y="72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6" y="0"/>
                      <a:pt x="17" y="2"/>
                    </a:cubicBezTo>
                    <a:cubicBezTo>
                      <a:pt x="17" y="5"/>
                      <a:pt x="16" y="6"/>
                      <a:pt x="13" y="7"/>
                    </a:cubicBezTo>
                    <a:cubicBezTo>
                      <a:pt x="12" y="8"/>
                      <a:pt x="10" y="8"/>
                      <a:pt x="8" y="9"/>
                    </a:cubicBezTo>
                    <a:cubicBezTo>
                      <a:pt x="9" y="10"/>
                      <a:pt x="10" y="11"/>
                      <a:pt x="10" y="13"/>
                    </a:cubicBezTo>
                    <a:cubicBezTo>
                      <a:pt x="10" y="15"/>
                      <a:pt x="10" y="17"/>
                      <a:pt x="10" y="18"/>
                    </a:cubicBezTo>
                    <a:cubicBezTo>
                      <a:pt x="12" y="22"/>
                      <a:pt x="12" y="26"/>
                      <a:pt x="11" y="30"/>
                    </a:cubicBezTo>
                    <a:cubicBezTo>
                      <a:pt x="10" y="31"/>
                      <a:pt x="11" y="33"/>
                      <a:pt x="11" y="34"/>
                    </a:cubicBezTo>
                    <a:cubicBezTo>
                      <a:pt x="14" y="42"/>
                      <a:pt x="13" y="49"/>
                      <a:pt x="11" y="57"/>
                    </a:cubicBezTo>
                    <a:cubicBezTo>
                      <a:pt x="11" y="58"/>
                      <a:pt x="10" y="59"/>
                      <a:pt x="11" y="60"/>
                    </a:cubicBezTo>
                    <a:cubicBezTo>
                      <a:pt x="14" y="72"/>
                      <a:pt x="12" y="83"/>
                      <a:pt x="13" y="94"/>
                    </a:cubicBezTo>
                    <a:cubicBezTo>
                      <a:pt x="13" y="97"/>
                      <a:pt x="12" y="100"/>
                      <a:pt x="12" y="104"/>
                    </a:cubicBezTo>
                    <a:cubicBezTo>
                      <a:pt x="11" y="107"/>
                      <a:pt x="10" y="111"/>
                      <a:pt x="9" y="115"/>
                    </a:cubicBezTo>
                    <a:cubicBezTo>
                      <a:pt x="9" y="117"/>
                      <a:pt x="8" y="119"/>
                      <a:pt x="10" y="121"/>
                    </a:cubicBezTo>
                    <a:cubicBezTo>
                      <a:pt x="10" y="125"/>
                      <a:pt x="10" y="128"/>
                      <a:pt x="9" y="132"/>
                    </a:cubicBezTo>
                    <a:cubicBezTo>
                      <a:pt x="8" y="135"/>
                      <a:pt x="8" y="138"/>
                      <a:pt x="9" y="142"/>
                    </a:cubicBezTo>
                    <a:cubicBezTo>
                      <a:pt x="11" y="146"/>
                      <a:pt x="10" y="150"/>
                      <a:pt x="12" y="155"/>
                    </a:cubicBezTo>
                    <a:cubicBezTo>
                      <a:pt x="13" y="157"/>
                      <a:pt x="11" y="160"/>
                      <a:pt x="11" y="162"/>
                    </a:cubicBezTo>
                    <a:cubicBezTo>
                      <a:pt x="12" y="163"/>
                      <a:pt x="12" y="165"/>
                      <a:pt x="13" y="168"/>
                    </a:cubicBezTo>
                    <a:cubicBezTo>
                      <a:pt x="13" y="169"/>
                      <a:pt x="13" y="171"/>
                      <a:pt x="12" y="173"/>
                    </a:cubicBezTo>
                    <a:cubicBezTo>
                      <a:pt x="11" y="175"/>
                      <a:pt x="10" y="178"/>
                      <a:pt x="10" y="180"/>
                    </a:cubicBezTo>
                    <a:cubicBezTo>
                      <a:pt x="8" y="189"/>
                      <a:pt x="6" y="198"/>
                      <a:pt x="4" y="206"/>
                    </a:cubicBezTo>
                    <a:cubicBezTo>
                      <a:pt x="4" y="208"/>
                      <a:pt x="3" y="209"/>
                      <a:pt x="2" y="210"/>
                    </a:cubicBezTo>
                    <a:cubicBezTo>
                      <a:pt x="0" y="212"/>
                      <a:pt x="0" y="215"/>
                      <a:pt x="1" y="218"/>
                    </a:cubicBezTo>
                    <a:cubicBezTo>
                      <a:pt x="3" y="221"/>
                      <a:pt x="4" y="226"/>
                      <a:pt x="6" y="230"/>
                    </a:cubicBezTo>
                    <a:cubicBezTo>
                      <a:pt x="8" y="233"/>
                      <a:pt x="8" y="237"/>
                      <a:pt x="6" y="241"/>
                    </a:cubicBezTo>
                    <a:cubicBezTo>
                      <a:pt x="5" y="243"/>
                      <a:pt x="5" y="245"/>
                      <a:pt x="5" y="248"/>
                    </a:cubicBezTo>
                    <a:cubicBezTo>
                      <a:pt x="5" y="250"/>
                      <a:pt x="5" y="252"/>
                      <a:pt x="5" y="254"/>
                    </a:cubicBezTo>
                    <a:cubicBezTo>
                      <a:pt x="5" y="257"/>
                      <a:pt x="6" y="259"/>
                      <a:pt x="8" y="261"/>
                    </a:cubicBezTo>
                    <a:cubicBezTo>
                      <a:pt x="9" y="263"/>
                      <a:pt x="10" y="264"/>
                      <a:pt x="10" y="265"/>
                    </a:cubicBezTo>
                    <a:cubicBezTo>
                      <a:pt x="7" y="265"/>
                      <a:pt x="6" y="266"/>
                      <a:pt x="5" y="269"/>
                    </a:cubicBezTo>
                    <a:cubicBezTo>
                      <a:pt x="5" y="270"/>
                      <a:pt x="4" y="271"/>
                      <a:pt x="4" y="272"/>
                    </a:cubicBezTo>
                    <a:cubicBezTo>
                      <a:pt x="5" y="276"/>
                      <a:pt x="5" y="279"/>
                      <a:pt x="6" y="283"/>
                    </a:cubicBezTo>
                    <a:cubicBezTo>
                      <a:pt x="6" y="284"/>
                      <a:pt x="9" y="285"/>
                      <a:pt x="10" y="284"/>
                    </a:cubicBezTo>
                    <a:cubicBezTo>
                      <a:pt x="11" y="283"/>
                      <a:pt x="13" y="281"/>
                      <a:pt x="13" y="279"/>
                    </a:cubicBezTo>
                    <a:cubicBezTo>
                      <a:pt x="13" y="276"/>
                      <a:pt x="13" y="274"/>
                      <a:pt x="13" y="271"/>
                    </a:cubicBezTo>
                    <a:cubicBezTo>
                      <a:pt x="13" y="269"/>
                      <a:pt x="12" y="267"/>
                      <a:pt x="10" y="266"/>
                    </a:cubicBezTo>
                    <a:cubicBezTo>
                      <a:pt x="13" y="266"/>
                      <a:pt x="14" y="266"/>
                      <a:pt x="16" y="264"/>
                    </a:cubicBezTo>
                    <a:cubicBezTo>
                      <a:pt x="18" y="264"/>
                      <a:pt x="18" y="264"/>
                      <a:pt x="18" y="266"/>
                    </a:cubicBezTo>
                    <a:cubicBezTo>
                      <a:pt x="18" y="267"/>
                      <a:pt x="19" y="268"/>
                      <a:pt x="19" y="269"/>
                    </a:cubicBezTo>
                    <a:cubicBezTo>
                      <a:pt x="19" y="274"/>
                      <a:pt x="18" y="279"/>
                      <a:pt x="18" y="284"/>
                    </a:cubicBezTo>
                    <a:cubicBezTo>
                      <a:pt x="18" y="289"/>
                      <a:pt x="18" y="294"/>
                      <a:pt x="17" y="298"/>
                    </a:cubicBezTo>
                    <a:cubicBezTo>
                      <a:pt x="17" y="299"/>
                      <a:pt x="17" y="301"/>
                      <a:pt x="18" y="302"/>
                    </a:cubicBezTo>
                    <a:cubicBezTo>
                      <a:pt x="20" y="307"/>
                      <a:pt x="19" y="311"/>
                      <a:pt x="17" y="315"/>
                    </a:cubicBezTo>
                    <a:cubicBezTo>
                      <a:pt x="17" y="317"/>
                      <a:pt x="16" y="317"/>
                      <a:pt x="15" y="317"/>
                    </a:cubicBezTo>
                    <a:cubicBezTo>
                      <a:pt x="15" y="316"/>
                      <a:pt x="15" y="316"/>
                      <a:pt x="15" y="316"/>
                    </a:cubicBezTo>
                    <a:cubicBezTo>
                      <a:pt x="14" y="314"/>
                      <a:pt x="13" y="313"/>
                      <a:pt x="13" y="312"/>
                    </a:cubicBezTo>
                    <a:cubicBezTo>
                      <a:pt x="10" y="312"/>
                      <a:pt x="7" y="314"/>
                      <a:pt x="6" y="317"/>
                    </a:cubicBezTo>
                    <a:cubicBezTo>
                      <a:pt x="5" y="320"/>
                      <a:pt x="3" y="323"/>
                      <a:pt x="2" y="327"/>
                    </a:cubicBezTo>
                    <a:cubicBezTo>
                      <a:pt x="2" y="327"/>
                      <a:pt x="2" y="328"/>
                      <a:pt x="3" y="328"/>
                    </a:cubicBezTo>
                    <a:cubicBezTo>
                      <a:pt x="3" y="329"/>
                      <a:pt x="4" y="329"/>
                      <a:pt x="5" y="329"/>
                    </a:cubicBezTo>
                    <a:cubicBezTo>
                      <a:pt x="5" y="329"/>
                      <a:pt x="6" y="327"/>
                      <a:pt x="8" y="327"/>
                    </a:cubicBezTo>
                    <a:cubicBezTo>
                      <a:pt x="10" y="327"/>
                      <a:pt x="12" y="328"/>
                      <a:pt x="14" y="329"/>
                    </a:cubicBezTo>
                    <a:cubicBezTo>
                      <a:pt x="15" y="329"/>
                      <a:pt x="16" y="331"/>
                      <a:pt x="16" y="332"/>
                    </a:cubicBezTo>
                    <a:cubicBezTo>
                      <a:pt x="15" y="335"/>
                      <a:pt x="15" y="338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2"/>
                      <a:pt x="16" y="342"/>
                      <a:pt x="16" y="342"/>
                    </a:cubicBezTo>
                    <a:cubicBezTo>
                      <a:pt x="15" y="342"/>
                      <a:pt x="15" y="342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3" y="341"/>
                      <a:pt x="11" y="342"/>
                      <a:pt x="9" y="343"/>
                    </a:cubicBezTo>
                    <a:cubicBezTo>
                      <a:pt x="8" y="345"/>
                      <a:pt x="8" y="345"/>
                      <a:pt x="8" y="347"/>
                    </a:cubicBezTo>
                    <a:cubicBezTo>
                      <a:pt x="8" y="348"/>
                      <a:pt x="8" y="350"/>
                      <a:pt x="9" y="351"/>
                    </a:cubicBezTo>
                    <a:cubicBezTo>
                      <a:pt x="9" y="352"/>
                      <a:pt x="10" y="353"/>
                      <a:pt x="10" y="354"/>
                    </a:cubicBezTo>
                    <a:cubicBezTo>
                      <a:pt x="10" y="355"/>
                      <a:pt x="10" y="357"/>
                      <a:pt x="11" y="358"/>
                    </a:cubicBezTo>
                    <a:cubicBezTo>
                      <a:pt x="12" y="359"/>
                      <a:pt x="12" y="359"/>
                      <a:pt x="13" y="360"/>
                    </a:cubicBezTo>
                    <a:cubicBezTo>
                      <a:pt x="13" y="360"/>
                      <a:pt x="13" y="360"/>
                      <a:pt x="13" y="360"/>
                    </a:cubicBezTo>
                    <a:cubicBezTo>
                      <a:pt x="13" y="359"/>
                      <a:pt x="13" y="359"/>
                      <a:pt x="13" y="359"/>
                    </a:cubicBezTo>
                    <a:cubicBezTo>
                      <a:pt x="13" y="360"/>
                      <a:pt x="13" y="360"/>
                      <a:pt x="13" y="360"/>
                    </a:cubicBezTo>
                    <a:cubicBezTo>
                      <a:pt x="13" y="360"/>
                      <a:pt x="13" y="360"/>
                      <a:pt x="13" y="360"/>
                    </a:cubicBezTo>
                    <a:cubicBezTo>
                      <a:pt x="13" y="360"/>
                      <a:pt x="13" y="362"/>
                      <a:pt x="13" y="362"/>
                    </a:cubicBezTo>
                    <a:cubicBezTo>
                      <a:pt x="12" y="366"/>
                      <a:pt x="12" y="366"/>
                      <a:pt x="15" y="367"/>
                    </a:cubicBezTo>
                    <a:cubicBezTo>
                      <a:pt x="16" y="368"/>
                      <a:pt x="18" y="370"/>
                      <a:pt x="20" y="371"/>
                    </a:cubicBezTo>
                    <a:cubicBezTo>
                      <a:pt x="20" y="371"/>
                      <a:pt x="20" y="371"/>
                      <a:pt x="20" y="371"/>
                    </a:cubicBezTo>
                    <a:cubicBezTo>
                      <a:pt x="21" y="373"/>
                      <a:pt x="21" y="374"/>
                      <a:pt x="20" y="375"/>
                    </a:cubicBezTo>
                    <a:cubicBezTo>
                      <a:pt x="20" y="375"/>
                      <a:pt x="20" y="375"/>
                      <a:pt x="20" y="375"/>
                    </a:cubicBezTo>
                    <a:cubicBezTo>
                      <a:pt x="20" y="379"/>
                      <a:pt x="21" y="383"/>
                      <a:pt x="21" y="387"/>
                    </a:cubicBezTo>
                    <a:cubicBezTo>
                      <a:pt x="20" y="388"/>
                      <a:pt x="21" y="389"/>
                      <a:pt x="23" y="389"/>
                    </a:cubicBezTo>
                    <a:cubicBezTo>
                      <a:pt x="25" y="389"/>
                      <a:pt x="26" y="388"/>
                      <a:pt x="26" y="386"/>
                    </a:cubicBezTo>
                    <a:cubicBezTo>
                      <a:pt x="26" y="384"/>
                      <a:pt x="26" y="381"/>
                      <a:pt x="27" y="378"/>
                    </a:cubicBezTo>
                    <a:cubicBezTo>
                      <a:pt x="27" y="378"/>
                      <a:pt x="27" y="378"/>
                      <a:pt x="27" y="378"/>
                    </a:cubicBezTo>
                    <a:cubicBezTo>
                      <a:pt x="26" y="378"/>
                      <a:pt x="26" y="378"/>
                      <a:pt x="26" y="378"/>
                    </a:cubicBezTo>
                    <a:cubicBezTo>
                      <a:pt x="27" y="378"/>
                      <a:pt x="27" y="378"/>
                      <a:pt x="27" y="378"/>
                    </a:cubicBezTo>
                    <a:cubicBezTo>
                      <a:pt x="27" y="378"/>
                      <a:pt x="27" y="378"/>
                      <a:pt x="27" y="378"/>
                    </a:cubicBezTo>
                    <a:cubicBezTo>
                      <a:pt x="28" y="379"/>
                      <a:pt x="28" y="380"/>
                      <a:pt x="28" y="382"/>
                    </a:cubicBezTo>
                    <a:cubicBezTo>
                      <a:pt x="28" y="384"/>
                      <a:pt x="29" y="385"/>
                      <a:pt x="30" y="386"/>
                    </a:cubicBezTo>
                    <a:cubicBezTo>
                      <a:pt x="31" y="388"/>
                      <a:pt x="32" y="388"/>
                      <a:pt x="31" y="390"/>
                    </a:cubicBezTo>
                    <a:cubicBezTo>
                      <a:pt x="30" y="391"/>
                      <a:pt x="29" y="393"/>
                      <a:pt x="27" y="393"/>
                    </a:cubicBezTo>
                    <a:cubicBezTo>
                      <a:pt x="26" y="393"/>
                      <a:pt x="26" y="393"/>
                      <a:pt x="25" y="393"/>
                    </a:cubicBezTo>
                    <a:cubicBezTo>
                      <a:pt x="24" y="393"/>
                      <a:pt x="23" y="393"/>
                      <a:pt x="23" y="394"/>
                    </a:cubicBezTo>
                    <a:cubicBezTo>
                      <a:pt x="23" y="395"/>
                      <a:pt x="23" y="395"/>
                      <a:pt x="24" y="395"/>
                    </a:cubicBezTo>
                    <a:cubicBezTo>
                      <a:pt x="25" y="396"/>
                      <a:pt x="26" y="396"/>
                      <a:pt x="27" y="396"/>
                    </a:cubicBezTo>
                    <a:cubicBezTo>
                      <a:pt x="31" y="397"/>
                      <a:pt x="32" y="400"/>
                      <a:pt x="33" y="402"/>
                    </a:cubicBezTo>
                    <a:cubicBezTo>
                      <a:pt x="33" y="404"/>
                      <a:pt x="33" y="405"/>
                      <a:pt x="36" y="407"/>
                    </a:cubicBezTo>
                    <a:cubicBezTo>
                      <a:pt x="38" y="408"/>
                      <a:pt x="40" y="410"/>
                      <a:pt x="42" y="412"/>
                    </a:cubicBezTo>
                    <a:cubicBezTo>
                      <a:pt x="43" y="412"/>
                      <a:pt x="43" y="412"/>
                      <a:pt x="43" y="412"/>
                    </a:cubicBezTo>
                    <a:cubicBezTo>
                      <a:pt x="43" y="412"/>
                      <a:pt x="43" y="412"/>
                      <a:pt x="43" y="413"/>
                    </a:cubicBezTo>
                    <a:cubicBezTo>
                      <a:pt x="44" y="413"/>
                      <a:pt x="44" y="413"/>
                      <a:pt x="45" y="414"/>
                    </a:cubicBezTo>
                    <a:cubicBezTo>
                      <a:pt x="45" y="414"/>
                      <a:pt x="45" y="414"/>
                      <a:pt x="45" y="414"/>
                    </a:cubicBezTo>
                    <a:cubicBezTo>
                      <a:pt x="46" y="415"/>
                      <a:pt x="46" y="415"/>
                      <a:pt x="46" y="415"/>
                    </a:cubicBezTo>
                    <a:cubicBezTo>
                      <a:pt x="45" y="415"/>
                      <a:pt x="45" y="415"/>
                      <a:pt x="45" y="415"/>
                    </a:cubicBezTo>
                    <a:cubicBezTo>
                      <a:pt x="45" y="414"/>
                      <a:pt x="45" y="414"/>
                      <a:pt x="45" y="414"/>
                    </a:cubicBezTo>
                    <a:cubicBezTo>
                      <a:pt x="44" y="413"/>
                      <a:pt x="43" y="413"/>
                      <a:pt x="43" y="413"/>
                    </a:cubicBezTo>
                    <a:cubicBezTo>
                      <a:pt x="43" y="413"/>
                      <a:pt x="43" y="412"/>
                      <a:pt x="43" y="412"/>
                    </a:cubicBezTo>
                    <a:cubicBezTo>
                      <a:pt x="43" y="412"/>
                      <a:pt x="43" y="412"/>
                      <a:pt x="42" y="412"/>
                    </a:cubicBezTo>
                    <a:cubicBezTo>
                      <a:pt x="39" y="413"/>
                      <a:pt x="36" y="412"/>
                      <a:pt x="33" y="410"/>
                    </a:cubicBezTo>
                    <a:cubicBezTo>
                      <a:pt x="33" y="410"/>
                      <a:pt x="32" y="410"/>
                      <a:pt x="31" y="410"/>
                    </a:cubicBezTo>
                    <a:cubicBezTo>
                      <a:pt x="31" y="410"/>
                      <a:pt x="31" y="410"/>
                      <a:pt x="31" y="410"/>
                    </a:cubicBezTo>
                    <a:cubicBezTo>
                      <a:pt x="31" y="411"/>
                      <a:pt x="31" y="412"/>
                      <a:pt x="31" y="412"/>
                    </a:cubicBezTo>
                    <a:cubicBezTo>
                      <a:pt x="36" y="415"/>
                      <a:pt x="40" y="418"/>
                      <a:pt x="44" y="423"/>
                    </a:cubicBezTo>
                    <a:cubicBezTo>
                      <a:pt x="46" y="424"/>
                      <a:pt x="48" y="425"/>
                      <a:pt x="50" y="426"/>
                    </a:cubicBezTo>
                    <a:cubicBezTo>
                      <a:pt x="51" y="426"/>
                      <a:pt x="53" y="426"/>
                      <a:pt x="54" y="426"/>
                    </a:cubicBezTo>
                    <a:cubicBezTo>
                      <a:pt x="55" y="425"/>
                      <a:pt x="55" y="424"/>
                      <a:pt x="56" y="423"/>
                    </a:cubicBezTo>
                    <a:cubicBezTo>
                      <a:pt x="56" y="423"/>
                      <a:pt x="56" y="423"/>
                      <a:pt x="56" y="423"/>
                    </a:cubicBezTo>
                    <a:cubicBezTo>
                      <a:pt x="57" y="423"/>
                      <a:pt x="57" y="423"/>
                      <a:pt x="57" y="424"/>
                    </a:cubicBezTo>
                    <a:cubicBezTo>
                      <a:pt x="56" y="425"/>
                      <a:pt x="57" y="426"/>
                      <a:pt x="57" y="426"/>
                    </a:cubicBezTo>
                    <a:cubicBezTo>
                      <a:pt x="57" y="426"/>
                      <a:pt x="58" y="426"/>
                      <a:pt x="59" y="426"/>
                    </a:cubicBezTo>
                    <a:cubicBezTo>
                      <a:pt x="61" y="427"/>
                      <a:pt x="63" y="428"/>
                      <a:pt x="62" y="431"/>
                    </a:cubicBezTo>
                    <a:cubicBezTo>
                      <a:pt x="62" y="432"/>
                      <a:pt x="62" y="433"/>
                      <a:pt x="64" y="433"/>
                    </a:cubicBezTo>
                    <a:cubicBezTo>
                      <a:pt x="66" y="433"/>
                      <a:pt x="68" y="435"/>
                      <a:pt x="69" y="438"/>
                    </a:cubicBezTo>
                    <a:cubicBezTo>
                      <a:pt x="69" y="439"/>
                      <a:pt x="71" y="439"/>
                      <a:pt x="73" y="440"/>
                    </a:cubicBezTo>
                    <a:cubicBezTo>
                      <a:pt x="74" y="438"/>
                      <a:pt x="75" y="436"/>
                      <a:pt x="77" y="435"/>
                    </a:cubicBezTo>
                    <a:cubicBezTo>
                      <a:pt x="78" y="435"/>
                      <a:pt x="79" y="435"/>
                      <a:pt x="79" y="436"/>
                    </a:cubicBezTo>
                    <a:cubicBezTo>
                      <a:pt x="79" y="436"/>
                      <a:pt x="79" y="437"/>
                      <a:pt x="79" y="438"/>
                    </a:cubicBezTo>
                    <a:cubicBezTo>
                      <a:pt x="79" y="439"/>
                      <a:pt x="79" y="441"/>
                      <a:pt x="80" y="442"/>
                    </a:cubicBezTo>
                    <a:cubicBezTo>
                      <a:pt x="82" y="443"/>
                      <a:pt x="83" y="443"/>
                      <a:pt x="84" y="443"/>
                    </a:cubicBezTo>
                    <a:cubicBezTo>
                      <a:pt x="84" y="443"/>
                      <a:pt x="85" y="443"/>
                      <a:pt x="86" y="443"/>
                    </a:cubicBezTo>
                    <a:cubicBezTo>
                      <a:pt x="87" y="438"/>
                      <a:pt x="87" y="432"/>
                      <a:pt x="84" y="42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0" name="Freeform 127"/>
              <p:cNvSpPr>
                <a:spLocks/>
              </p:cNvSpPr>
              <p:nvPr/>
            </p:nvSpPr>
            <p:spPr bwMode="auto">
              <a:xfrm>
                <a:off x="2359" y="414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1" name="Freeform 128"/>
              <p:cNvSpPr>
                <a:spLocks/>
              </p:cNvSpPr>
              <p:nvPr/>
            </p:nvSpPr>
            <p:spPr bwMode="auto">
              <a:xfrm>
                <a:off x="2359" y="414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2" name="Freeform 129"/>
              <p:cNvSpPr>
                <a:spLocks/>
              </p:cNvSpPr>
              <p:nvPr/>
            </p:nvSpPr>
            <p:spPr bwMode="auto">
              <a:xfrm>
                <a:off x="2416" y="3305"/>
                <a:ext cx="167" cy="177"/>
              </a:xfrm>
              <a:custGeom>
                <a:avLst/>
                <a:gdLst>
                  <a:gd name="T0" fmla="*/ 79 w 81"/>
                  <a:gd name="T1" fmla="*/ 46 h 86"/>
                  <a:gd name="T2" fmla="*/ 73 w 81"/>
                  <a:gd name="T3" fmla="*/ 47 h 86"/>
                  <a:gd name="T4" fmla="*/ 70 w 81"/>
                  <a:gd name="T5" fmla="*/ 42 h 86"/>
                  <a:gd name="T6" fmla="*/ 67 w 81"/>
                  <a:gd name="T7" fmla="*/ 30 h 86"/>
                  <a:gd name="T8" fmla="*/ 58 w 81"/>
                  <a:gd name="T9" fmla="*/ 30 h 86"/>
                  <a:gd name="T10" fmla="*/ 54 w 81"/>
                  <a:gd name="T11" fmla="*/ 30 h 86"/>
                  <a:gd name="T12" fmla="*/ 50 w 81"/>
                  <a:gd name="T13" fmla="*/ 28 h 86"/>
                  <a:gd name="T14" fmla="*/ 45 w 81"/>
                  <a:gd name="T15" fmla="*/ 27 h 86"/>
                  <a:gd name="T16" fmla="*/ 45 w 81"/>
                  <a:gd name="T17" fmla="*/ 21 h 86"/>
                  <a:gd name="T18" fmla="*/ 45 w 81"/>
                  <a:gd name="T19" fmla="*/ 13 h 86"/>
                  <a:gd name="T20" fmla="*/ 42 w 81"/>
                  <a:gd name="T21" fmla="*/ 10 h 86"/>
                  <a:gd name="T22" fmla="*/ 42 w 81"/>
                  <a:gd name="T23" fmla="*/ 6 h 86"/>
                  <a:gd name="T24" fmla="*/ 33 w 81"/>
                  <a:gd name="T25" fmla="*/ 0 h 86"/>
                  <a:gd name="T26" fmla="*/ 9 w 81"/>
                  <a:gd name="T27" fmla="*/ 4 h 86"/>
                  <a:gd name="T28" fmla="*/ 6 w 81"/>
                  <a:gd name="T29" fmla="*/ 9 h 86"/>
                  <a:gd name="T30" fmla="*/ 4 w 81"/>
                  <a:gd name="T31" fmla="*/ 17 h 86"/>
                  <a:gd name="T32" fmla="*/ 1 w 81"/>
                  <a:gd name="T33" fmla="*/ 27 h 86"/>
                  <a:gd name="T34" fmla="*/ 2 w 81"/>
                  <a:gd name="T35" fmla="*/ 32 h 86"/>
                  <a:gd name="T36" fmla="*/ 6 w 81"/>
                  <a:gd name="T37" fmla="*/ 37 h 86"/>
                  <a:gd name="T38" fmla="*/ 14 w 81"/>
                  <a:gd name="T39" fmla="*/ 43 h 86"/>
                  <a:gd name="T40" fmla="*/ 19 w 81"/>
                  <a:gd name="T41" fmla="*/ 48 h 86"/>
                  <a:gd name="T42" fmla="*/ 27 w 81"/>
                  <a:gd name="T43" fmla="*/ 50 h 86"/>
                  <a:gd name="T44" fmla="*/ 34 w 81"/>
                  <a:gd name="T45" fmla="*/ 55 h 86"/>
                  <a:gd name="T46" fmla="*/ 44 w 81"/>
                  <a:gd name="T47" fmla="*/ 58 h 86"/>
                  <a:gd name="T48" fmla="*/ 50 w 81"/>
                  <a:gd name="T49" fmla="*/ 65 h 86"/>
                  <a:gd name="T50" fmla="*/ 48 w 81"/>
                  <a:gd name="T51" fmla="*/ 69 h 86"/>
                  <a:gd name="T52" fmla="*/ 45 w 81"/>
                  <a:gd name="T53" fmla="*/ 72 h 86"/>
                  <a:gd name="T54" fmla="*/ 45 w 81"/>
                  <a:gd name="T55" fmla="*/ 77 h 86"/>
                  <a:gd name="T56" fmla="*/ 41 w 81"/>
                  <a:gd name="T57" fmla="*/ 83 h 86"/>
                  <a:gd name="T58" fmla="*/ 55 w 81"/>
                  <a:gd name="T59" fmla="*/ 83 h 86"/>
                  <a:gd name="T60" fmla="*/ 62 w 81"/>
                  <a:gd name="T61" fmla="*/ 85 h 86"/>
                  <a:gd name="T62" fmla="*/ 64 w 81"/>
                  <a:gd name="T63" fmla="*/ 86 h 86"/>
                  <a:gd name="T64" fmla="*/ 66 w 81"/>
                  <a:gd name="T65" fmla="*/ 83 h 86"/>
                  <a:gd name="T66" fmla="*/ 70 w 81"/>
                  <a:gd name="T67" fmla="*/ 81 h 86"/>
                  <a:gd name="T68" fmla="*/ 76 w 81"/>
                  <a:gd name="T69" fmla="*/ 75 h 86"/>
                  <a:gd name="T70" fmla="*/ 78 w 81"/>
                  <a:gd name="T71" fmla="*/ 70 h 86"/>
                  <a:gd name="T72" fmla="*/ 79 w 81"/>
                  <a:gd name="T73" fmla="*/ 66 h 86"/>
                  <a:gd name="T74" fmla="*/ 79 w 81"/>
                  <a:gd name="T75" fmla="*/ 63 h 86"/>
                  <a:gd name="T76" fmla="*/ 80 w 81"/>
                  <a:gd name="T77" fmla="*/ 55 h 86"/>
                  <a:gd name="T78" fmla="*/ 81 w 81"/>
                  <a:gd name="T79" fmla="*/ 4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" h="86">
                    <a:moveTo>
                      <a:pt x="81" y="48"/>
                    </a:moveTo>
                    <a:cubicBezTo>
                      <a:pt x="79" y="46"/>
                      <a:pt x="79" y="46"/>
                      <a:pt x="79" y="46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5" y="30"/>
                      <a:pt x="63" y="28"/>
                      <a:pt x="63" y="2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60" y="86"/>
                      <a:pt x="60" y="86"/>
                      <a:pt x="60" y="86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5" y="83"/>
                      <a:pt x="65" y="83"/>
                      <a:pt x="65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71" y="78"/>
                      <a:pt x="71" y="78"/>
                      <a:pt x="71" y="78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8" y="63"/>
                      <a:pt x="78" y="63"/>
                      <a:pt x="78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80" y="58"/>
                      <a:pt x="80" y="58"/>
                      <a:pt x="80" y="58"/>
                    </a:cubicBezTo>
                    <a:cubicBezTo>
                      <a:pt x="80" y="55"/>
                      <a:pt x="80" y="55"/>
                      <a:pt x="80" y="55"/>
                    </a:cubicBezTo>
                    <a:cubicBezTo>
                      <a:pt x="81" y="52"/>
                      <a:pt x="81" y="52"/>
                      <a:pt x="81" y="52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3" name="Freeform 130"/>
              <p:cNvSpPr>
                <a:spLocks/>
              </p:cNvSpPr>
              <p:nvPr/>
            </p:nvSpPr>
            <p:spPr bwMode="auto">
              <a:xfrm>
                <a:off x="2416" y="3305"/>
                <a:ext cx="167" cy="177"/>
              </a:xfrm>
              <a:custGeom>
                <a:avLst/>
                <a:gdLst>
                  <a:gd name="T0" fmla="*/ 79 w 81"/>
                  <a:gd name="T1" fmla="*/ 46 h 86"/>
                  <a:gd name="T2" fmla="*/ 73 w 81"/>
                  <a:gd name="T3" fmla="*/ 47 h 86"/>
                  <a:gd name="T4" fmla="*/ 70 w 81"/>
                  <a:gd name="T5" fmla="*/ 42 h 86"/>
                  <a:gd name="T6" fmla="*/ 67 w 81"/>
                  <a:gd name="T7" fmla="*/ 30 h 86"/>
                  <a:gd name="T8" fmla="*/ 58 w 81"/>
                  <a:gd name="T9" fmla="*/ 30 h 86"/>
                  <a:gd name="T10" fmla="*/ 54 w 81"/>
                  <a:gd name="T11" fmla="*/ 30 h 86"/>
                  <a:gd name="T12" fmla="*/ 50 w 81"/>
                  <a:gd name="T13" fmla="*/ 28 h 86"/>
                  <a:gd name="T14" fmla="*/ 45 w 81"/>
                  <a:gd name="T15" fmla="*/ 27 h 86"/>
                  <a:gd name="T16" fmla="*/ 45 w 81"/>
                  <a:gd name="T17" fmla="*/ 21 h 86"/>
                  <a:gd name="T18" fmla="*/ 45 w 81"/>
                  <a:gd name="T19" fmla="*/ 13 h 86"/>
                  <a:gd name="T20" fmla="*/ 42 w 81"/>
                  <a:gd name="T21" fmla="*/ 10 h 86"/>
                  <a:gd name="T22" fmla="*/ 42 w 81"/>
                  <a:gd name="T23" fmla="*/ 6 h 86"/>
                  <a:gd name="T24" fmla="*/ 33 w 81"/>
                  <a:gd name="T25" fmla="*/ 0 h 86"/>
                  <a:gd name="T26" fmla="*/ 9 w 81"/>
                  <a:gd name="T27" fmla="*/ 4 h 86"/>
                  <a:gd name="T28" fmla="*/ 6 w 81"/>
                  <a:gd name="T29" fmla="*/ 9 h 86"/>
                  <a:gd name="T30" fmla="*/ 4 w 81"/>
                  <a:gd name="T31" fmla="*/ 17 h 86"/>
                  <a:gd name="T32" fmla="*/ 1 w 81"/>
                  <a:gd name="T33" fmla="*/ 27 h 86"/>
                  <a:gd name="T34" fmla="*/ 2 w 81"/>
                  <a:gd name="T35" fmla="*/ 32 h 86"/>
                  <a:gd name="T36" fmla="*/ 6 w 81"/>
                  <a:gd name="T37" fmla="*/ 37 h 86"/>
                  <a:gd name="T38" fmla="*/ 14 w 81"/>
                  <a:gd name="T39" fmla="*/ 43 h 86"/>
                  <a:gd name="T40" fmla="*/ 19 w 81"/>
                  <a:gd name="T41" fmla="*/ 48 h 86"/>
                  <a:gd name="T42" fmla="*/ 27 w 81"/>
                  <a:gd name="T43" fmla="*/ 50 h 86"/>
                  <a:gd name="T44" fmla="*/ 34 w 81"/>
                  <a:gd name="T45" fmla="*/ 55 h 86"/>
                  <a:gd name="T46" fmla="*/ 44 w 81"/>
                  <a:gd name="T47" fmla="*/ 58 h 86"/>
                  <a:gd name="T48" fmla="*/ 50 w 81"/>
                  <a:gd name="T49" fmla="*/ 65 h 86"/>
                  <a:gd name="T50" fmla="*/ 48 w 81"/>
                  <a:gd name="T51" fmla="*/ 69 h 86"/>
                  <a:gd name="T52" fmla="*/ 45 w 81"/>
                  <a:gd name="T53" fmla="*/ 72 h 86"/>
                  <a:gd name="T54" fmla="*/ 45 w 81"/>
                  <a:gd name="T55" fmla="*/ 77 h 86"/>
                  <a:gd name="T56" fmla="*/ 41 w 81"/>
                  <a:gd name="T57" fmla="*/ 83 h 86"/>
                  <a:gd name="T58" fmla="*/ 55 w 81"/>
                  <a:gd name="T59" fmla="*/ 83 h 86"/>
                  <a:gd name="T60" fmla="*/ 62 w 81"/>
                  <a:gd name="T61" fmla="*/ 85 h 86"/>
                  <a:gd name="T62" fmla="*/ 64 w 81"/>
                  <a:gd name="T63" fmla="*/ 86 h 86"/>
                  <a:gd name="T64" fmla="*/ 66 w 81"/>
                  <a:gd name="T65" fmla="*/ 83 h 86"/>
                  <a:gd name="T66" fmla="*/ 70 w 81"/>
                  <a:gd name="T67" fmla="*/ 81 h 86"/>
                  <a:gd name="T68" fmla="*/ 76 w 81"/>
                  <a:gd name="T69" fmla="*/ 75 h 86"/>
                  <a:gd name="T70" fmla="*/ 78 w 81"/>
                  <a:gd name="T71" fmla="*/ 70 h 86"/>
                  <a:gd name="T72" fmla="*/ 79 w 81"/>
                  <a:gd name="T73" fmla="*/ 66 h 86"/>
                  <a:gd name="T74" fmla="*/ 79 w 81"/>
                  <a:gd name="T75" fmla="*/ 63 h 86"/>
                  <a:gd name="T76" fmla="*/ 80 w 81"/>
                  <a:gd name="T77" fmla="*/ 55 h 86"/>
                  <a:gd name="T78" fmla="*/ 81 w 81"/>
                  <a:gd name="T79" fmla="*/ 4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" h="86">
                    <a:moveTo>
                      <a:pt x="81" y="48"/>
                    </a:moveTo>
                    <a:cubicBezTo>
                      <a:pt x="79" y="46"/>
                      <a:pt x="79" y="46"/>
                      <a:pt x="79" y="46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5" y="30"/>
                      <a:pt x="63" y="28"/>
                      <a:pt x="63" y="2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60" y="86"/>
                      <a:pt x="60" y="86"/>
                      <a:pt x="60" y="86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5" y="83"/>
                      <a:pt x="65" y="83"/>
                      <a:pt x="65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71" y="78"/>
                      <a:pt x="71" y="78"/>
                      <a:pt x="71" y="78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8" y="63"/>
                      <a:pt x="78" y="63"/>
                      <a:pt x="78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80" y="58"/>
                      <a:pt x="80" y="58"/>
                      <a:pt x="80" y="58"/>
                    </a:cubicBezTo>
                    <a:cubicBezTo>
                      <a:pt x="80" y="55"/>
                      <a:pt x="80" y="55"/>
                      <a:pt x="80" y="55"/>
                    </a:cubicBezTo>
                    <a:cubicBezTo>
                      <a:pt x="81" y="52"/>
                      <a:pt x="81" y="52"/>
                      <a:pt x="81" y="52"/>
                    </a:cubicBezTo>
                    <a:lnTo>
                      <a:pt x="81" y="4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4" name="Freeform 131"/>
              <p:cNvSpPr>
                <a:spLocks/>
              </p:cNvSpPr>
              <p:nvPr/>
            </p:nvSpPr>
            <p:spPr bwMode="auto">
              <a:xfrm>
                <a:off x="2646" y="2915"/>
                <a:ext cx="9" cy="4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1" y="1"/>
                      <a:pt x="2" y="2"/>
                      <a:pt x="4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5" name="Freeform 132"/>
              <p:cNvSpPr>
                <a:spLocks/>
              </p:cNvSpPr>
              <p:nvPr/>
            </p:nvSpPr>
            <p:spPr bwMode="auto">
              <a:xfrm>
                <a:off x="2646" y="2915"/>
                <a:ext cx="9" cy="4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1" y="1"/>
                      <a:pt x="2" y="2"/>
                      <a:pt x="4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6" name="Freeform 133"/>
              <p:cNvSpPr>
                <a:spLocks/>
              </p:cNvSpPr>
              <p:nvPr/>
            </p:nvSpPr>
            <p:spPr bwMode="auto">
              <a:xfrm>
                <a:off x="2544" y="282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7" name="Freeform 134"/>
              <p:cNvSpPr>
                <a:spLocks/>
              </p:cNvSpPr>
              <p:nvPr/>
            </p:nvSpPr>
            <p:spPr bwMode="auto">
              <a:xfrm>
                <a:off x="2544" y="282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8" name="Freeform 135"/>
              <p:cNvSpPr>
                <a:spLocks/>
              </p:cNvSpPr>
              <p:nvPr/>
            </p:nvSpPr>
            <p:spPr bwMode="auto">
              <a:xfrm>
                <a:off x="2611" y="282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9" name="Freeform 136"/>
              <p:cNvSpPr>
                <a:spLocks/>
              </p:cNvSpPr>
              <p:nvPr/>
            </p:nvSpPr>
            <p:spPr bwMode="auto">
              <a:xfrm>
                <a:off x="2611" y="282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0" name="Freeform 137"/>
              <p:cNvSpPr>
                <a:spLocks noEditPoints="1"/>
              </p:cNvSpPr>
              <p:nvPr/>
            </p:nvSpPr>
            <p:spPr bwMode="auto">
              <a:xfrm>
                <a:off x="2184" y="2816"/>
                <a:ext cx="762" cy="799"/>
              </a:xfrm>
              <a:custGeom>
                <a:avLst/>
                <a:gdLst>
                  <a:gd name="T0" fmla="*/ 232 w 371"/>
                  <a:gd name="T1" fmla="*/ 95 h 389"/>
                  <a:gd name="T2" fmla="*/ 230 w 371"/>
                  <a:gd name="T3" fmla="*/ 70 h 389"/>
                  <a:gd name="T4" fmla="*/ 219 w 371"/>
                  <a:gd name="T5" fmla="*/ 57 h 389"/>
                  <a:gd name="T6" fmla="*/ 220 w 371"/>
                  <a:gd name="T7" fmla="*/ 55 h 389"/>
                  <a:gd name="T8" fmla="*/ 348 w 371"/>
                  <a:gd name="T9" fmla="*/ 96 h 389"/>
                  <a:gd name="T10" fmla="*/ 282 w 371"/>
                  <a:gd name="T11" fmla="*/ 75 h 389"/>
                  <a:gd name="T12" fmla="*/ 242 w 371"/>
                  <a:gd name="T13" fmla="*/ 62 h 389"/>
                  <a:gd name="T14" fmla="*/ 229 w 371"/>
                  <a:gd name="T15" fmla="*/ 52 h 389"/>
                  <a:gd name="T16" fmla="*/ 216 w 371"/>
                  <a:gd name="T17" fmla="*/ 52 h 389"/>
                  <a:gd name="T18" fmla="*/ 213 w 371"/>
                  <a:gd name="T19" fmla="*/ 10 h 389"/>
                  <a:gd name="T20" fmla="*/ 199 w 371"/>
                  <a:gd name="T21" fmla="*/ 31 h 389"/>
                  <a:gd name="T22" fmla="*/ 192 w 371"/>
                  <a:gd name="T23" fmla="*/ 31 h 389"/>
                  <a:gd name="T24" fmla="*/ 185 w 371"/>
                  <a:gd name="T25" fmla="*/ 29 h 389"/>
                  <a:gd name="T26" fmla="*/ 175 w 371"/>
                  <a:gd name="T27" fmla="*/ 26 h 389"/>
                  <a:gd name="T28" fmla="*/ 172 w 371"/>
                  <a:gd name="T29" fmla="*/ 33 h 389"/>
                  <a:gd name="T30" fmla="*/ 165 w 371"/>
                  <a:gd name="T31" fmla="*/ 32 h 389"/>
                  <a:gd name="T32" fmla="*/ 155 w 371"/>
                  <a:gd name="T33" fmla="*/ 33 h 389"/>
                  <a:gd name="T34" fmla="*/ 145 w 371"/>
                  <a:gd name="T35" fmla="*/ 39 h 389"/>
                  <a:gd name="T36" fmla="*/ 136 w 371"/>
                  <a:gd name="T37" fmla="*/ 35 h 389"/>
                  <a:gd name="T38" fmla="*/ 132 w 371"/>
                  <a:gd name="T39" fmla="*/ 21 h 389"/>
                  <a:gd name="T40" fmla="*/ 133 w 371"/>
                  <a:gd name="T41" fmla="*/ 9 h 389"/>
                  <a:gd name="T42" fmla="*/ 128 w 371"/>
                  <a:gd name="T43" fmla="*/ 0 h 389"/>
                  <a:gd name="T44" fmla="*/ 119 w 371"/>
                  <a:gd name="T45" fmla="*/ 8 h 389"/>
                  <a:gd name="T46" fmla="*/ 100 w 371"/>
                  <a:gd name="T47" fmla="*/ 13 h 389"/>
                  <a:gd name="T48" fmla="*/ 90 w 371"/>
                  <a:gd name="T49" fmla="*/ 18 h 389"/>
                  <a:gd name="T50" fmla="*/ 98 w 371"/>
                  <a:gd name="T51" fmla="*/ 28 h 389"/>
                  <a:gd name="T52" fmla="*/ 82 w 371"/>
                  <a:gd name="T53" fmla="*/ 41 h 389"/>
                  <a:gd name="T54" fmla="*/ 55 w 371"/>
                  <a:gd name="T55" fmla="*/ 34 h 389"/>
                  <a:gd name="T56" fmla="*/ 41 w 371"/>
                  <a:gd name="T57" fmla="*/ 47 h 389"/>
                  <a:gd name="T58" fmla="*/ 35 w 371"/>
                  <a:gd name="T59" fmla="*/ 94 h 389"/>
                  <a:gd name="T60" fmla="*/ 8 w 371"/>
                  <a:gd name="T61" fmla="*/ 107 h 389"/>
                  <a:gd name="T62" fmla="*/ 7 w 371"/>
                  <a:gd name="T63" fmla="*/ 139 h 389"/>
                  <a:gd name="T64" fmla="*/ 34 w 371"/>
                  <a:gd name="T65" fmla="*/ 158 h 389"/>
                  <a:gd name="T66" fmla="*/ 54 w 371"/>
                  <a:gd name="T67" fmla="*/ 157 h 389"/>
                  <a:gd name="T68" fmla="*/ 69 w 371"/>
                  <a:gd name="T69" fmla="*/ 147 h 389"/>
                  <a:gd name="T70" fmla="*/ 82 w 371"/>
                  <a:gd name="T71" fmla="*/ 160 h 389"/>
                  <a:gd name="T72" fmla="*/ 105 w 371"/>
                  <a:gd name="T73" fmla="*/ 175 h 389"/>
                  <a:gd name="T74" fmla="*/ 126 w 371"/>
                  <a:gd name="T75" fmla="*/ 183 h 389"/>
                  <a:gd name="T76" fmla="*/ 133 w 371"/>
                  <a:gd name="T77" fmla="*/ 207 h 389"/>
                  <a:gd name="T78" fmla="*/ 157 w 371"/>
                  <a:gd name="T79" fmla="*/ 238 h 389"/>
                  <a:gd name="T80" fmla="*/ 157 w 371"/>
                  <a:gd name="T81" fmla="*/ 251 h 389"/>
                  <a:gd name="T82" fmla="*/ 162 w 371"/>
                  <a:gd name="T83" fmla="*/ 266 h 389"/>
                  <a:gd name="T84" fmla="*/ 180 w 371"/>
                  <a:gd name="T85" fmla="*/ 269 h 389"/>
                  <a:gd name="T86" fmla="*/ 192 w 371"/>
                  <a:gd name="T87" fmla="*/ 284 h 389"/>
                  <a:gd name="T88" fmla="*/ 194 w 371"/>
                  <a:gd name="T89" fmla="*/ 299 h 389"/>
                  <a:gd name="T90" fmla="*/ 201 w 371"/>
                  <a:gd name="T91" fmla="*/ 317 h 389"/>
                  <a:gd name="T92" fmla="*/ 190 w 371"/>
                  <a:gd name="T93" fmla="*/ 323 h 389"/>
                  <a:gd name="T94" fmla="*/ 183 w 371"/>
                  <a:gd name="T95" fmla="*/ 330 h 389"/>
                  <a:gd name="T96" fmla="*/ 175 w 371"/>
                  <a:gd name="T97" fmla="*/ 338 h 389"/>
                  <a:gd name="T98" fmla="*/ 167 w 371"/>
                  <a:gd name="T99" fmla="*/ 349 h 389"/>
                  <a:gd name="T100" fmla="*/ 179 w 371"/>
                  <a:gd name="T101" fmla="*/ 353 h 389"/>
                  <a:gd name="T102" fmla="*/ 188 w 371"/>
                  <a:gd name="T103" fmla="*/ 359 h 389"/>
                  <a:gd name="T104" fmla="*/ 199 w 371"/>
                  <a:gd name="T105" fmla="*/ 368 h 389"/>
                  <a:gd name="T106" fmla="*/ 207 w 371"/>
                  <a:gd name="T107" fmla="*/ 384 h 389"/>
                  <a:gd name="T108" fmla="*/ 220 w 371"/>
                  <a:gd name="T109" fmla="*/ 368 h 389"/>
                  <a:gd name="T110" fmla="*/ 231 w 371"/>
                  <a:gd name="T111" fmla="*/ 354 h 389"/>
                  <a:gd name="T112" fmla="*/ 254 w 371"/>
                  <a:gd name="T113" fmla="*/ 297 h 389"/>
                  <a:gd name="T114" fmla="*/ 292 w 371"/>
                  <a:gd name="T115" fmla="*/ 273 h 389"/>
                  <a:gd name="T116" fmla="*/ 325 w 371"/>
                  <a:gd name="T117" fmla="*/ 244 h 389"/>
                  <a:gd name="T118" fmla="*/ 335 w 371"/>
                  <a:gd name="T119" fmla="*/ 176 h 389"/>
                  <a:gd name="T120" fmla="*/ 370 w 371"/>
                  <a:gd name="T121" fmla="*/ 11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1" h="389">
                    <a:moveTo>
                      <a:pt x="241" y="228"/>
                    </a:moveTo>
                    <a:cubicBezTo>
                      <a:pt x="240" y="227"/>
                      <a:pt x="240" y="227"/>
                      <a:pt x="240" y="227"/>
                    </a:cubicBezTo>
                    <a:cubicBezTo>
                      <a:pt x="241" y="227"/>
                      <a:pt x="241" y="227"/>
                      <a:pt x="241" y="227"/>
                    </a:cubicBezTo>
                    <a:lnTo>
                      <a:pt x="241" y="228"/>
                    </a:lnTo>
                    <a:close/>
                    <a:moveTo>
                      <a:pt x="233" y="95"/>
                    </a:moveTo>
                    <a:cubicBezTo>
                      <a:pt x="232" y="95"/>
                      <a:pt x="232" y="95"/>
                      <a:pt x="232" y="95"/>
                    </a:cubicBezTo>
                    <a:cubicBezTo>
                      <a:pt x="232" y="94"/>
                      <a:pt x="232" y="93"/>
                      <a:pt x="231" y="92"/>
                    </a:cubicBezTo>
                    <a:cubicBezTo>
                      <a:pt x="230" y="92"/>
                      <a:pt x="230" y="91"/>
                      <a:pt x="231" y="90"/>
                    </a:cubicBezTo>
                    <a:cubicBezTo>
                      <a:pt x="232" y="90"/>
                      <a:pt x="232" y="91"/>
                      <a:pt x="232" y="91"/>
                    </a:cubicBezTo>
                    <a:cubicBezTo>
                      <a:pt x="232" y="92"/>
                      <a:pt x="233" y="93"/>
                      <a:pt x="233" y="94"/>
                    </a:cubicBezTo>
                    <a:cubicBezTo>
                      <a:pt x="233" y="95"/>
                      <a:pt x="233" y="95"/>
                      <a:pt x="233" y="95"/>
                    </a:cubicBezTo>
                    <a:close/>
                    <a:moveTo>
                      <a:pt x="230" y="70"/>
                    </a:moveTo>
                    <a:cubicBezTo>
                      <a:pt x="230" y="69"/>
                      <a:pt x="230" y="69"/>
                      <a:pt x="230" y="69"/>
                    </a:cubicBezTo>
                    <a:cubicBezTo>
                      <a:pt x="231" y="68"/>
                      <a:pt x="232" y="68"/>
                      <a:pt x="232" y="68"/>
                    </a:cubicBezTo>
                    <a:cubicBezTo>
                      <a:pt x="232" y="68"/>
                      <a:pt x="232" y="68"/>
                      <a:pt x="232" y="69"/>
                    </a:cubicBezTo>
                    <a:cubicBezTo>
                      <a:pt x="232" y="70"/>
                      <a:pt x="232" y="70"/>
                      <a:pt x="232" y="70"/>
                    </a:cubicBezTo>
                    <a:cubicBezTo>
                      <a:pt x="232" y="70"/>
                      <a:pt x="231" y="70"/>
                      <a:pt x="230" y="70"/>
                    </a:cubicBezTo>
                    <a:close/>
                    <a:moveTo>
                      <a:pt x="219" y="57"/>
                    </a:moveTo>
                    <a:cubicBezTo>
                      <a:pt x="218" y="58"/>
                      <a:pt x="216" y="58"/>
                      <a:pt x="215" y="57"/>
                    </a:cubicBezTo>
                    <a:cubicBezTo>
                      <a:pt x="214" y="57"/>
                      <a:pt x="214" y="56"/>
                      <a:pt x="215" y="55"/>
                    </a:cubicBezTo>
                    <a:cubicBezTo>
                      <a:pt x="215" y="54"/>
                      <a:pt x="215" y="53"/>
                      <a:pt x="216" y="52"/>
                    </a:cubicBezTo>
                    <a:cubicBezTo>
                      <a:pt x="216" y="53"/>
                      <a:pt x="216" y="54"/>
                      <a:pt x="216" y="54"/>
                    </a:cubicBezTo>
                    <a:cubicBezTo>
                      <a:pt x="217" y="55"/>
                      <a:pt x="217" y="56"/>
                      <a:pt x="219" y="55"/>
                    </a:cubicBezTo>
                    <a:cubicBezTo>
                      <a:pt x="219" y="55"/>
                      <a:pt x="220" y="55"/>
                      <a:pt x="220" y="55"/>
                    </a:cubicBezTo>
                    <a:cubicBezTo>
                      <a:pt x="220" y="55"/>
                      <a:pt x="220" y="56"/>
                      <a:pt x="219" y="57"/>
                    </a:cubicBezTo>
                    <a:close/>
                    <a:moveTo>
                      <a:pt x="370" y="118"/>
                    </a:moveTo>
                    <a:cubicBezTo>
                      <a:pt x="368" y="113"/>
                      <a:pt x="366" y="107"/>
                      <a:pt x="365" y="102"/>
                    </a:cubicBezTo>
                    <a:cubicBezTo>
                      <a:pt x="364" y="102"/>
                      <a:pt x="363" y="101"/>
                      <a:pt x="362" y="100"/>
                    </a:cubicBezTo>
                    <a:cubicBezTo>
                      <a:pt x="360" y="100"/>
                      <a:pt x="358" y="99"/>
                      <a:pt x="357" y="99"/>
                    </a:cubicBezTo>
                    <a:cubicBezTo>
                      <a:pt x="353" y="100"/>
                      <a:pt x="350" y="98"/>
                      <a:pt x="348" y="96"/>
                    </a:cubicBezTo>
                    <a:cubicBezTo>
                      <a:pt x="345" y="94"/>
                      <a:pt x="341" y="93"/>
                      <a:pt x="339" y="90"/>
                    </a:cubicBezTo>
                    <a:cubicBezTo>
                      <a:pt x="335" y="84"/>
                      <a:pt x="330" y="82"/>
                      <a:pt x="325" y="79"/>
                    </a:cubicBezTo>
                    <a:cubicBezTo>
                      <a:pt x="322" y="77"/>
                      <a:pt x="320" y="77"/>
                      <a:pt x="317" y="77"/>
                    </a:cubicBezTo>
                    <a:cubicBezTo>
                      <a:pt x="307" y="77"/>
                      <a:pt x="299" y="75"/>
                      <a:pt x="290" y="73"/>
                    </a:cubicBezTo>
                    <a:cubicBezTo>
                      <a:pt x="289" y="73"/>
                      <a:pt x="287" y="73"/>
                      <a:pt x="287" y="74"/>
                    </a:cubicBezTo>
                    <a:cubicBezTo>
                      <a:pt x="285" y="74"/>
                      <a:pt x="284" y="75"/>
                      <a:pt x="282" y="75"/>
                    </a:cubicBezTo>
                    <a:cubicBezTo>
                      <a:pt x="282" y="76"/>
                      <a:pt x="280" y="75"/>
                      <a:pt x="280" y="75"/>
                    </a:cubicBezTo>
                    <a:cubicBezTo>
                      <a:pt x="279" y="72"/>
                      <a:pt x="279" y="70"/>
                      <a:pt x="278" y="69"/>
                    </a:cubicBezTo>
                    <a:cubicBezTo>
                      <a:pt x="277" y="67"/>
                      <a:pt x="276" y="66"/>
                      <a:pt x="275" y="66"/>
                    </a:cubicBezTo>
                    <a:cubicBezTo>
                      <a:pt x="270" y="66"/>
                      <a:pt x="265" y="62"/>
                      <a:pt x="261" y="61"/>
                    </a:cubicBezTo>
                    <a:cubicBezTo>
                      <a:pt x="257" y="60"/>
                      <a:pt x="254" y="58"/>
                      <a:pt x="250" y="58"/>
                    </a:cubicBezTo>
                    <a:cubicBezTo>
                      <a:pt x="247" y="57"/>
                      <a:pt x="244" y="58"/>
                      <a:pt x="242" y="62"/>
                    </a:cubicBezTo>
                    <a:cubicBezTo>
                      <a:pt x="242" y="62"/>
                      <a:pt x="242" y="62"/>
                      <a:pt x="241" y="62"/>
                    </a:cubicBezTo>
                    <a:cubicBezTo>
                      <a:pt x="240" y="62"/>
                      <a:pt x="240" y="62"/>
                      <a:pt x="240" y="60"/>
                    </a:cubicBezTo>
                    <a:cubicBezTo>
                      <a:pt x="241" y="60"/>
                      <a:pt x="241" y="59"/>
                      <a:pt x="241" y="58"/>
                    </a:cubicBezTo>
                    <a:cubicBezTo>
                      <a:pt x="242" y="55"/>
                      <a:pt x="240" y="54"/>
                      <a:pt x="238" y="53"/>
                    </a:cubicBezTo>
                    <a:cubicBezTo>
                      <a:pt x="235" y="52"/>
                      <a:pt x="232" y="51"/>
                      <a:pt x="230" y="50"/>
                    </a:cubicBezTo>
                    <a:cubicBezTo>
                      <a:pt x="230" y="51"/>
                      <a:pt x="230" y="52"/>
                      <a:pt x="229" y="52"/>
                    </a:cubicBezTo>
                    <a:cubicBezTo>
                      <a:pt x="230" y="52"/>
                      <a:pt x="230" y="52"/>
                      <a:pt x="230" y="52"/>
                    </a:cubicBezTo>
                    <a:cubicBezTo>
                      <a:pt x="230" y="52"/>
                      <a:pt x="230" y="52"/>
                      <a:pt x="230" y="52"/>
                    </a:cubicBezTo>
                    <a:cubicBezTo>
                      <a:pt x="229" y="52"/>
                      <a:pt x="229" y="52"/>
                      <a:pt x="229" y="52"/>
                    </a:cubicBezTo>
                    <a:cubicBezTo>
                      <a:pt x="229" y="52"/>
                      <a:pt x="229" y="52"/>
                      <a:pt x="229" y="52"/>
                    </a:cubicBezTo>
                    <a:cubicBezTo>
                      <a:pt x="226" y="52"/>
                      <a:pt x="223" y="52"/>
                      <a:pt x="220" y="54"/>
                    </a:cubicBezTo>
                    <a:cubicBezTo>
                      <a:pt x="220" y="52"/>
                      <a:pt x="217" y="52"/>
                      <a:pt x="216" y="52"/>
                    </a:cubicBezTo>
                    <a:cubicBezTo>
                      <a:pt x="218" y="49"/>
                      <a:pt x="222" y="48"/>
                      <a:pt x="225" y="47"/>
                    </a:cubicBezTo>
                    <a:cubicBezTo>
                      <a:pt x="225" y="44"/>
                      <a:pt x="227" y="42"/>
                      <a:pt x="227" y="39"/>
                    </a:cubicBezTo>
                    <a:cubicBezTo>
                      <a:pt x="227" y="37"/>
                      <a:pt x="227" y="35"/>
                      <a:pt x="226" y="34"/>
                    </a:cubicBezTo>
                    <a:cubicBezTo>
                      <a:pt x="225" y="32"/>
                      <a:pt x="224" y="29"/>
                      <a:pt x="222" y="28"/>
                    </a:cubicBezTo>
                    <a:cubicBezTo>
                      <a:pt x="219" y="24"/>
                      <a:pt x="217" y="20"/>
                      <a:pt x="216" y="16"/>
                    </a:cubicBezTo>
                    <a:cubicBezTo>
                      <a:pt x="216" y="14"/>
                      <a:pt x="215" y="12"/>
                      <a:pt x="213" y="10"/>
                    </a:cubicBezTo>
                    <a:cubicBezTo>
                      <a:pt x="212" y="9"/>
                      <a:pt x="212" y="9"/>
                      <a:pt x="212" y="9"/>
                    </a:cubicBezTo>
                    <a:cubicBezTo>
                      <a:pt x="206" y="17"/>
                      <a:pt x="206" y="17"/>
                      <a:pt x="206" y="17"/>
                    </a:cubicBezTo>
                    <a:cubicBezTo>
                      <a:pt x="203" y="21"/>
                      <a:pt x="203" y="21"/>
                      <a:pt x="203" y="21"/>
                    </a:cubicBezTo>
                    <a:cubicBezTo>
                      <a:pt x="203" y="23"/>
                      <a:pt x="203" y="23"/>
                      <a:pt x="203" y="23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199" y="31"/>
                      <a:pt x="199" y="31"/>
                      <a:pt x="199" y="31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6" y="33"/>
                      <a:pt x="196" y="33"/>
                      <a:pt x="196" y="33"/>
                    </a:cubicBezTo>
                    <a:cubicBezTo>
                      <a:pt x="194" y="34"/>
                      <a:pt x="194" y="34"/>
                      <a:pt x="194" y="34"/>
                    </a:cubicBezTo>
                    <a:cubicBezTo>
                      <a:pt x="192" y="34"/>
                      <a:pt x="192" y="34"/>
                      <a:pt x="192" y="34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2" y="31"/>
                      <a:pt x="192" y="31"/>
                      <a:pt x="192" y="31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9" y="32"/>
                      <a:pt x="189" y="32"/>
                      <a:pt x="189" y="32"/>
                    </a:cubicBezTo>
                    <a:cubicBezTo>
                      <a:pt x="187" y="32"/>
                      <a:pt x="187" y="32"/>
                      <a:pt x="187" y="32"/>
                    </a:cubicBezTo>
                    <a:cubicBezTo>
                      <a:pt x="186" y="30"/>
                      <a:pt x="186" y="30"/>
                      <a:pt x="186" y="30"/>
                    </a:cubicBezTo>
                    <a:cubicBezTo>
                      <a:pt x="186" y="29"/>
                      <a:pt x="186" y="29"/>
                      <a:pt x="186" y="29"/>
                    </a:cubicBezTo>
                    <a:cubicBezTo>
                      <a:pt x="185" y="29"/>
                      <a:pt x="185" y="29"/>
                      <a:pt x="185" y="29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2" y="26"/>
                      <a:pt x="182" y="26"/>
                      <a:pt x="182" y="26"/>
                    </a:cubicBezTo>
                    <a:cubicBezTo>
                      <a:pt x="182" y="24"/>
                      <a:pt x="182" y="24"/>
                      <a:pt x="182" y="24"/>
                    </a:cubicBezTo>
                    <a:cubicBezTo>
                      <a:pt x="179" y="24"/>
                      <a:pt x="179" y="24"/>
                      <a:pt x="179" y="24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3" y="25"/>
                      <a:pt x="173" y="25"/>
                      <a:pt x="173" y="25"/>
                    </a:cubicBezTo>
                    <a:cubicBezTo>
                      <a:pt x="171" y="25"/>
                      <a:pt x="171" y="25"/>
                      <a:pt x="171" y="25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9" y="28"/>
                      <a:pt x="169" y="28"/>
                      <a:pt x="169" y="28"/>
                    </a:cubicBezTo>
                    <a:cubicBezTo>
                      <a:pt x="170" y="29"/>
                      <a:pt x="170" y="29"/>
                      <a:pt x="170" y="29"/>
                    </a:cubicBezTo>
                    <a:cubicBezTo>
                      <a:pt x="172" y="33"/>
                      <a:pt x="172" y="33"/>
                      <a:pt x="172" y="33"/>
                    </a:cubicBezTo>
                    <a:cubicBezTo>
                      <a:pt x="171" y="34"/>
                      <a:pt x="171" y="34"/>
                      <a:pt x="171" y="34"/>
                    </a:cubicBezTo>
                    <a:cubicBezTo>
                      <a:pt x="170" y="33"/>
                      <a:pt x="170" y="33"/>
                      <a:pt x="170" y="33"/>
                    </a:cubicBezTo>
                    <a:cubicBezTo>
                      <a:pt x="168" y="33"/>
                      <a:pt x="168" y="33"/>
                      <a:pt x="168" y="33"/>
                    </a:cubicBezTo>
                    <a:cubicBezTo>
                      <a:pt x="167" y="32"/>
                      <a:pt x="167" y="32"/>
                      <a:pt x="167" y="32"/>
                    </a:cubicBezTo>
                    <a:cubicBezTo>
                      <a:pt x="165" y="32"/>
                      <a:pt x="165" y="32"/>
                      <a:pt x="165" y="32"/>
                    </a:cubicBezTo>
                    <a:cubicBezTo>
                      <a:pt x="165" y="32"/>
                      <a:pt x="165" y="32"/>
                      <a:pt x="165" y="32"/>
                    </a:cubicBezTo>
                    <a:cubicBezTo>
                      <a:pt x="166" y="32"/>
                      <a:pt x="166" y="32"/>
                      <a:pt x="166" y="32"/>
                    </a:cubicBezTo>
                    <a:cubicBezTo>
                      <a:pt x="162" y="32"/>
                      <a:pt x="162" y="32"/>
                      <a:pt x="162" y="32"/>
                    </a:cubicBezTo>
                    <a:cubicBezTo>
                      <a:pt x="161" y="32"/>
                      <a:pt x="161" y="32"/>
                      <a:pt x="161" y="32"/>
                    </a:cubicBezTo>
                    <a:cubicBezTo>
                      <a:pt x="160" y="32"/>
                      <a:pt x="160" y="32"/>
                      <a:pt x="160" y="32"/>
                    </a:cubicBezTo>
                    <a:cubicBezTo>
                      <a:pt x="159" y="32"/>
                      <a:pt x="159" y="32"/>
                      <a:pt x="159" y="32"/>
                    </a:cubicBezTo>
                    <a:cubicBezTo>
                      <a:pt x="155" y="33"/>
                      <a:pt x="155" y="33"/>
                      <a:pt x="155" y="33"/>
                    </a:cubicBezTo>
                    <a:cubicBezTo>
                      <a:pt x="155" y="36"/>
                      <a:pt x="155" y="36"/>
                      <a:pt x="155" y="36"/>
                    </a:cubicBezTo>
                    <a:cubicBezTo>
                      <a:pt x="152" y="36"/>
                      <a:pt x="152" y="36"/>
                      <a:pt x="152" y="36"/>
                    </a:cubicBezTo>
                    <a:cubicBezTo>
                      <a:pt x="150" y="36"/>
                      <a:pt x="150" y="36"/>
                      <a:pt x="150" y="36"/>
                    </a:cubicBezTo>
                    <a:cubicBezTo>
                      <a:pt x="149" y="37"/>
                      <a:pt x="149" y="37"/>
                      <a:pt x="149" y="37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45" y="38"/>
                      <a:pt x="145" y="38"/>
                      <a:pt x="145" y="38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2" y="40"/>
                      <a:pt x="142" y="40"/>
                      <a:pt x="142" y="40"/>
                    </a:cubicBezTo>
                    <a:cubicBezTo>
                      <a:pt x="141" y="39"/>
                      <a:pt x="141" y="39"/>
                      <a:pt x="141" y="39"/>
                    </a:cubicBezTo>
                    <a:cubicBezTo>
                      <a:pt x="138" y="37"/>
                      <a:pt x="138" y="37"/>
                      <a:pt x="138" y="37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2" y="29"/>
                      <a:pt x="132" y="29"/>
                      <a:pt x="132" y="29"/>
                    </a:cubicBezTo>
                    <a:cubicBezTo>
                      <a:pt x="132" y="27"/>
                      <a:pt x="132" y="27"/>
                      <a:pt x="132" y="27"/>
                    </a:cubicBezTo>
                    <a:cubicBezTo>
                      <a:pt x="132" y="26"/>
                      <a:pt x="132" y="26"/>
                      <a:pt x="132" y="26"/>
                    </a:cubicBezTo>
                    <a:cubicBezTo>
                      <a:pt x="132" y="23"/>
                      <a:pt x="132" y="23"/>
                      <a:pt x="132" y="23"/>
                    </a:cubicBezTo>
                    <a:cubicBezTo>
                      <a:pt x="132" y="21"/>
                      <a:pt x="132" y="21"/>
                      <a:pt x="132" y="21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5" y="15"/>
                      <a:pt x="135" y="15"/>
                      <a:pt x="135" y="1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3" y="9"/>
                      <a:pt x="133" y="9"/>
                      <a:pt x="133" y="9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0" y="1"/>
                      <a:pt x="130" y="1"/>
                      <a:pt x="130" y="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7" y="1"/>
                      <a:pt x="127" y="1"/>
                      <a:pt x="127" y="1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4" y="4"/>
                      <a:pt x="124" y="4"/>
                      <a:pt x="124" y="4"/>
                    </a:cubicBezTo>
                    <a:cubicBezTo>
                      <a:pt x="121" y="7"/>
                      <a:pt x="121" y="7"/>
                      <a:pt x="121" y="7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89" y="23"/>
                      <a:pt x="88" y="24"/>
                      <a:pt x="89" y="24"/>
                    </a:cubicBezTo>
                    <a:cubicBezTo>
                      <a:pt x="90" y="25"/>
                      <a:pt x="90" y="27"/>
                      <a:pt x="90" y="27"/>
                    </a:cubicBezTo>
                    <a:cubicBezTo>
                      <a:pt x="90" y="27"/>
                      <a:pt x="93" y="27"/>
                      <a:pt x="95" y="27"/>
                    </a:cubicBezTo>
                    <a:cubicBezTo>
                      <a:pt x="95" y="27"/>
                      <a:pt x="97" y="27"/>
                      <a:pt x="98" y="28"/>
                    </a:cubicBezTo>
                    <a:cubicBezTo>
                      <a:pt x="99" y="28"/>
                      <a:pt x="100" y="29"/>
                      <a:pt x="99" y="29"/>
                    </a:cubicBezTo>
                    <a:cubicBezTo>
                      <a:pt x="97" y="30"/>
                      <a:pt x="97" y="30"/>
                      <a:pt x="96" y="31"/>
                    </a:cubicBezTo>
                    <a:cubicBezTo>
                      <a:pt x="95" y="31"/>
                      <a:pt x="94" y="32"/>
                      <a:pt x="92" y="32"/>
                    </a:cubicBezTo>
                    <a:cubicBezTo>
                      <a:pt x="92" y="32"/>
                      <a:pt x="90" y="34"/>
                      <a:pt x="90" y="34"/>
                    </a:cubicBezTo>
                    <a:cubicBezTo>
                      <a:pt x="90" y="36"/>
                      <a:pt x="89" y="37"/>
                      <a:pt x="88" y="38"/>
                    </a:cubicBezTo>
                    <a:cubicBezTo>
                      <a:pt x="87" y="38"/>
                      <a:pt x="82" y="40"/>
                      <a:pt x="82" y="41"/>
                    </a:cubicBezTo>
                    <a:cubicBezTo>
                      <a:pt x="82" y="41"/>
                      <a:pt x="80" y="43"/>
                      <a:pt x="79" y="44"/>
                    </a:cubicBezTo>
                    <a:cubicBezTo>
                      <a:pt x="77" y="46"/>
                      <a:pt x="75" y="45"/>
                      <a:pt x="73" y="45"/>
                    </a:cubicBezTo>
                    <a:cubicBezTo>
                      <a:pt x="72" y="45"/>
                      <a:pt x="67" y="42"/>
                      <a:pt x="65" y="39"/>
                    </a:cubicBezTo>
                    <a:cubicBezTo>
                      <a:pt x="65" y="39"/>
                      <a:pt x="63" y="40"/>
                      <a:pt x="62" y="39"/>
                    </a:cubicBezTo>
                    <a:cubicBezTo>
                      <a:pt x="62" y="39"/>
                      <a:pt x="62" y="32"/>
                      <a:pt x="59" y="32"/>
                    </a:cubicBezTo>
                    <a:cubicBezTo>
                      <a:pt x="55" y="32"/>
                      <a:pt x="56" y="35"/>
                      <a:pt x="55" y="34"/>
                    </a:cubicBezTo>
                    <a:cubicBezTo>
                      <a:pt x="54" y="34"/>
                      <a:pt x="52" y="33"/>
                      <a:pt x="51" y="34"/>
                    </a:cubicBezTo>
                    <a:cubicBezTo>
                      <a:pt x="49" y="36"/>
                      <a:pt x="40" y="35"/>
                      <a:pt x="40" y="35"/>
                    </a:cubicBezTo>
                    <a:cubicBezTo>
                      <a:pt x="40" y="35"/>
                      <a:pt x="40" y="39"/>
                      <a:pt x="41" y="40"/>
                    </a:cubicBezTo>
                    <a:cubicBezTo>
                      <a:pt x="42" y="42"/>
                      <a:pt x="45" y="41"/>
                      <a:pt x="45" y="43"/>
                    </a:cubicBezTo>
                    <a:cubicBezTo>
                      <a:pt x="45" y="44"/>
                      <a:pt x="47" y="48"/>
                      <a:pt x="45" y="47"/>
                    </a:cubicBezTo>
                    <a:cubicBezTo>
                      <a:pt x="42" y="47"/>
                      <a:pt x="43" y="45"/>
                      <a:pt x="41" y="47"/>
                    </a:cubicBezTo>
                    <a:cubicBezTo>
                      <a:pt x="38" y="47"/>
                      <a:pt x="36" y="47"/>
                      <a:pt x="37" y="49"/>
                    </a:cubicBezTo>
                    <a:cubicBezTo>
                      <a:pt x="37" y="52"/>
                      <a:pt x="35" y="55"/>
                      <a:pt x="39" y="57"/>
                    </a:cubicBezTo>
                    <a:cubicBezTo>
                      <a:pt x="43" y="59"/>
                      <a:pt x="44" y="62"/>
                      <a:pt x="44" y="65"/>
                    </a:cubicBezTo>
                    <a:cubicBezTo>
                      <a:pt x="44" y="67"/>
                      <a:pt x="37" y="91"/>
                      <a:pt x="37" y="91"/>
                    </a:cubicBezTo>
                    <a:cubicBezTo>
                      <a:pt x="37" y="91"/>
                      <a:pt x="37" y="91"/>
                      <a:pt x="37" y="90"/>
                    </a:cubicBezTo>
                    <a:cubicBezTo>
                      <a:pt x="35" y="94"/>
                      <a:pt x="35" y="94"/>
                      <a:pt x="35" y="94"/>
                    </a:cubicBezTo>
                    <a:cubicBezTo>
                      <a:pt x="35" y="94"/>
                      <a:pt x="31" y="92"/>
                      <a:pt x="30" y="92"/>
                    </a:cubicBezTo>
                    <a:cubicBezTo>
                      <a:pt x="29" y="92"/>
                      <a:pt x="22" y="95"/>
                      <a:pt x="22" y="95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10"/>
                      <a:pt x="7" y="115"/>
                      <a:pt x="6" y="115"/>
                    </a:cubicBezTo>
                    <a:cubicBezTo>
                      <a:pt x="5" y="116"/>
                      <a:pt x="4" y="118"/>
                      <a:pt x="2" y="118"/>
                    </a:cubicBezTo>
                    <a:cubicBezTo>
                      <a:pt x="1" y="118"/>
                      <a:pt x="1" y="122"/>
                      <a:pt x="1" y="123"/>
                    </a:cubicBezTo>
                    <a:cubicBezTo>
                      <a:pt x="0" y="123"/>
                      <a:pt x="1" y="128"/>
                      <a:pt x="2" y="128"/>
                    </a:cubicBezTo>
                    <a:cubicBezTo>
                      <a:pt x="2" y="129"/>
                      <a:pt x="7" y="139"/>
                      <a:pt x="7" y="139"/>
                    </a:cubicBezTo>
                    <a:cubicBezTo>
                      <a:pt x="6" y="142"/>
                      <a:pt x="6" y="142"/>
                      <a:pt x="6" y="142"/>
                    </a:cubicBezTo>
                    <a:cubicBezTo>
                      <a:pt x="6" y="142"/>
                      <a:pt x="13" y="141"/>
                      <a:pt x="15" y="142"/>
                    </a:cubicBezTo>
                    <a:cubicBezTo>
                      <a:pt x="16" y="143"/>
                      <a:pt x="17" y="148"/>
                      <a:pt x="20" y="148"/>
                    </a:cubicBezTo>
                    <a:cubicBezTo>
                      <a:pt x="24" y="148"/>
                      <a:pt x="26" y="148"/>
                      <a:pt x="29" y="145"/>
                    </a:cubicBezTo>
                    <a:cubicBezTo>
                      <a:pt x="32" y="140"/>
                      <a:pt x="34" y="143"/>
                      <a:pt x="32" y="145"/>
                    </a:cubicBezTo>
                    <a:cubicBezTo>
                      <a:pt x="31" y="148"/>
                      <a:pt x="33" y="155"/>
                      <a:pt x="34" y="158"/>
                    </a:cubicBezTo>
                    <a:cubicBezTo>
                      <a:pt x="34" y="160"/>
                      <a:pt x="41" y="158"/>
                      <a:pt x="42" y="158"/>
                    </a:cubicBezTo>
                    <a:cubicBezTo>
                      <a:pt x="42" y="158"/>
                      <a:pt x="44" y="160"/>
                      <a:pt x="45" y="163"/>
                    </a:cubicBezTo>
                    <a:cubicBezTo>
                      <a:pt x="44" y="160"/>
                      <a:pt x="42" y="159"/>
                      <a:pt x="42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54" y="157"/>
                      <a:pt x="54" y="157"/>
                      <a:pt x="54" y="157"/>
                    </a:cubicBezTo>
                    <a:cubicBezTo>
                      <a:pt x="56" y="157"/>
                      <a:pt x="56" y="157"/>
                      <a:pt x="56" y="157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60" y="155"/>
                      <a:pt x="60" y="155"/>
                      <a:pt x="60" y="155"/>
                    </a:cubicBezTo>
                    <a:cubicBezTo>
                      <a:pt x="62" y="154"/>
                      <a:pt x="62" y="154"/>
                      <a:pt x="62" y="154"/>
                    </a:cubicBezTo>
                    <a:cubicBezTo>
                      <a:pt x="63" y="150"/>
                      <a:pt x="63" y="150"/>
                      <a:pt x="63" y="150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74" y="145"/>
                      <a:pt x="74" y="145"/>
                      <a:pt x="74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82" y="146"/>
                      <a:pt x="82" y="146"/>
                      <a:pt x="82" y="146"/>
                    </a:cubicBezTo>
                    <a:cubicBezTo>
                      <a:pt x="82" y="151"/>
                      <a:pt x="82" y="151"/>
                      <a:pt x="82" y="151"/>
                    </a:cubicBezTo>
                    <a:cubicBezTo>
                      <a:pt x="82" y="155"/>
                      <a:pt x="82" y="155"/>
                      <a:pt x="82" y="155"/>
                    </a:cubicBezTo>
                    <a:cubicBezTo>
                      <a:pt x="82" y="160"/>
                      <a:pt x="82" y="160"/>
                      <a:pt x="82" y="160"/>
                    </a:cubicBezTo>
                    <a:cubicBezTo>
                      <a:pt x="85" y="165"/>
                      <a:pt x="85" y="165"/>
                      <a:pt x="85" y="165"/>
                    </a:cubicBezTo>
                    <a:cubicBezTo>
                      <a:pt x="90" y="170"/>
                      <a:pt x="90" y="170"/>
                      <a:pt x="90" y="170"/>
                    </a:cubicBezTo>
                    <a:cubicBezTo>
                      <a:pt x="93" y="173"/>
                      <a:pt x="93" y="173"/>
                      <a:pt x="93" y="173"/>
                    </a:cubicBezTo>
                    <a:cubicBezTo>
                      <a:pt x="97" y="171"/>
                      <a:pt x="97" y="171"/>
                      <a:pt x="97" y="171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5" y="175"/>
                      <a:pt x="105" y="175"/>
                      <a:pt x="105" y="175"/>
                    </a:cubicBezTo>
                    <a:cubicBezTo>
                      <a:pt x="107" y="177"/>
                      <a:pt x="107" y="177"/>
                      <a:pt x="107" y="177"/>
                    </a:cubicBezTo>
                    <a:cubicBezTo>
                      <a:pt x="112" y="178"/>
                      <a:pt x="112" y="178"/>
                      <a:pt x="112" y="178"/>
                    </a:cubicBezTo>
                    <a:cubicBezTo>
                      <a:pt x="116" y="180"/>
                      <a:pt x="116" y="180"/>
                      <a:pt x="116" y="180"/>
                    </a:cubicBezTo>
                    <a:cubicBezTo>
                      <a:pt x="117" y="183"/>
                      <a:pt x="117" y="183"/>
                      <a:pt x="117" y="183"/>
                    </a:cubicBezTo>
                    <a:cubicBezTo>
                      <a:pt x="120" y="183"/>
                      <a:pt x="120" y="183"/>
                      <a:pt x="120" y="183"/>
                    </a:cubicBezTo>
                    <a:cubicBezTo>
                      <a:pt x="126" y="183"/>
                      <a:pt x="126" y="183"/>
                      <a:pt x="126" y="183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191"/>
                      <a:pt x="130" y="191"/>
                      <a:pt x="130" y="191"/>
                    </a:cubicBezTo>
                    <a:cubicBezTo>
                      <a:pt x="130" y="195"/>
                      <a:pt x="130" y="195"/>
                      <a:pt x="130" y="195"/>
                    </a:cubicBezTo>
                    <a:cubicBezTo>
                      <a:pt x="129" y="198"/>
                      <a:pt x="129" y="198"/>
                      <a:pt x="129" y="198"/>
                    </a:cubicBezTo>
                    <a:cubicBezTo>
                      <a:pt x="132" y="201"/>
                      <a:pt x="132" y="201"/>
                      <a:pt x="132" y="201"/>
                    </a:cubicBezTo>
                    <a:cubicBezTo>
                      <a:pt x="133" y="207"/>
                      <a:pt x="133" y="207"/>
                      <a:pt x="133" y="207"/>
                    </a:cubicBezTo>
                    <a:cubicBezTo>
                      <a:pt x="150" y="208"/>
                      <a:pt x="150" y="208"/>
                      <a:pt x="150" y="208"/>
                    </a:cubicBezTo>
                    <a:cubicBezTo>
                      <a:pt x="150" y="217"/>
                      <a:pt x="150" y="217"/>
                      <a:pt x="150" y="217"/>
                    </a:cubicBezTo>
                    <a:cubicBezTo>
                      <a:pt x="155" y="218"/>
                      <a:pt x="155" y="218"/>
                      <a:pt x="155" y="218"/>
                    </a:cubicBezTo>
                    <a:cubicBezTo>
                      <a:pt x="158" y="225"/>
                      <a:pt x="158" y="225"/>
                      <a:pt x="158" y="225"/>
                    </a:cubicBezTo>
                    <a:cubicBezTo>
                      <a:pt x="160" y="232"/>
                      <a:pt x="160" y="232"/>
                      <a:pt x="160" y="232"/>
                    </a:cubicBezTo>
                    <a:cubicBezTo>
                      <a:pt x="157" y="238"/>
                      <a:pt x="157" y="238"/>
                      <a:pt x="157" y="238"/>
                    </a:cubicBezTo>
                    <a:cubicBezTo>
                      <a:pt x="155" y="244"/>
                      <a:pt x="155" y="244"/>
                      <a:pt x="155" y="244"/>
                    </a:cubicBezTo>
                    <a:cubicBezTo>
                      <a:pt x="155" y="244"/>
                      <a:pt x="155" y="244"/>
                      <a:pt x="155" y="244"/>
                    </a:cubicBezTo>
                    <a:cubicBezTo>
                      <a:pt x="155" y="246"/>
                      <a:pt x="155" y="246"/>
                      <a:pt x="155" y="246"/>
                    </a:cubicBezTo>
                    <a:cubicBezTo>
                      <a:pt x="155" y="248"/>
                      <a:pt x="155" y="248"/>
                      <a:pt x="155" y="248"/>
                    </a:cubicBezTo>
                    <a:cubicBezTo>
                      <a:pt x="157" y="249"/>
                      <a:pt x="157" y="249"/>
                      <a:pt x="157" y="249"/>
                    </a:cubicBezTo>
                    <a:cubicBezTo>
                      <a:pt x="157" y="251"/>
                      <a:pt x="157" y="251"/>
                      <a:pt x="157" y="251"/>
                    </a:cubicBezTo>
                    <a:cubicBezTo>
                      <a:pt x="158" y="255"/>
                      <a:pt x="158" y="255"/>
                      <a:pt x="158" y="255"/>
                    </a:cubicBezTo>
                    <a:cubicBezTo>
                      <a:pt x="158" y="259"/>
                      <a:pt x="158" y="259"/>
                      <a:pt x="158" y="259"/>
                    </a:cubicBezTo>
                    <a:cubicBezTo>
                      <a:pt x="159" y="263"/>
                      <a:pt x="159" y="263"/>
                      <a:pt x="159" y="263"/>
                    </a:cubicBezTo>
                    <a:cubicBezTo>
                      <a:pt x="158" y="266"/>
                      <a:pt x="158" y="266"/>
                      <a:pt x="158" y="266"/>
                    </a:cubicBezTo>
                    <a:cubicBezTo>
                      <a:pt x="159" y="267"/>
                      <a:pt x="159" y="267"/>
                      <a:pt x="159" y="267"/>
                    </a:cubicBezTo>
                    <a:cubicBezTo>
                      <a:pt x="162" y="266"/>
                      <a:pt x="162" y="266"/>
                      <a:pt x="162" y="266"/>
                    </a:cubicBezTo>
                    <a:cubicBezTo>
                      <a:pt x="164" y="267"/>
                      <a:pt x="164" y="267"/>
                      <a:pt x="164" y="267"/>
                    </a:cubicBezTo>
                    <a:cubicBezTo>
                      <a:pt x="167" y="268"/>
                      <a:pt x="167" y="268"/>
                      <a:pt x="167" y="268"/>
                    </a:cubicBezTo>
                    <a:cubicBezTo>
                      <a:pt x="169" y="268"/>
                      <a:pt x="169" y="268"/>
                      <a:pt x="169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75" y="266"/>
                      <a:pt x="175" y="266"/>
                      <a:pt x="175" y="266"/>
                    </a:cubicBezTo>
                    <a:cubicBezTo>
                      <a:pt x="175" y="266"/>
                      <a:pt x="177" y="269"/>
                      <a:pt x="180" y="269"/>
                    </a:cubicBezTo>
                    <a:cubicBezTo>
                      <a:pt x="180" y="273"/>
                      <a:pt x="180" y="273"/>
                      <a:pt x="180" y="273"/>
                    </a:cubicBezTo>
                    <a:cubicBezTo>
                      <a:pt x="182" y="280"/>
                      <a:pt x="182" y="280"/>
                      <a:pt x="182" y="280"/>
                    </a:cubicBezTo>
                    <a:cubicBezTo>
                      <a:pt x="184" y="285"/>
                      <a:pt x="184" y="285"/>
                      <a:pt x="184" y="285"/>
                    </a:cubicBezTo>
                    <a:cubicBezTo>
                      <a:pt x="185" y="285"/>
                      <a:pt x="185" y="285"/>
                      <a:pt x="185" y="285"/>
                    </a:cubicBezTo>
                    <a:cubicBezTo>
                      <a:pt x="190" y="283"/>
                      <a:pt x="190" y="283"/>
                      <a:pt x="190" y="283"/>
                    </a:cubicBezTo>
                    <a:cubicBezTo>
                      <a:pt x="192" y="284"/>
                      <a:pt x="192" y="284"/>
                      <a:pt x="192" y="284"/>
                    </a:cubicBezTo>
                    <a:cubicBezTo>
                      <a:pt x="193" y="286"/>
                      <a:pt x="193" y="286"/>
                      <a:pt x="193" y="286"/>
                    </a:cubicBezTo>
                    <a:cubicBezTo>
                      <a:pt x="193" y="290"/>
                      <a:pt x="193" y="290"/>
                      <a:pt x="193" y="290"/>
                    </a:cubicBezTo>
                    <a:cubicBezTo>
                      <a:pt x="192" y="294"/>
                      <a:pt x="192" y="294"/>
                      <a:pt x="192" y="294"/>
                    </a:cubicBezTo>
                    <a:cubicBezTo>
                      <a:pt x="192" y="296"/>
                      <a:pt x="192" y="296"/>
                      <a:pt x="192" y="296"/>
                    </a:cubicBezTo>
                    <a:cubicBezTo>
                      <a:pt x="192" y="301"/>
                      <a:pt x="192" y="301"/>
                      <a:pt x="192" y="301"/>
                    </a:cubicBezTo>
                    <a:cubicBezTo>
                      <a:pt x="194" y="299"/>
                      <a:pt x="194" y="299"/>
                      <a:pt x="194" y="299"/>
                    </a:cubicBezTo>
                    <a:cubicBezTo>
                      <a:pt x="198" y="300"/>
                      <a:pt x="198" y="300"/>
                      <a:pt x="198" y="300"/>
                    </a:cubicBezTo>
                    <a:cubicBezTo>
                      <a:pt x="198" y="302"/>
                      <a:pt x="198" y="302"/>
                      <a:pt x="198" y="302"/>
                    </a:cubicBezTo>
                    <a:cubicBezTo>
                      <a:pt x="200" y="307"/>
                      <a:pt x="200" y="307"/>
                      <a:pt x="200" y="307"/>
                    </a:cubicBezTo>
                    <a:cubicBezTo>
                      <a:pt x="200" y="308"/>
                      <a:pt x="200" y="308"/>
                      <a:pt x="200" y="308"/>
                    </a:cubicBezTo>
                    <a:cubicBezTo>
                      <a:pt x="200" y="310"/>
                      <a:pt x="200" y="310"/>
                      <a:pt x="200" y="310"/>
                    </a:cubicBezTo>
                    <a:cubicBezTo>
                      <a:pt x="201" y="317"/>
                      <a:pt x="201" y="317"/>
                      <a:pt x="201" y="317"/>
                    </a:cubicBezTo>
                    <a:cubicBezTo>
                      <a:pt x="200" y="318"/>
                      <a:pt x="200" y="318"/>
                      <a:pt x="200" y="318"/>
                    </a:cubicBezTo>
                    <a:cubicBezTo>
                      <a:pt x="198" y="318"/>
                      <a:pt x="198" y="318"/>
                      <a:pt x="198" y="318"/>
                    </a:cubicBezTo>
                    <a:cubicBezTo>
                      <a:pt x="196" y="319"/>
                      <a:pt x="196" y="319"/>
                      <a:pt x="196" y="319"/>
                    </a:cubicBezTo>
                    <a:cubicBezTo>
                      <a:pt x="195" y="321"/>
                      <a:pt x="195" y="321"/>
                      <a:pt x="195" y="321"/>
                    </a:cubicBezTo>
                    <a:cubicBezTo>
                      <a:pt x="194" y="320"/>
                      <a:pt x="194" y="320"/>
                      <a:pt x="194" y="320"/>
                    </a:cubicBezTo>
                    <a:cubicBezTo>
                      <a:pt x="190" y="323"/>
                      <a:pt x="190" y="323"/>
                      <a:pt x="190" y="323"/>
                    </a:cubicBezTo>
                    <a:cubicBezTo>
                      <a:pt x="190" y="324"/>
                      <a:pt x="190" y="324"/>
                      <a:pt x="190" y="324"/>
                    </a:cubicBezTo>
                    <a:cubicBezTo>
                      <a:pt x="187" y="324"/>
                      <a:pt x="187" y="324"/>
                      <a:pt x="187" y="324"/>
                    </a:cubicBezTo>
                    <a:cubicBezTo>
                      <a:pt x="186" y="325"/>
                      <a:pt x="186" y="325"/>
                      <a:pt x="186" y="325"/>
                    </a:cubicBezTo>
                    <a:cubicBezTo>
                      <a:pt x="185" y="327"/>
                      <a:pt x="185" y="327"/>
                      <a:pt x="185" y="327"/>
                    </a:cubicBezTo>
                    <a:cubicBezTo>
                      <a:pt x="182" y="328"/>
                      <a:pt x="182" y="328"/>
                      <a:pt x="182" y="328"/>
                    </a:cubicBezTo>
                    <a:cubicBezTo>
                      <a:pt x="183" y="330"/>
                      <a:pt x="183" y="330"/>
                      <a:pt x="183" y="330"/>
                    </a:cubicBezTo>
                    <a:cubicBezTo>
                      <a:pt x="182" y="331"/>
                      <a:pt x="182" y="331"/>
                      <a:pt x="182" y="331"/>
                    </a:cubicBezTo>
                    <a:cubicBezTo>
                      <a:pt x="180" y="331"/>
                      <a:pt x="180" y="331"/>
                      <a:pt x="180" y="331"/>
                    </a:cubicBezTo>
                    <a:cubicBezTo>
                      <a:pt x="177" y="334"/>
                      <a:pt x="177" y="334"/>
                      <a:pt x="177" y="334"/>
                    </a:cubicBezTo>
                    <a:cubicBezTo>
                      <a:pt x="177" y="337"/>
                      <a:pt x="177" y="337"/>
                      <a:pt x="177" y="337"/>
                    </a:cubicBezTo>
                    <a:cubicBezTo>
                      <a:pt x="177" y="338"/>
                      <a:pt x="177" y="338"/>
                      <a:pt x="177" y="338"/>
                    </a:cubicBezTo>
                    <a:cubicBezTo>
                      <a:pt x="175" y="338"/>
                      <a:pt x="175" y="338"/>
                      <a:pt x="175" y="338"/>
                    </a:cubicBezTo>
                    <a:cubicBezTo>
                      <a:pt x="175" y="339"/>
                      <a:pt x="175" y="339"/>
                      <a:pt x="175" y="339"/>
                    </a:cubicBezTo>
                    <a:cubicBezTo>
                      <a:pt x="172" y="343"/>
                      <a:pt x="172" y="343"/>
                      <a:pt x="172" y="343"/>
                    </a:cubicBezTo>
                    <a:cubicBezTo>
                      <a:pt x="170" y="347"/>
                      <a:pt x="170" y="347"/>
                      <a:pt x="170" y="347"/>
                    </a:cubicBezTo>
                    <a:cubicBezTo>
                      <a:pt x="170" y="347"/>
                      <a:pt x="170" y="347"/>
                      <a:pt x="170" y="347"/>
                    </a:cubicBezTo>
                    <a:cubicBezTo>
                      <a:pt x="168" y="349"/>
                      <a:pt x="168" y="349"/>
                      <a:pt x="168" y="349"/>
                    </a:cubicBezTo>
                    <a:cubicBezTo>
                      <a:pt x="167" y="349"/>
                      <a:pt x="167" y="349"/>
                      <a:pt x="167" y="349"/>
                    </a:cubicBezTo>
                    <a:cubicBezTo>
                      <a:pt x="168" y="349"/>
                      <a:pt x="168" y="349"/>
                      <a:pt x="168" y="349"/>
                    </a:cubicBezTo>
                    <a:cubicBezTo>
                      <a:pt x="170" y="350"/>
                      <a:pt x="170" y="350"/>
                      <a:pt x="170" y="350"/>
                    </a:cubicBezTo>
                    <a:cubicBezTo>
                      <a:pt x="175" y="349"/>
                      <a:pt x="175" y="349"/>
                      <a:pt x="175" y="349"/>
                    </a:cubicBezTo>
                    <a:cubicBezTo>
                      <a:pt x="177" y="350"/>
                      <a:pt x="177" y="350"/>
                      <a:pt x="177" y="350"/>
                    </a:cubicBezTo>
                    <a:cubicBezTo>
                      <a:pt x="177" y="352"/>
                      <a:pt x="177" y="352"/>
                      <a:pt x="177" y="352"/>
                    </a:cubicBezTo>
                    <a:cubicBezTo>
                      <a:pt x="179" y="353"/>
                      <a:pt x="179" y="353"/>
                      <a:pt x="179" y="353"/>
                    </a:cubicBezTo>
                    <a:cubicBezTo>
                      <a:pt x="181" y="354"/>
                      <a:pt x="181" y="354"/>
                      <a:pt x="181" y="354"/>
                    </a:cubicBezTo>
                    <a:cubicBezTo>
                      <a:pt x="182" y="357"/>
                      <a:pt x="182" y="357"/>
                      <a:pt x="182" y="357"/>
                    </a:cubicBezTo>
                    <a:cubicBezTo>
                      <a:pt x="185" y="360"/>
                      <a:pt x="185" y="360"/>
                      <a:pt x="185" y="360"/>
                    </a:cubicBezTo>
                    <a:cubicBezTo>
                      <a:pt x="185" y="360"/>
                      <a:pt x="185" y="360"/>
                      <a:pt x="185" y="360"/>
                    </a:cubicBezTo>
                    <a:cubicBezTo>
                      <a:pt x="187" y="358"/>
                      <a:pt x="187" y="358"/>
                      <a:pt x="187" y="358"/>
                    </a:cubicBezTo>
                    <a:cubicBezTo>
                      <a:pt x="188" y="359"/>
                      <a:pt x="188" y="359"/>
                      <a:pt x="188" y="359"/>
                    </a:cubicBezTo>
                    <a:cubicBezTo>
                      <a:pt x="190" y="362"/>
                      <a:pt x="190" y="362"/>
                      <a:pt x="190" y="362"/>
                    </a:cubicBezTo>
                    <a:cubicBezTo>
                      <a:pt x="192" y="363"/>
                      <a:pt x="192" y="363"/>
                      <a:pt x="192" y="363"/>
                    </a:cubicBezTo>
                    <a:cubicBezTo>
                      <a:pt x="195" y="364"/>
                      <a:pt x="195" y="364"/>
                      <a:pt x="195" y="364"/>
                    </a:cubicBezTo>
                    <a:cubicBezTo>
                      <a:pt x="197" y="366"/>
                      <a:pt x="197" y="366"/>
                      <a:pt x="197" y="366"/>
                    </a:cubicBezTo>
                    <a:cubicBezTo>
                      <a:pt x="198" y="368"/>
                      <a:pt x="198" y="368"/>
                      <a:pt x="198" y="368"/>
                    </a:cubicBezTo>
                    <a:cubicBezTo>
                      <a:pt x="199" y="368"/>
                      <a:pt x="199" y="368"/>
                      <a:pt x="199" y="368"/>
                    </a:cubicBezTo>
                    <a:cubicBezTo>
                      <a:pt x="204" y="370"/>
                      <a:pt x="204" y="370"/>
                      <a:pt x="204" y="370"/>
                    </a:cubicBezTo>
                    <a:cubicBezTo>
                      <a:pt x="207" y="375"/>
                      <a:pt x="207" y="375"/>
                      <a:pt x="207" y="375"/>
                    </a:cubicBezTo>
                    <a:cubicBezTo>
                      <a:pt x="209" y="377"/>
                      <a:pt x="209" y="377"/>
                      <a:pt x="209" y="377"/>
                    </a:cubicBezTo>
                    <a:cubicBezTo>
                      <a:pt x="209" y="379"/>
                      <a:pt x="209" y="379"/>
                      <a:pt x="209" y="379"/>
                    </a:cubicBezTo>
                    <a:cubicBezTo>
                      <a:pt x="206" y="382"/>
                      <a:pt x="206" y="382"/>
                      <a:pt x="206" y="382"/>
                    </a:cubicBezTo>
                    <a:cubicBezTo>
                      <a:pt x="207" y="384"/>
                      <a:pt x="207" y="384"/>
                      <a:pt x="207" y="384"/>
                    </a:cubicBezTo>
                    <a:cubicBezTo>
                      <a:pt x="207" y="385"/>
                      <a:pt x="207" y="385"/>
                      <a:pt x="207" y="385"/>
                    </a:cubicBezTo>
                    <a:cubicBezTo>
                      <a:pt x="209" y="387"/>
                      <a:pt x="209" y="387"/>
                      <a:pt x="209" y="387"/>
                    </a:cubicBezTo>
                    <a:cubicBezTo>
                      <a:pt x="211" y="389"/>
                      <a:pt x="211" y="389"/>
                      <a:pt x="211" y="389"/>
                    </a:cubicBezTo>
                    <a:cubicBezTo>
                      <a:pt x="212" y="389"/>
                      <a:pt x="212" y="388"/>
                      <a:pt x="212" y="388"/>
                    </a:cubicBezTo>
                    <a:cubicBezTo>
                      <a:pt x="215" y="386"/>
                      <a:pt x="217" y="382"/>
                      <a:pt x="217" y="380"/>
                    </a:cubicBezTo>
                    <a:cubicBezTo>
                      <a:pt x="218" y="375"/>
                      <a:pt x="220" y="372"/>
                      <a:pt x="220" y="368"/>
                    </a:cubicBezTo>
                    <a:cubicBezTo>
                      <a:pt x="220" y="368"/>
                      <a:pt x="220" y="368"/>
                      <a:pt x="220" y="368"/>
                    </a:cubicBezTo>
                    <a:cubicBezTo>
                      <a:pt x="220" y="365"/>
                      <a:pt x="220" y="364"/>
                      <a:pt x="222" y="362"/>
                    </a:cubicBezTo>
                    <a:cubicBezTo>
                      <a:pt x="223" y="362"/>
                      <a:pt x="224" y="362"/>
                      <a:pt x="225" y="361"/>
                    </a:cubicBezTo>
                    <a:cubicBezTo>
                      <a:pt x="225" y="358"/>
                      <a:pt x="227" y="356"/>
                      <a:pt x="228" y="353"/>
                    </a:cubicBezTo>
                    <a:cubicBezTo>
                      <a:pt x="228" y="352"/>
                      <a:pt x="230" y="352"/>
                      <a:pt x="230" y="352"/>
                    </a:cubicBezTo>
                    <a:cubicBezTo>
                      <a:pt x="230" y="352"/>
                      <a:pt x="231" y="353"/>
                      <a:pt x="231" y="354"/>
                    </a:cubicBezTo>
                    <a:cubicBezTo>
                      <a:pt x="232" y="354"/>
                      <a:pt x="232" y="356"/>
                      <a:pt x="232" y="357"/>
                    </a:cubicBezTo>
                    <a:cubicBezTo>
                      <a:pt x="234" y="357"/>
                      <a:pt x="235" y="354"/>
                      <a:pt x="236" y="353"/>
                    </a:cubicBezTo>
                    <a:cubicBezTo>
                      <a:pt x="239" y="346"/>
                      <a:pt x="242" y="339"/>
                      <a:pt x="247" y="332"/>
                    </a:cubicBezTo>
                    <a:cubicBezTo>
                      <a:pt x="250" y="327"/>
                      <a:pt x="252" y="322"/>
                      <a:pt x="249" y="317"/>
                    </a:cubicBezTo>
                    <a:cubicBezTo>
                      <a:pt x="248" y="316"/>
                      <a:pt x="248" y="315"/>
                      <a:pt x="248" y="314"/>
                    </a:cubicBezTo>
                    <a:cubicBezTo>
                      <a:pt x="247" y="308"/>
                      <a:pt x="248" y="302"/>
                      <a:pt x="254" y="297"/>
                    </a:cubicBezTo>
                    <a:cubicBezTo>
                      <a:pt x="256" y="295"/>
                      <a:pt x="259" y="293"/>
                      <a:pt x="260" y="291"/>
                    </a:cubicBezTo>
                    <a:cubicBezTo>
                      <a:pt x="264" y="287"/>
                      <a:pt x="268" y="285"/>
                      <a:pt x="273" y="283"/>
                    </a:cubicBezTo>
                    <a:cubicBezTo>
                      <a:pt x="276" y="282"/>
                      <a:pt x="278" y="281"/>
                      <a:pt x="280" y="279"/>
                    </a:cubicBezTo>
                    <a:cubicBezTo>
                      <a:pt x="282" y="278"/>
                      <a:pt x="283" y="276"/>
                      <a:pt x="284" y="274"/>
                    </a:cubicBezTo>
                    <a:cubicBezTo>
                      <a:pt x="284" y="274"/>
                      <a:pt x="285" y="273"/>
                      <a:pt x="286" y="274"/>
                    </a:cubicBezTo>
                    <a:cubicBezTo>
                      <a:pt x="288" y="274"/>
                      <a:pt x="290" y="274"/>
                      <a:pt x="292" y="273"/>
                    </a:cubicBezTo>
                    <a:cubicBezTo>
                      <a:pt x="295" y="273"/>
                      <a:pt x="297" y="273"/>
                      <a:pt x="300" y="273"/>
                    </a:cubicBezTo>
                    <a:cubicBezTo>
                      <a:pt x="304" y="273"/>
                      <a:pt x="307" y="272"/>
                      <a:pt x="310" y="269"/>
                    </a:cubicBezTo>
                    <a:cubicBezTo>
                      <a:pt x="312" y="266"/>
                      <a:pt x="314" y="266"/>
                      <a:pt x="316" y="265"/>
                    </a:cubicBezTo>
                    <a:cubicBezTo>
                      <a:pt x="317" y="264"/>
                      <a:pt x="318" y="262"/>
                      <a:pt x="317" y="261"/>
                    </a:cubicBezTo>
                    <a:cubicBezTo>
                      <a:pt x="317" y="259"/>
                      <a:pt x="317" y="257"/>
                      <a:pt x="318" y="255"/>
                    </a:cubicBezTo>
                    <a:cubicBezTo>
                      <a:pt x="320" y="251"/>
                      <a:pt x="322" y="247"/>
                      <a:pt x="325" y="244"/>
                    </a:cubicBezTo>
                    <a:cubicBezTo>
                      <a:pt x="327" y="240"/>
                      <a:pt x="328" y="237"/>
                      <a:pt x="327" y="234"/>
                    </a:cubicBezTo>
                    <a:cubicBezTo>
                      <a:pt x="327" y="231"/>
                      <a:pt x="327" y="228"/>
                      <a:pt x="329" y="226"/>
                    </a:cubicBezTo>
                    <a:cubicBezTo>
                      <a:pt x="332" y="221"/>
                      <a:pt x="332" y="216"/>
                      <a:pt x="332" y="212"/>
                    </a:cubicBezTo>
                    <a:cubicBezTo>
                      <a:pt x="332" y="206"/>
                      <a:pt x="332" y="200"/>
                      <a:pt x="332" y="193"/>
                    </a:cubicBezTo>
                    <a:cubicBezTo>
                      <a:pt x="332" y="189"/>
                      <a:pt x="332" y="185"/>
                      <a:pt x="332" y="181"/>
                    </a:cubicBezTo>
                    <a:cubicBezTo>
                      <a:pt x="332" y="179"/>
                      <a:pt x="333" y="177"/>
                      <a:pt x="335" y="176"/>
                    </a:cubicBezTo>
                    <a:cubicBezTo>
                      <a:pt x="340" y="174"/>
                      <a:pt x="343" y="170"/>
                      <a:pt x="345" y="164"/>
                    </a:cubicBezTo>
                    <a:cubicBezTo>
                      <a:pt x="345" y="163"/>
                      <a:pt x="346" y="162"/>
                      <a:pt x="347" y="161"/>
                    </a:cubicBezTo>
                    <a:cubicBezTo>
                      <a:pt x="348" y="158"/>
                      <a:pt x="350" y="155"/>
                      <a:pt x="353" y="153"/>
                    </a:cubicBezTo>
                    <a:cubicBezTo>
                      <a:pt x="356" y="150"/>
                      <a:pt x="359" y="147"/>
                      <a:pt x="362" y="144"/>
                    </a:cubicBezTo>
                    <a:cubicBezTo>
                      <a:pt x="365" y="141"/>
                      <a:pt x="367" y="138"/>
                      <a:pt x="368" y="133"/>
                    </a:cubicBezTo>
                    <a:cubicBezTo>
                      <a:pt x="370" y="130"/>
                      <a:pt x="371" y="121"/>
                      <a:pt x="370" y="118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1" name="Freeform 138"/>
              <p:cNvSpPr>
                <a:spLocks noEditPoints="1"/>
              </p:cNvSpPr>
              <p:nvPr/>
            </p:nvSpPr>
            <p:spPr bwMode="auto">
              <a:xfrm>
                <a:off x="2184" y="2816"/>
                <a:ext cx="762" cy="799"/>
              </a:xfrm>
              <a:custGeom>
                <a:avLst/>
                <a:gdLst>
                  <a:gd name="T0" fmla="*/ 232 w 371"/>
                  <a:gd name="T1" fmla="*/ 95 h 389"/>
                  <a:gd name="T2" fmla="*/ 230 w 371"/>
                  <a:gd name="T3" fmla="*/ 70 h 389"/>
                  <a:gd name="T4" fmla="*/ 219 w 371"/>
                  <a:gd name="T5" fmla="*/ 57 h 389"/>
                  <a:gd name="T6" fmla="*/ 220 w 371"/>
                  <a:gd name="T7" fmla="*/ 55 h 389"/>
                  <a:gd name="T8" fmla="*/ 348 w 371"/>
                  <a:gd name="T9" fmla="*/ 96 h 389"/>
                  <a:gd name="T10" fmla="*/ 282 w 371"/>
                  <a:gd name="T11" fmla="*/ 75 h 389"/>
                  <a:gd name="T12" fmla="*/ 242 w 371"/>
                  <a:gd name="T13" fmla="*/ 62 h 389"/>
                  <a:gd name="T14" fmla="*/ 229 w 371"/>
                  <a:gd name="T15" fmla="*/ 52 h 389"/>
                  <a:gd name="T16" fmla="*/ 216 w 371"/>
                  <a:gd name="T17" fmla="*/ 52 h 389"/>
                  <a:gd name="T18" fmla="*/ 213 w 371"/>
                  <a:gd name="T19" fmla="*/ 10 h 389"/>
                  <a:gd name="T20" fmla="*/ 199 w 371"/>
                  <a:gd name="T21" fmla="*/ 31 h 389"/>
                  <a:gd name="T22" fmla="*/ 192 w 371"/>
                  <a:gd name="T23" fmla="*/ 31 h 389"/>
                  <a:gd name="T24" fmla="*/ 185 w 371"/>
                  <a:gd name="T25" fmla="*/ 29 h 389"/>
                  <a:gd name="T26" fmla="*/ 175 w 371"/>
                  <a:gd name="T27" fmla="*/ 26 h 389"/>
                  <a:gd name="T28" fmla="*/ 172 w 371"/>
                  <a:gd name="T29" fmla="*/ 33 h 389"/>
                  <a:gd name="T30" fmla="*/ 165 w 371"/>
                  <a:gd name="T31" fmla="*/ 32 h 389"/>
                  <a:gd name="T32" fmla="*/ 155 w 371"/>
                  <a:gd name="T33" fmla="*/ 33 h 389"/>
                  <a:gd name="T34" fmla="*/ 145 w 371"/>
                  <a:gd name="T35" fmla="*/ 39 h 389"/>
                  <a:gd name="T36" fmla="*/ 136 w 371"/>
                  <a:gd name="T37" fmla="*/ 35 h 389"/>
                  <a:gd name="T38" fmla="*/ 132 w 371"/>
                  <a:gd name="T39" fmla="*/ 21 h 389"/>
                  <a:gd name="T40" fmla="*/ 133 w 371"/>
                  <a:gd name="T41" fmla="*/ 9 h 389"/>
                  <a:gd name="T42" fmla="*/ 128 w 371"/>
                  <a:gd name="T43" fmla="*/ 0 h 389"/>
                  <a:gd name="T44" fmla="*/ 119 w 371"/>
                  <a:gd name="T45" fmla="*/ 8 h 389"/>
                  <a:gd name="T46" fmla="*/ 100 w 371"/>
                  <a:gd name="T47" fmla="*/ 13 h 389"/>
                  <a:gd name="T48" fmla="*/ 90 w 371"/>
                  <a:gd name="T49" fmla="*/ 18 h 389"/>
                  <a:gd name="T50" fmla="*/ 98 w 371"/>
                  <a:gd name="T51" fmla="*/ 28 h 389"/>
                  <a:gd name="T52" fmla="*/ 82 w 371"/>
                  <a:gd name="T53" fmla="*/ 41 h 389"/>
                  <a:gd name="T54" fmla="*/ 55 w 371"/>
                  <a:gd name="T55" fmla="*/ 34 h 389"/>
                  <a:gd name="T56" fmla="*/ 41 w 371"/>
                  <a:gd name="T57" fmla="*/ 47 h 389"/>
                  <a:gd name="T58" fmla="*/ 35 w 371"/>
                  <a:gd name="T59" fmla="*/ 94 h 389"/>
                  <a:gd name="T60" fmla="*/ 8 w 371"/>
                  <a:gd name="T61" fmla="*/ 107 h 389"/>
                  <a:gd name="T62" fmla="*/ 7 w 371"/>
                  <a:gd name="T63" fmla="*/ 139 h 389"/>
                  <a:gd name="T64" fmla="*/ 34 w 371"/>
                  <a:gd name="T65" fmla="*/ 158 h 389"/>
                  <a:gd name="T66" fmla="*/ 54 w 371"/>
                  <a:gd name="T67" fmla="*/ 157 h 389"/>
                  <a:gd name="T68" fmla="*/ 69 w 371"/>
                  <a:gd name="T69" fmla="*/ 147 h 389"/>
                  <a:gd name="T70" fmla="*/ 82 w 371"/>
                  <a:gd name="T71" fmla="*/ 160 h 389"/>
                  <a:gd name="T72" fmla="*/ 105 w 371"/>
                  <a:gd name="T73" fmla="*/ 175 h 389"/>
                  <a:gd name="T74" fmla="*/ 126 w 371"/>
                  <a:gd name="T75" fmla="*/ 183 h 389"/>
                  <a:gd name="T76" fmla="*/ 133 w 371"/>
                  <a:gd name="T77" fmla="*/ 207 h 389"/>
                  <a:gd name="T78" fmla="*/ 157 w 371"/>
                  <a:gd name="T79" fmla="*/ 238 h 389"/>
                  <a:gd name="T80" fmla="*/ 157 w 371"/>
                  <a:gd name="T81" fmla="*/ 251 h 389"/>
                  <a:gd name="T82" fmla="*/ 162 w 371"/>
                  <a:gd name="T83" fmla="*/ 266 h 389"/>
                  <a:gd name="T84" fmla="*/ 180 w 371"/>
                  <a:gd name="T85" fmla="*/ 269 h 389"/>
                  <a:gd name="T86" fmla="*/ 192 w 371"/>
                  <a:gd name="T87" fmla="*/ 284 h 389"/>
                  <a:gd name="T88" fmla="*/ 194 w 371"/>
                  <a:gd name="T89" fmla="*/ 299 h 389"/>
                  <a:gd name="T90" fmla="*/ 201 w 371"/>
                  <a:gd name="T91" fmla="*/ 317 h 389"/>
                  <a:gd name="T92" fmla="*/ 190 w 371"/>
                  <a:gd name="T93" fmla="*/ 323 h 389"/>
                  <a:gd name="T94" fmla="*/ 183 w 371"/>
                  <a:gd name="T95" fmla="*/ 330 h 389"/>
                  <a:gd name="T96" fmla="*/ 175 w 371"/>
                  <a:gd name="T97" fmla="*/ 338 h 389"/>
                  <a:gd name="T98" fmla="*/ 167 w 371"/>
                  <a:gd name="T99" fmla="*/ 349 h 389"/>
                  <a:gd name="T100" fmla="*/ 179 w 371"/>
                  <a:gd name="T101" fmla="*/ 353 h 389"/>
                  <a:gd name="T102" fmla="*/ 188 w 371"/>
                  <a:gd name="T103" fmla="*/ 359 h 389"/>
                  <a:gd name="T104" fmla="*/ 199 w 371"/>
                  <a:gd name="T105" fmla="*/ 368 h 389"/>
                  <a:gd name="T106" fmla="*/ 207 w 371"/>
                  <a:gd name="T107" fmla="*/ 384 h 389"/>
                  <a:gd name="T108" fmla="*/ 220 w 371"/>
                  <a:gd name="T109" fmla="*/ 368 h 389"/>
                  <a:gd name="T110" fmla="*/ 231 w 371"/>
                  <a:gd name="T111" fmla="*/ 354 h 389"/>
                  <a:gd name="T112" fmla="*/ 254 w 371"/>
                  <a:gd name="T113" fmla="*/ 297 h 389"/>
                  <a:gd name="T114" fmla="*/ 292 w 371"/>
                  <a:gd name="T115" fmla="*/ 273 h 389"/>
                  <a:gd name="T116" fmla="*/ 325 w 371"/>
                  <a:gd name="T117" fmla="*/ 244 h 389"/>
                  <a:gd name="T118" fmla="*/ 335 w 371"/>
                  <a:gd name="T119" fmla="*/ 176 h 389"/>
                  <a:gd name="T120" fmla="*/ 370 w 371"/>
                  <a:gd name="T121" fmla="*/ 11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1" h="389">
                    <a:moveTo>
                      <a:pt x="241" y="228"/>
                    </a:moveTo>
                    <a:cubicBezTo>
                      <a:pt x="240" y="227"/>
                      <a:pt x="240" y="227"/>
                      <a:pt x="240" y="227"/>
                    </a:cubicBezTo>
                    <a:cubicBezTo>
                      <a:pt x="241" y="227"/>
                      <a:pt x="241" y="227"/>
                      <a:pt x="241" y="227"/>
                    </a:cubicBezTo>
                    <a:lnTo>
                      <a:pt x="241" y="228"/>
                    </a:lnTo>
                    <a:close/>
                    <a:moveTo>
                      <a:pt x="233" y="95"/>
                    </a:moveTo>
                    <a:cubicBezTo>
                      <a:pt x="232" y="95"/>
                      <a:pt x="232" y="95"/>
                      <a:pt x="232" y="95"/>
                    </a:cubicBezTo>
                    <a:cubicBezTo>
                      <a:pt x="232" y="94"/>
                      <a:pt x="232" y="93"/>
                      <a:pt x="231" y="92"/>
                    </a:cubicBezTo>
                    <a:cubicBezTo>
                      <a:pt x="230" y="92"/>
                      <a:pt x="230" y="91"/>
                      <a:pt x="231" y="90"/>
                    </a:cubicBezTo>
                    <a:cubicBezTo>
                      <a:pt x="232" y="90"/>
                      <a:pt x="232" y="91"/>
                      <a:pt x="232" y="91"/>
                    </a:cubicBezTo>
                    <a:cubicBezTo>
                      <a:pt x="232" y="92"/>
                      <a:pt x="233" y="93"/>
                      <a:pt x="233" y="94"/>
                    </a:cubicBezTo>
                    <a:cubicBezTo>
                      <a:pt x="233" y="95"/>
                      <a:pt x="233" y="95"/>
                      <a:pt x="233" y="95"/>
                    </a:cubicBezTo>
                    <a:close/>
                    <a:moveTo>
                      <a:pt x="230" y="70"/>
                    </a:moveTo>
                    <a:cubicBezTo>
                      <a:pt x="230" y="69"/>
                      <a:pt x="230" y="69"/>
                      <a:pt x="230" y="69"/>
                    </a:cubicBezTo>
                    <a:cubicBezTo>
                      <a:pt x="231" y="68"/>
                      <a:pt x="232" y="68"/>
                      <a:pt x="232" y="68"/>
                    </a:cubicBezTo>
                    <a:cubicBezTo>
                      <a:pt x="232" y="68"/>
                      <a:pt x="232" y="68"/>
                      <a:pt x="232" y="69"/>
                    </a:cubicBezTo>
                    <a:cubicBezTo>
                      <a:pt x="232" y="70"/>
                      <a:pt x="232" y="70"/>
                      <a:pt x="232" y="70"/>
                    </a:cubicBezTo>
                    <a:cubicBezTo>
                      <a:pt x="232" y="70"/>
                      <a:pt x="231" y="70"/>
                      <a:pt x="230" y="70"/>
                    </a:cubicBezTo>
                    <a:close/>
                    <a:moveTo>
                      <a:pt x="219" y="57"/>
                    </a:moveTo>
                    <a:cubicBezTo>
                      <a:pt x="218" y="58"/>
                      <a:pt x="216" y="58"/>
                      <a:pt x="215" y="57"/>
                    </a:cubicBezTo>
                    <a:cubicBezTo>
                      <a:pt x="214" y="57"/>
                      <a:pt x="214" y="56"/>
                      <a:pt x="215" y="55"/>
                    </a:cubicBezTo>
                    <a:cubicBezTo>
                      <a:pt x="215" y="54"/>
                      <a:pt x="215" y="53"/>
                      <a:pt x="216" y="52"/>
                    </a:cubicBezTo>
                    <a:cubicBezTo>
                      <a:pt x="216" y="53"/>
                      <a:pt x="216" y="54"/>
                      <a:pt x="216" y="54"/>
                    </a:cubicBezTo>
                    <a:cubicBezTo>
                      <a:pt x="217" y="55"/>
                      <a:pt x="217" y="56"/>
                      <a:pt x="219" y="55"/>
                    </a:cubicBezTo>
                    <a:cubicBezTo>
                      <a:pt x="219" y="55"/>
                      <a:pt x="220" y="55"/>
                      <a:pt x="220" y="55"/>
                    </a:cubicBezTo>
                    <a:cubicBezTo>
                      <a:pt x="220" y="55"/>
                      <a:pt x="220" y="56"/>
                      <a:pt x="219" y="57"/>
                    </a:cubicBezTo>
                    <a:close/>
                    <a:moveTo>
                      <a:pt x="370" y="118"/>
                    </a:moveTo>
                    <a:cubicBezTo>
                      <a:pt x="368" y="113"/>
                      <a:pt x="366" y="107"/>
                      <a:pt x="365" y="102"/>
                    </a:cubicBezTo>
                    <a:cubicBezTo>
                      <a:pt x="364" y="102"/>
                      <a:pt x="363" y="101"/>
                      <a:pt x="362" y="100"/>
                    </a:cubicBezTo>
                    <a:cubicBezTo>
                      <a:pt x="360" y="100"/>
                      <a:pt x="358" y="99"/>
                      <a:pt x="357" y="99"/>
                    </a:cubicBezTo>
                    <a:cubicBezTo>
                      <a:pt x="353" y="100"/>
                      <a:pt x="350" y="98"/>
                      <a:pt x="348" y="96"/>
                    </a:cubicBezTo>
                    <a:cubicBezTo>
                      <a:pt x="345" y="94"/>
                      <a:pt x="341" y="93"/>
                      <a:pt x="339" y="90"/>
                    </a:cubicBezTo>
                    <a:cubicBezTo>
                      <a:pt x="335" y="84"/>
                      <a:pt x="330" y="82"/>
                      <a:pt x="325" y="79"/>
                    </a:cubicBezTo>
                    <a:cubicBezTo>
                      <a:pt x="322" y="77"/>
                      <a:pt x="320" y="77"/>
                      <a:pt x="317" y="77"/>
                    </a:cubicBezTo>
                    <a:cubicBezTo>
                      <a:pt x="307" y="77"/>
                      <a:pt x="299" y="75"/>
                      <a:pt x="290" y="73"/>
                    </a:cubicBezTo>
                    <a:cubicBezTo>
                      <a:pt x="289" y="73"/>
                      <a:pt x="287" y="73"/>
                      <a:pt x="287" y="74"/>
                    </a:cubicBezTo>
                    <a:cubicBezTo>
                      <a:pt x="285" y="74"/>
                      <a:pt x="284" y="75"/>
                      <a:pt x="282" y="75"/>
                    </a:cubicBezTo>
                    <a:cubicBezTo>
                      <a:pt x="282" y="76"/>
                      <a:pt x="280" y="75"/>
                      <a:pt x="280" y="75"/>
                    </a:cubicBezTo>
                    <a:cubicBezTo>
                      <a:pt x="279" y="72"/>
                      <a:pt x="279" y="70"/>
                      <a:pt x="278" y="69"/>
                    </a:cubicBezTo>
                    <a:cubicBezTo>
                      <a:pt x="277" y="67"/>
                      <a:pt x="276" y="66"/>
                      <a:pt x="275" y="66"/>
                    </a:cubicBezTo>
                    <a:cubicBezTo>
                      <a:pt x="270" y="66"/>
                      <a:pt x="265" y="62"/>
                      <a:pt x="261" y="61"/>
                    </a:cubicBezTo>
                    <a:cubicBezTo>
                      <a:pt x="257" y="60"/>
                      <a:pt x="254" y="58"/>
                      <a:pt x="250" y="58"/>
                    </a:cubicBezTo>
                    <a:cubicBezTo>
                      <a:pt x="247" y="57"/>
                      <a:pt x="244" y="58"/>
                      <a:pt x="242" y="62"/>
                    </a:cubicBezTo>
                    <a:cubicBezTo>
                      <a:pt x="242" y="62"/>
                      <a:pt x="242" y="62"/>
                      <a:pt x="241" y="62"/>
                    </a:cubicBezTo>
                    <a:cubicBezTo>
                      <a:pt x="240" y="62"/>
                      <a:pt x="240" y="62"/>
                      <a:pt x="240" y="60"/>
                    </a:cubicBezTo>
                    <a:cubicBezTo>
                      <a:pt x="241" y="60"/>
                      <a:pt x="241" y="59"/>
                      <a:pt x="241" y="58"/>
                    </a:cubicBezTo>
                    <a:cubicBezTo>
                      <a:pt x="242" y="55"/>
                      <a:pt x="240" y="54"/>
                      <a:pt x="238" y="53"/>
                    </a:cubicBezTo>
                    <a:cubicBezTo>
                      <a:pt x="235" y="52"/>
                      <a:pt x="232" y="51"/>
                      <a:pt x="230" y="50"/>
                    </a:cubicBezTo>
                    <a:cubicBezTo>
                      <a:pt x="230" y="51"/>
                      <a:pt x="230" y="52"/>
                      <a:pt x="229" y="52"/>
                    </a:cubicBezTo>
                    <a:cubicBezTo>
                      <a:pt x="230" y="52"/>
                      <a:pt x="230" y="52"/>
                      <a:pt x="230" y="52"/>
                    </a:cubicBezTo>
                    <a:cubicBezTo>
                      <a:pt x="230" y="52"/>
                      <a:pt x="230" y="52"/>
                      <a:pt x="230" y="52"/>
                    </a:cubicBezTo>
                    <a:cubicBezTo>
                      <a:pt x="229" y="52"/>
                      <a:pt x="229" y="52"/>
                      <a:pt x="229" y="52"/>
                    </a:cubicBezTo>
                    <a:cubicBezTo>
                      <a:pt x="229" y="52"/>
                      <a:pt x="229" y="52"/>
                      <a:pt x="229" y="52"/>
                    </a:cubicBezTo>
                    <a:cubicBezTo>
                      <a:pt x="226" y="52"/>
                      <a:pt x="223" y="52"/>
                      <a:pt x="220" y="54"/>
                    </a:cubicBezTo>
                    <a:cubicBezTo>
                      <a:pt x="220" y="52"/>
                      <a:pt x="217" y="52"/>
                      <a:pt x="216" y="52"/>
                    </a:cubicBezTo>
                    <a:cubicBezTo>
                      <a:pt x="218" y="49"/>
                      <a:pt x="222" y="48"/>
                      <a:pt x="225" y="47"/>
                    </a:cubicBezTo>
                    <a:cubicBezTo>
                      <a:pt x="225" y="44"/>
                      <a:pt x="227" y="42"/>
                      <a:pt x="227" y="39"/>
                    </a:cubicBezTo>
                    <a:cubicBezTo>
                      <a:pt x="227" y="37"/>
                      <a:pt x="227" y="35"/>
                      <a:pt x="226" y="34"/>
                    </a:cubicBezTo>
                    <a:cubicBezTo>
                      <a:pt x="225" y="32"/>
                      <a:pt x="224" y="29"/>
                      <a:pt x="222" y="28"/>
                    </a:cubicBezTo>
                    <a:cubicBezTo>
                      <a:pt x="219" y="24"/>
                      <a:pt x="217" y="20"/>
                      <a:pt x="216" y="16"/>
                    </a:cubicBezTo>
                    <a:cubicBezTo>
                      <a:pt x="216" y="14"/>
                      <a:pt x="215" y="12"/>
                      <a:pt x="213" y="10"/>
                    </a:cubicBezTo>
                    <a:cubicBezTo>
                      <a:pt x="212" y="9"/>
                      <a:pt x="212" y="9"/>
                      <a:pt x="212" y="9"/>
                    </a:cubicBezTo>
                    <a:cubicBezTo>
                      <a:pt x="206" y="17"/>
                      <a:pt x="206" y="17"/>
                      <a:pt x="206" y="17"/>
                    </a:cubicBezTo>
                    <a:cubicBezTo>
                      <a:pt x="203" y="21"/>
                      <a:pt x="203" y="21"/>
                      <a:pt x="203" y="21"/>
                    </a:cubicBezTo>
                    <a:cubicBezTo>
                      <a:pt x="203" y="23"/>
                      <a:pt x="203" y="23"/>
                      <a:pt x="203" y="23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199" y="31"/>
                      <a:pt x="199" y="31"/>
                      <a:pt x="199" y="31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6" y="33"/>
                      <a:pt x="196" y="33"/>
                      <a:pt x="196" y="33"/>
                    </a:cubicBezTo>
                    <a:cubicBezTo>
                      <a:pt x="194" y="34"/>
                      <a:pt x="194" y="34"/>
                      <a:pt x="194" y="34"/>
                    </a:cubicBezTo>
                    <a:cubicBezTo>
                      <a:pt x="192" y="34"/>
                      <a:pt x="192" y="34"/>
                      <a:pt x="192" y="34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2" y="31"/>
                      <a:pt x="192" y="31"/>
                      <a:pt x="192" y="31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9" y="32"/>
                      <a:pt x="189" y="32"/>
                      <a:pt x="189" y="32"/>
                    </a:cubicBezTo>
                    <a:cubicBezTo>
                      <a:pt x="187" y="32"/>
                      <a:pt x="187" y="32"/>
                      <a:pt x="187" y="32"/>
                    </a:cubicBezTo>
                    <a:cubicBezTo>
                      <a:pt x="186" y="30"/>
                      <a:pt x="186" y="30"/>
                      <a:pt x="186" y="30"/>
                    </a:cubicBezTo>
                    <a:cubicBezTo>
                      <a:pt x="186" y="29"/>
                      <a:pt x="186" y="29"/>
                      <a:pt x="186" y="29"/>
                    </a:cubicBezTo>
                    <a:cubicBezTo>
                      <a:pt x="185" y="29"/>
                      <a:pt x="185" y="29"/>
                      <a:pt x="185" y="29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2" y="26"/>
                      <a:pt x="182" y="26"/>
                      <a:pt x="182" y="26"/>
                    </a:cubicBezTo>
                    <a:cubicBezTo>
                      <a:pt x="182" y="24"/>
                      <a:pt x="182" y="24"/>
                      <a:pt x="182" y="24"/>
                    </a:cubicBezTo>
                    <a:cubicBezTo>
                      <a:pt x="179" y="24"/>
                      <a:pt x="179" y="24"/>
                      <a:pt x="179" y="24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3" y="25"/>
                      <a:pt x="173" y="25"/>
                      <a:pt x="173" y="25"/>
                    </a:cubicBezTo>
                    <a:cubicBezTo>
                      <a:pt x="171" y="25"/>
                      <a:pt x="171" y="25"/>
                      <a:pt x="171" y="25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9" y="28"/>
                      <a:pt x="169" y="28"/>
                      <a:pt x="169" y="28"/>
                    </a:cubicBezTo>
                    <a:cubicBezTo>
                      <a:pt x="170" y="29"/>
                      <a:pt x="170" y="29"/>
                      <a:pt x="170" y="29"/>
                    </a:cubicBezTo>
                    <a:cubicBezTo>
                      <a:pt x="172" y="33"/>
                      <a:pt x="172" y="33"/>
                      <a:pt x="172" y="33"/>
                    </a:cubicBezTo>
                    <a:cubicBezTo>
                      <a:pt x="171" y="34"/>
                      <a:pt x="171" y="34"/>
                      <a:pt x="171" y="34"/>
                    </a:cubicBezTo>
                    <a:cubicBezTo>
                      <a:pt x="170" y="33"/>
                      <a:pt x="170" y="33"/>
                      <a:pt x="170" y="33"/>
                    </a:cubicBezTo>
                    <a:cubicBezTo>
                      <a:pt x="168" y="33"/>
                      <a:pt x="168" y="33"/>
                      <a:pt x="168" y="33"/>
                    </a:cubicBezTo>
                    <a:cubicBezTo>
                      <a:pt x="167" y="32"/>
                      <a:pt x="167" y="32"/>
                      <a:pt x="167" y="32"/>
                    </a:cubicBezTo>
                    <a:cubicBezTo>
                      <a:pt x="165" y="32"/>
                      <a:pt x="165" y="32"/>
                      <a:pt x="165" y="32"/>
                    </a:cubicBezTo>
                    <a:cubicBezTo>
                      <a:pt x="165" y="32"/>
                      <a:pt x="165" y="32"/>
                      <a:pt x="165" y="32"/>
                    </a:cubicBezTo>
                    <a:cubicBezTo>
                      <a:pt x="166" y="32"/>
                      <a:pt x="166" y="32"/>
                      <a:pt x="166" y="32"/>
                    </a:cubicBezTo>
                    <a:cubicBezTo>
                      <a:pt x="162" y="32"/>
                      <a:pt x="162" y="32"/>
                      <a:pt x="162" y="32"/>
                    </a:cubicBezTo>
                    <a:cubicBezTo>
                      <a:pt x="161" y="32"/>
                      <a:pt x="161" y="32"/>
                      <a:pt x="161" y="32"/>
                    </a:cubicBezTo>
                    <a:cubicBezTo>
                      <a:pt x="160" y="32"/>
                      <a:pt x="160" y="32"/>
                      <a:pt x="160" y="32"/>
                    </a:cubicBezTo>
                    <a:cubicBezTo>
                      <a:pt x="159" y="32"/>
                      <a:pt x="159" y="32"/>
                      <a:pt x="159" y="32"/>
                    </a:cubicBezTo>
                    <a:cubicBezTo>
                      <a:pt x="155" y="33"/>
                      <a:pt x="155" y="33"/>
                      <a:pt x="155" y="33"/>
                    </a:cubicBezTo>
                    <a:cubicBezTo>
                      <a:pt x="155" y="36"/>
                      <a:pt x="155" y="36"/>
                      <a:pt x="155" y="36"/>
                    </a:cubicBezTo>
                    <a:cubicBezTo>
                      <a:pt x="152" y="36"/>
                      <a:pt x="152" y="36"/>
                      <a:pt x="152" y="36"/>
                    </a:cubicBezTo>
                    <a:cubicBezTo>
                      <a:pt x="150" y="36"/>
                      <a:pt x="150" y="36"/>
                      <a:pt x="150" y="36"/>
                    </a:cubicBezTo>
                    <a:cubicBezTo>
                      <a:pt x="149" y="37"/>
                      <a:pt x="149" y="37"/>
                      <a:pt x="149" y="37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45" y="38"/>
                      <a:pt x="145" y="38"/>
                      <a:pt x="145" y="38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2" y="40"/>
                      <a:pt x="142" y="40"/>
                      <a:pt x="142" y="40"/>
                    </a:cubicBezTo>
                    <a:cubicBezTo>
                      <a:pt x="141" y="39"/>
                      <a:pt x="141" y="39"/>
                      <a:pt x="141" y="39"/>
                    </a:cubicBezTo>
                    <a:cubicBezTo>
                      <a:pt x="138" y="37"/>
                      <a:pt x="138" y="37"/>
                      <a:pt x="138" y="37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2" y="29"/>
                      <a:pt x="132" y="29"/>
                      <a:pt x="132" y="29"/>
                    </a:cubicBezTo>
                    <a:cubicBezTo>
                      <a:pt x="132" y="27"/>
                      <a:pt x="132" y="27"/>
                      <a:pt x="132" y="27"/>
                    </a:cubicBezTo>
                    <a:cubicBezTo>
                      <a:pt x="132" y="26"/>
                      <a:pt x="132" y="26"/>
                      <a:pt x="132" y="26"/>
                    </a:cubicBezTo>
                    <a:cubicBezTo>
                      <a:pt x="132" y="23"/>
                      <a:pt x="132" y="23"/>
                      <a:pt x="132" y="23"/>
                    </a:cubicBezTo>
                    <a:cubicBezTo>
                      <a:pt x="132" y="21"/>
                      <a:pt x="132" y="21"/>
                      <a:pt x="132" y="21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5" y="15"/>
                      <a:pt x="135" y="15"/>
                      <a:pt x="135" y="1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3" y="9"/>
                      <a:pt x="133" y="9"/>
                      <a:pt x="133" y="9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0" y="1"/>
                      <a:pt x="130" y="1"/>
                      <a:pt x="130" y="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7" y="1"/>
                      <a:pt x="127" y="1"/>
                      <a:pt x="127" y="1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4" y="4"/>
                      <a:pt x="124" y="4"/>
                      <a:pt x="124" y="4"/>
                    </a:cubicBezTo>
                    <a:cubicBezTo>
                      <a:pt x="121" y="7"/>
                      <a:pt x="121" y="7"/>
                      <a:pt x="121" y="7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89" y="23"/>
                      <a:pt x="88" y="24"/>
                      <a:pt x="89" y="24"/>
                    </a:cubicBezTo>
                    <a:cubicBezTo>
                      <a:pt x="90" y="25"/>
                      <a:pt x="90" y="27"/>
                      <a:pt x="90" y="27"/>
                    </a:cubicBezTo>
                    <a:cubicBezTo>
                      <a:pt x="90" y="27"/>
                      <a:pt x="93" y="27"/>
                      <a:pt x="95" y="27"/>
                    </a:cubicBezTo>
                    <a:cubicBezTo>
                      <a:pt x="95" y="27"/>
                      <a:pt x="97" y="27"/>
                      <a:pt x="98" y="28"/>
                    </a:cubicBezTo>
                    <a:cubicBezTo>
                      <a:pt x="99" y="28"/>
                      <a:pt x="100" y="29"/>
                      <a:pt x="99" y="29"/>
                    </a:cubicBezTo>
                    <a:cubicBezTo>
                      <a:pt x="97" y="30"/>
                      <a:pt x="97" y="30"/>
                      <a:pt x="96" y="31"/>
                    </a:cubicBezTo>
                    <a:cubicBezTo>
                      <a:pt x="95" y="31"/>
                      <a:pt x="94" y="32"/>
                      <a:pt x="92" y="32"/>
                    </a:cubicBezTo>
                    <a:cubicBezTo>
                      <a:pt x="92" y="32"/>
                      <a:pt x="90" y="34"/>
                      <a:pt x="90" y="34"/>
                    </a:cubicBezTo>
                    <a:cubicBezTo>
                      <a:pt x="90" y="36"/>
                      <a:pt x="89" y="37"/>
                      <a:pt x="88" y="38"/>
                    </a:cubicBezTo>
                    <a:cubicBezTo>
                      <a:pt x="87" y="38"/>
                      <a:pt x="82" y="40"/>
                      <a:pt x="82" y="41"/>
                    </a:cubicBezTo>
                    <a:cubicBezTo>
                      <a:pt x="82" y="41"/>
                      <a:pt x="80" y="43"/>
                      <a:pt x="79" y="44"/>
                    </a:cubicBezTo>
                    <a:cubicBezTo>
                      <a:pt x="77" y="46"/>
                      <a:pt x="75" y="45"/>
                      <a:pt x="73" y="45"/>
                    </a:cubicBezTo>
                    <a:cubicBezTo>
                      <a:pt x="72" y="45"/>
                      <a:pt x="67" y="42"/>
                      <a:pt x="65" y="39"/>
                    </a:cubicBezTo>
                    <a:cubicBezTo>
                      <a:pt x="65" y="39"/>
                      <a:pt x="63" y="40"/>
                      <a:pt x="62" y="39"/>
                    </a:cubicBezTo>
                    <a:cubicBezTo>
                      <a:pt x="62" y="39"/>
                      <a:pt x="62" y="32"/>
                      <a:pt x="59" y="32"/>
                    </a:cubicBezTo>
                    <a:cubicBezTo>
                      <a:pt x="55" y="32"/>
                      <a:pt x="56" y="35"/>
                      <a:pt x="55" y="34"/>
                    </a:cubicBezTo>
                    <a:cubicBezTo>
                      <a:pt x="54" y="34"/>
                      <a:pt x="52" y="33"/>
                      <a:pt x="51" y="34"/>
                    </a:cubicBezTo>
                    <a:cubicBezTo>
                      <a:pt x="49" y="36"/>
                      <a:pt x="40" y="35"/>
                      <a:pt x="40" y="35"/>
                    </a:cubicBezTo>
                    <a:cubicBezTo>
                      <a:pt x="40" y="35"/>
                      <a:pt x="40" y="39"/>
                      <a:pt x="41" y="40"/>
                    </a:cubicBezTo>
                    <a:cubicBezTo>
                      <a:pt x="42" y="42"/>
                      <a:pt x="45" y="41"/>
                      <a:pt x="45" y="43"/>
                    </a:cubicBezTo>
                    <a:cubicBezTo>
                      <a:pt x="45" y="44"/>
                      <a:pt x="47" y="48"/>
                      <a:pt x="45" y="47"/>
                    </a:cubicBezTo>
                    <a:cubicBezTo>
                      <a:pt x="42" y="47"/>
                      <a:pt x="43" y="45"/>
                      <a:pt x="41" y="47"/>
                    </a:cubicBezTo>
                    <a:cubicBezTo>
                      <a:pt x="38" y="47"/>
                      <a:pt x="36" y="47"/>
                      <a:pt x="37" y="49"/>
                    </a:cubicBezTo>
                    <a:cubicBezTo>
                      <a:pt x="37" y="52"/>
                      <a:pt x="35" y="55"/>
                      <a:pt x="39" y="57"/>
                    </a:cubicBezTo>
                    <a:cubicBezTo>
                      <a:pt x="43" y="59"/>
                      <a:pt x="44" y="62"/>
                      <a:pt x="44" y="65"/>
                    </a:cubicBezTo>
                    <a:cubicBezTo>
                      <a:pt x="44" y="67"/>
                      <a:pt x="37" y="91"/>
                      <a:pt x="37" y="91"/>
                    </a:cubicBezTo>
                    <a:cubicBezTo>
                      <a:pt x="37" y="91"/>
                      <a:pt x="37" y="91"/>
                      <a:pt x="37" y="90"/>
                    </a:cubicBezTo>
                    <a:cubicBezTo>
                      <a:pt x="35" y="94"/>
                      <a:pt x="35" y="94"/>
                      <a:pt x="35" y="94"/>
                    </a:cubicBezTo>
                    <a:cubicBezTo>
                      <a:pt x="35" y="94"/>
                      <a:pt x="31" y="92"/>
                      <a:pt x="30" y="92"/>
                    </a:cubicBezTo>
                    <a:cubicBezTo>
                      <a:pt x="29" y="92"/>
                      <a:pt x="22" y="95"/>
                      <a:pt x="22" y="95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10"/>
                      <a:pt x="7" y="115"/>
                      <a:pt x="6" y="115"/>
                    </a:cubicBezTo>
                    <a:cubicBezTo>
                      <a:pt x="5" y="116"/>
                      <a:pt x="4" y="118"/>
                      <a:pt x="2" y="118"/>
                    </a:cubicBezTo>
                    <a:cubicBezTo>
                      <a:pt x="1" y="118"/>
                      <a:pt x="1" y="122"/>
                      <a:pt x="1" y="123"/>
                    </a:cubicBezTo>
                    <a:cubicBezTo>
                      <a:pt x="0" y="123"/>
                      <a:pt x="1" y="128"/>
                      <a:pt x="2" y="128"/>
                    </a:cubicBezTo>
                    <a:cubicBezTo>
                      <a:pt x="2" y="129"/>
                      <a:pt x="7" y="139"/>
                      <a:pt x="7" y="139"/>
                    </a:cubicBezTo>
                    <a:cubicBezTo>
                      <a:pt x="6" y="142"/>
                      <a:pt x="6" y="142"/>
                      <a:pt x="6" y="142"/>
                    </a:cubicBezTo>
                    <a:cubicBezTo>
                      <a:pt x="6" y="142"/>
                      <a:pt x="13" y="141"/>
                      <a:pt x="15" y="142"/>
                    </a:cubicBezTo>
                    <a:cubicBezTo>
                      <a:pt x="16" y="143"/>
                      <a:pt x="17" y="148"/>
                      <a:pt x="20" y="148"/>
                    </a:cubicBezTo>
                    <a:cubicBezTo>
                      <a:pt x="24" y="148"/>
                      <a:pt x="26" y="148"/>
                      <a:pt x="29" y="145"/>
                    </a:cubicBezTo>
                    <a:cubicBezTo>
                      <a:pt x="32" y="140"/>
                      <a:pt x="34" y="143"/>
                      <a:pt x="32" y="145"/>
                    </a:cubicBezTo>
                    <a:cubicBezTo>
                      <a:pt x="31" y="148"/>
                      <a:pt x="33" y="155"/>
                      <a:pt x="34" y="158"/>
                    </a:cubicBezTo>
                    <a:cubicBezTo>
                      <a:pt x="34" y="160"/>
                      <a:pt x="41" y="158"/>
                      <a:pt x="42" y="158"/>
                    </a:cubicBezTo>
                    <a:cubicBezTo>
                      <a:pt x="42" y="158"/>
                      <a:pt x="44" y="160"/>
                      <a:pt x="45" y="163"/>
                    </a:cubicBezTo>
                    <a:cubicBezTo>
                      <a:pt x="44" y="160"/>
                      <a:pt x="42" y="159"/>
                      <a:pt x="42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54" y="157"/>
                      <a:pt x="54" y="157"/>
                      <a:pt x="54" y="157"/>
                    </a:cubicBezTo>
                    <a:cubicBezTo>
                      <a:pt x="56" y="157"/>
                      <a:pt x="56" y="157"/>
                      <a:pt x="56" y="157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60" y="155"/>
                      <a:pt x="60" y="155"/>
                      <a:pt x="60" y="155"/>
                    </a:cubicBezTo>
                    <a:cubicBezTo>
                      <a:pt x="62" y="154"/>
                      <a:pt x="62" y="154"/>
                      <a:pt x="62" y="154"/>
                    </a:cubicBezTo>
                    <a:cubicBezTo>
                      <a:pt x="63" y="150"/>
                      <a:pt x="63" y="150"/>
                      <a:pt x="63" y="150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74" y="145"/>
                      <a:pt x="74" y="145"/>
                      <a:pt x="74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82" y="146"/>
                      <a:pt x="82" y="146"/>
                      <a:pt x="82" y="146"/>
                    </a:cubicBezTo>
                    <a:cubicBezTo>
                      <a:pt x="82" y="151"/>
                      <a:pt x="82" y="151"/>
                      <a:pt x="82" y="151"/>
                    </a:cubicBezTo>
                    <a:cubicBezTo>
                      <a:pt x="82" y="155"/>
                      <a:pt x="82" y="155"/>
                      <a:pt x="82" y="155"/>
                    </a:cubicBezTo>
                    <a:cubicBezTo>
                      <a:pt x="82" y="160"/>
                      <a:pt x="82" y="160"/>
                      <a:pt x="82" y="160"/>
                    </a:cubicBezTo>
                    <a:cubicBezTo>
                      <a:pt x="85" y="165"/>
                      <a:pt x="85" y="165"/>
                      <a:pt x="85" y="165"/>
                    </a:cubicBezTo>
                    <a:cubicBezTo>
                      <a:pt x="90" y="170"/>
                      <a:pt x="90" y="170"/>
                      <a:pt x="90" y="170"/>
                    </a:cubicBezTo>
                    <a:cubicBezTo>
                      <a:pt x="93" y="173"/>
                      <a:pt x="93" y="173"/>
                      <a:pt x="93" y="173"/>
                    </a:cubicBezTo>
                    <a:cubicBezTo>
                      <a:pt x="97" y="171"/>
                      <a:pt x="97" y="171"/>
                      <a:pt x="97" y="171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5" y="175"/>
                      <a:pt x="105" y="175"/>
                      <a:pt x="105" y="175"/>
                    </a:cubicBezTo>
                    <a:cubicBezTo>
                      <a:pt x="107" y="177"/>
                      <a:pt x="107" y="177"/>
                      <a:pt x="107" y="177"/>
                    </a:cubicBezTo>
                    <a:cubicBezTo>
                      <a:pt x="112" y="178"/>
                      <a:pt x="112" y="178"/>
                      <a:pt x="112" y="178"/>
                    </a:cubicBezTo>
                    <a:cubicBezTo>
                      <a:pt x="116" y="180"/>
                      <a:pt x="116" y="180"/>
                      <a:pt x="116" y="180"/>
                    </a:cubicBezTo>
                    <a:cubicBezTo>
                      <a:pt x="117" y="183"/>
                      <a:pt x="117" y="183"/>
                      <a:pt x="117" y="183"/>
                    </a:cubicBezTo>
                    <a:cubicBezTo>
                      <a:pt x="120" y="183"/>
                      <a:pt x="120" y="183"/>
                      <a:pt x="120" y="183"/>
                    </a:cubicBezTo>
                    <a:cubicBezTo>
                      <a:pt x="126" y="183"/>
                      <a:pt x="126" y="183"/>
                      <a:pt x="126" y="183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191"/>
                      <a:pt x="130" y="191"/>
                      <a:pt x="130" y="191"/>
                    </a:cubicBezTo>
                    <a:cubicBezTo>
                      <a:pt x="130" y="195"/>
                      <a:pt x="130" y="195"/>
                      <a:pt x="130" y="195"/>
                    </a:cubicBezTo>
                    <a:cubicBezTo>
                      <a:pt x="129" y="198"/>
                      <a:pt x="129" y="198"/>
                      <a:pt x="129" y="198"/>
                    </a:cubicBezTo>
                    <a:cubicBezTo>
                      <a:pt x="132" y="201"/>
                      <a:pt x="132" y="201"/>
                      <a:pt x="132" y="201"/>
                    </a:cubicBezTo>
                    <a:cubicBezTo>
                      <a:pt x="133" y="207"/>
                      <a:pt x="133" y="207"/>
                      <a:pt x="133" y="207"/>
                    </a:cubicBezTo>
                    <a:cubicBezTo>
                      <a:pt x="150" y="208"/>
                      <a:pt x="150" y="208"/>
                      <a:pt x="150" y="208"/>
                    </a:cubicBezTo>
                    <a:cubicBezTo>
                      <a:pt x="150" y="217"/>
                      <a:pt x="150" y="217"/>
                      <a:pt x="150" y="217"/>
                    </a:cubicBezTo>
                    <a:cubicBezTo>
                      <a:pt x="155" y="218"/>
                      <a:pt x="155" y="218"/>
                      <a:pt x="155" y="218"/>
                    </a:cubicBezTo>
                    <a:cubicBezTo>
                      <a:pt x="158" y="225"/>
                      <a:pt x="158" y="225"/>
                      <a:pt x="158" y="225"/>
                    </a:cubicBezTo>
                    <a:cubicBezTo>
                      <a:pt x="160" y="232"/>
                      <a:pt x="160" y="232"/>
                      <a:pt x="160" y="232"/>
                    </a:cubicBezTo>
                    <a:cubicBezTo>
                      <a:pt x="157" y="238"/>
                      <a:pt x="157" y="238"/>
                      <a:pt x="157" y="238"/>
                    </a:cubicBezTo>
                    <a:cubicBezTo>
                      <a:pt x="155" y="244"/>
                      <a:pt x="155" y="244"/>
                      <a:pt x="155" y="244"/>
                    </a:cubicBezTo>
                    <a:cubicBezTo>
                      <a:pt x="155" y="244"/>
                      <a:pt x="155" y="244"/>
                      <a:pt x="155" y="244"/>
                    </a:cubicBezTo>
                    <a:cubicBezTo>
                      <a:pt x="155" y="246"/>
                      <a:pt x="155" y="246"/>
                      <a:pt x="155" y="246"/>
                    </a:cubicBezTo>
                    <a:cubicBezTo>
                      <a:pt x="155" y="248"/>
                      <a:pt x="155" y="248"/>
                      <a:pt x="155" y="248"/>
                    </a:cubicBezTo>
                    <a:cubicBezTo>
                      <a:pt x="157" y="249"/>
                      <a:pt x="157" y="249"/>
                      <a:pt x="157" y="249"/>
                    </a:cubicBezTo>
                    <a:cubicBezTo>
                      <a:pt x="157" y="251"/>
                      <a:pt x="157" y="251"/>
                      <a:pt x="157" y="251"/>
                    </a:cubicBezTo>
                    <a:cubicBezTo>
                      <a:pt x="158" y="255"/>
                      <a:pt x="158" y="255"/>
                      <a:pt x="158" y="255"/>
                    </a:cubicBezTo>
                    <a:cubicBezTo>
                      <a:pt x="158" y="259"/>
                      <a:pt x="158" y="259"/>
                      <a:pt x="158" y="259"/>
                    </a:cubicBezTo>
                    <a:cubicBezTo>
                      <a:pt x="159" y="263"/>
                      <a:pt x="159" y="263"/>
                      <a:pt x="159" y="263"/>
                    </a:cubicBezTo>
                    <a:cubicBezTo>
                      <a:pt x="158" y="266"/>
                      <a:pt x="158" y="266"/>
                      <a:pt x="158" y="266"/>
                    </a:cubicBezTo>
                    <a:cubicBezTo>
                      <a:pt x="159" y="267"/>
                      <a:pt x="159" y="267"/>
                      <a:pt x="159" y="267"/>
                    </a:cubicBezTo>
                    <a:cubicBezTo>
                      <a:pt x="162" y="266"/>
                      <a:pt x="162" y="266"/>
                      <a:pt x="162" y="266"/>
                    </a:cubicBezTo>
                    <a:cubicBezTo>
                      <a:pt x="164" y="267"/>
                      <a:pt x="164" y="267"/>
                      <a:pt x="164" y="267"/>
                    </a:cubicBezTo>
                    <a:cubicBezTo>
                      <a:pt x="167" y="268"/>
                      <a:pt x="167" y="268"/>
                      <a:pt x="167" y="268"/>
                    </a:cubicBezTo>
                    <a:cubicBezTo>
                      <a:pt x="169" y="268"/>
                      <a:pt x="169" y="268"/>
                      <a:pt x="169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75" y="266"/>
                      <a:pt x="175" y="266"/>
                      <a:pt x="175" y="266"/>
                    </a:cubicBezTo>
                    <a:cubicBezTo>
                      <a:pt x="175" y="266"/>
                      <a:pt x="177" y="269"/>
                      <a:pt x="180" y="269"/>
                    </a:cubicBezTo>
                    <a:cubicBezTo>
                      <a:pt x="180" y="273"/>
                      <a:pt x="180" y="273"/>
                      <a:pt x="180" y="273"/>
                    </a:cubicBezTo>
                    <a:cubicBezTo>
                      <a:pt x="182" y="280"/>
                      <a:pt x="182" y="280"/>
                      <a:pt x="182" y="280"/>
                    </a:cubicBezTo>
                    <a:cubicBezTo>
                      <a:pt x="184" y="285"/>
                      <a:pt x="184" y="285"/>
                      <a:pt x="184" y="285"/>
                    </a:cubicBezTo>
                    <a:cubicBezTo>
                      <a:pt x="185" y="285"/>
                      <a:pt x="185" y="285"/>
                      <a:pt x="185" y="285"/>
                    </a:cubicBezTo>
                    <a:cubicBezTo>
                      <a:pt x="190" y="283"/>
                      <a:pt x="190" y="283"/>
                      <a:pt x="190" y="283"/>
                    </a:cubicBezTo>
                    <a:cubicBezTo>
                      <a:pt x="192" y="284"/>
                      <a:pt x="192" y="284"/>
                      <a:pt x="192" y="284"/>
                    </a:cubicBezTo>
                    <a:cubicBezTo>
                      <a:pt x="193" y="286"/>
                      <a:pt x="193" y="286"/>
                      <a:pt x="193" y="286"/>
                    </a:cubicBezTo>
                    <a:cubicBezTo>
                      <a:pt x="193" y="290"/>
                      <a:pt x="193" y="290"/>
                      <a:pt x="193" y="290"/>
                    </a:cubicBezTo>
                    <a:cubicBezTo>
                      <a:pt x="192" y="294"/>
                      <a:pt x="192" y="294"/>
                      <a:pt x="192" y="294"/>
                    </a:cubicBezTo>
                    <a:cubicBezTo>
                      <a:pt x="192" y="296"/>
                      <a:pt x="192" y="296"/>
                      <a:pt x="192" y="296"/>
                    </a:cubicBezTo>
                    <a:cubicBezTo>
                      <a:pt x="192" y="301"/>
                      <a:pt x="192" y="301"/>
                      <a:pt x="192" y="301"/>
                    </a:cubicBezTo>
                    <a:cubicBezTo>
                      <a:pt x="194" y="299"/>
                      <a:pt x="194" y="299"/>
                      <a:pt x="194" y="299"/>
                    </a:cubicBezTo>
                    <a:cubicBezTo>
                      <a:pt x="198" y="300"/>
                      <a:pt x="198" y="300"/>
                      <a:pt x="198" y="300"/>
                    </a:cubicBezTo>
                    <a:cubicBezTo>
                      <a:pt x="198" y="302"/>
                      <a:pt x="198" y="302"/>
                      <a:pt x="198" y="302"/>
                    </a:cubicBezTo>
                    <a:cubicBezTo>
                      <a:pt x="200" y="307"/>
                      <a:pt x="200" y="307"/>
                      <a:pt x="200" y="307"/>
                    </a:cubicBezTo>
                    <a:cubicBezTo>
                      <a:pt x="200" y="308"/>
                      <a:pt x="200" y="308"/>
                      <a:pt x="200" y="308"/>
                    </a:cubicBezTo>
                    <a:cubicBezTo>
                      <a:pt x="200" y="310"/>
                      <a:pt x="200" y="310"/>
                      <a:pt x="200" y="310"/>
                    </a:cubicBezTo>
                    <a:cubicBezTo>
                      <a:pt x="201" y="317"/>
                      <a:pt x="201" y="317"/>
                      <a:pt x="201" y="317"/>
                    </a:cubicBezTo>
                    <a:cubicBezTo>
                      <a:pt x="200" y="318"/>
                      <a:pt x="200" y="318"/>
                      <a:pt x="200" y="318"/>
                    </a:cubicBezTo>
                    <a:cubicBezTo>
                      <a:pt x="198" y="318"/>
                      <a:pt x="198" y="318"/>
                      <a:pt x="198" y="318"/>
                    </a:cubicBezTo>
                    <a:cubicBezTo>
                      <a:pt x="196" y="319"/>
                      <a:pt x="196" y="319"/>
                      <a:pt x="196" y="319"/>
                    </a:cubicBezTo>
                    <a:cubicBezTo>
                      <a:pt x="195" y="321"/>
                      <a:pt x="195" y="321"/>
                      <a:pt x="195" y="321"/>
                    </a:cubicBezTo>
                    <a:cubicBezTo>
                      <a:pt x="194" y="320"/>
                      <a:pt x="194" y="320"/>
                      <a:pt x="194" y="320"/>
                    </a:cubicBezTo>
                    <a:cubicBezTo>
                      <a:pt x="190" y="323"/>
                      <a:pt x="190" y="323"/>
                      <a:pt x="190" y="323"/>
                    </a:cubicBezTo>
                    <a:cubicBezTo>
                      <a:pt x="190" y="324"/>
                      <a:pt x="190" y="324"/>
                      <a:pt x="190" y="324"/>
                    </a:cubicBezTo>
                    <a:cubicBezTo>
                      <a:pt x="187" y="324"/>
                      <a:pt x="187" y="324"/>
                      <a:pt x="187" y="324"/>
                    </a:cubicBezTo>
                    <a:cubicBezTo>
                      <a:pt x="186" y="325"/>
                      <a:pt x="186" y="325"/>
                      <a:pt x="186" y="325"/>
                    </a:cubicBezTo>
                    <a:cubicBezTo>
                      <a:pt x="185" y="327"/>
                      <a:pt x="185" y="327"/>
                      <a:pt x="185" y="327"/>
                    </a:cubicBezTo>
                    <a:cubicBezTo>
                      <a:pt x="182" y="328"/>
                      <a:pt x="182" y="328"/>
                      <a:pt x="182" y="328"/>
                    </a:cubicBezTo>
                    <a:cubicBezTo>
                      <a:pt x="183" y="330"/>
                      <a:pt x="183" y="330"/>
                      <a:pt x="183" y="330"/>
                    </a:cubicBezTo>
                    <a:cubicBezTo>
                      <a:pt x="182" y="331"/>
                      <a:pt x="182" y="331"/>
                      <a:pt x="182" y="331"/>
                    </a:cubicBezTo>
                    <a:cubicBezTo>
                      <a:pt x="180" y="331"/>
                      <a:pt x="180" y="331"/>
                      <a:pt x="180" y="331"/>
                    </a:cubicBezTo>
                    <a:cubicBezTo>
                      <a:pt x="177" y="334"/>
                      <a:pt x="177" y="334"/>
                      <a:pt x="177" y="334"/>
                    </a:cubicBezTo>
                    <a:cubicBezTo>
                      <a:pt x="177" y="337"/>
                      <a:pt x="177" y="337"/>
                      <a:pt x="177" y="337"/>
                    </a:cubicBezTo>
                    <a:cubicBezTo>
                      <a:pt x="177" y="338"/>
                      <a:pt x="177" y="338"/>
                      <a:pt x="177" y="338"/>
                    </a:cubicBezTo>
                    <a:cubicBezTo>
                      <a:pt x="175" y="338"/>
                      <a:pt x="175" y="338"/>
                      <a:pt x="175" y="338"/>
                    </a:cubicBezTo>
                    <a:cubicBezTo>
                      <a:pt x="175" y="339"/>
                      <a:pt x="175" y="339"/>
                      <a:pt x="175" y="339"/>
                    </a:cubicBezTo>
                    <a:cubicBezTo>
                      <a:pt x="172" y="343"/>
                      <a:pt x="172" y="343"/>
                      <a:pt x="172" y="343"/>
                    </a:cubicBezTo>
                    <a:cubicBezTo>
                      <a:pt x="170" y="347"/>
                      <a:pt x="170" y="347"/>
                      <a:pt x="170" y="347"/>
                    </a:cubicBezTo>
                    <a:cubicBezTo>
                      <a:pt x="170" y="347"/>
                      <a:pt x="170" y="347"/>
                      <a:pt x="170" y="347"/>
                    </a:cubicBezTo>
                    <a:cubicBezTo>
                      <a:pt x="168" y="349"/>
                      <a:pt x="168" y="349"/>
                      <a:pt x="168" y="349"/>
                    </a:cubicBezTo>
                    <a:cubicBezTo>
                      <a:pt x="167" y="349"/>
                      <a:pt x="167" y="349"/>
                      <a:pt x="167" y="349"/>
                    </a:cubicBezTo>
                    <a:cubicBezTo>
                      <a:pt x="168" y="349"/>
                      <a:pt x="168" y="349"/>
                      <a:pt x="168" y="349"/>
                    </a:cubicBezTo>
                    <a:cubicBezTo>
                      <a:pt x="170" y="350"/>
                      <a:pt x="170" y="350"/>
                      <a:pt x="170" y="350"/>
                    </a:cubicBezTo>
                    <a:cubicBezTo>
                      <a:pt x="175" y="349"/>
                      <a:pt x="175" y="349"/>
                      <a:pt x="175" y="349"/>
                    </a:cubicBezTo>
                    <a:cubicBezTo>
                      <a:pt x="177" y="350"/>
                      <a:pt x="177" y="350"/>
                      <a:pt x="177" y="350"/>
                    </a:cubicBezTo>
                    <a:cubicBezTo>
                      <a:pt x="177" y="352"/>
                      <a:pt x="177" y="352"/>
                      <a:pt x="177" y="352"/>
                    </a:cubicBezTo>
                    <a:cubicBezTo>
                      <a:pt x="179" y="353"/>
                      <a:pt x="179" y="353"/>
                      <a:pt x="179" y="353"/>
                    </a:cubicBezTo>
                    <a:cubicBezTo>
                      <a:pt x="181" y="354"/>
                      <a:pt x="181" y="354"/>
                      <a:pt x="181" y="354"/>
                    </a:cubicBezTo>
                    <a:cubicBezTo>
                      <a:pt x="182" y="357"/>
                      <a:pt x="182" y="357"/>
                      <a:pt x="182" y="357"/>
                    </a:cubicBezTo>
                    <a:cubicBezTo>
                      <a:pt x="185" y="360"/>
                      <a:pt x="185" y="360"/>
                      <a:pt x="185" y="360"/>
                    </a:cubicBezTo>
                    <a:cubicBezTo>
                      <a:pt x="185" y="360"/>
                      <a:pt x="185" y="360"/>
                      <a:pt x="185" y="360"/>
                    </a:cubicBezTo>
                    <a:cubicBezTo>
                      <a:pt x="187" y="358"/>
                      <a:pt x="187" y="358"/>
                      <a:pt x="187" y="358"/>
                    </a:cubicBezTo>
                    <a:cubicBezTo>
                      <a:pt x="188" y="359"/>
                      <a:pt x="188" y="359"/>
                      <a:pt x="188" y="359"/>
                    </a:cubicBezTo>
                    <a:cubicBezTo>
                      <a:pt x="190" y="362"/>
                      <a:pt x="190" y="362"/>
                      <a:pt x="190" y="362"/>
                    </a:cubicBezTo>
                    <a:cubicBezTo>
                      <a:pt x="192" y="363"/>
                      <a:pt x="192" y="363"/>
                      <a:pt x="192" y="363"/>
                    </a:cubicBezTo>
                    <a:cubicBezTo>
                      <a:pt x="195" y="364"/>
                      <a:pt x="195" y="364"/>
                      <a:pt x="195" y="364"/>
                    </a:cubicBezTo>
                    <a:cubicBezTo>
                      <a:pt x="197" y="366"/>
                      <a:pt x="197" y="366"/>
                      <a:pt x="197" y="366"/>
                    </a:cubicBezTo>
                    <a:cubicBezTo>
                      <a:pt x="198" y="368"/>
                      <a:pt x="198" y="368"/>
                      <a:pt x="198" y="368"/>
                    </a:cubicBezTo>
                    <a:cubicBezTo>
                      <a:pt x="199" y="368"/>
                      <a:pt x="199" y="368"/>
                      <a:pt x="199" y="368"/>
                    </a:cubicBezTo>
                    <a:cubicBezTo>
                      <a:pt x="204" y="370"/>
                      <a:pt x="204" y="370"/>
                      <a:pt x="204" y="370"/>
                    </a:cubicBezTo>
                    <a:cubicBezTo>
                      <a:pt x="207" y="375"/>
                      <a:pt x="207" y="375"/>
                      <a:pt x="207" y="375"/>
                    </a:cubicBezTo>
                    <a:cubicBezTo>
                      <a:pt x="209" y="377"/>
                      <a:pt x="209" y="377"/>
                      <a:pt x="209" y="377"/>
                    </a:cubicBezTo>
                    <a:cubicBezTo>
                      <a:pt x="209" y="379"/>
                      <a:pt x="209" y="379"/>
                      <a:pt x="209" y="379"/>
                    </a:cubicBezTo>
                    <a:cubicBezTo>
                      <a:pt x="206" y="382"/>
                      <a:pt x="206" y="382"/>
                      <a:pt x="206" y="382"/>
                    </a:cubicBezTo>
                    <a:cubicBezTo>
                      <a:pt x="207" y="384"/>
                      <a:pt x="207" y="384"/>
                      <a:pt x="207" y="384"/>
                    </a:cubicBezTo>
                    <a:cubicBezTo>
                      <a:pt x="207" y="385"/>
                      <a:pt x="207" y="385"/>
                      <a:pt x="207" y="385"/>
                    </a:cubicBezTo>
                    <a:cubicBezTo>
                      <a:pt x="209" y="387"/>
                      <a:pt x="209" y="387"/>
                      <a:pt x="209" y="387"/>
                    </a:cubicBezTo>
                    <a:cubicBezTo>
                      <a:pt x="211" y="389"/>
                      <a:pt x="211" y="389"/>
                      <a:pt x="211" y="389"/>
                    </a:cubicBezTo>
                    <a:cubicBezTo>
                      <a:pt x="212" y="389"/>
                      <a:pt x="212" y="388"/>
                      <a:pt x="212" y="388"/>
                    </a:cubicBezTo>
                    <a:cubicBezTo>
                      <a:pt x="215" y="386"/>
                      <a:pt x="217" y="382"/>
                      <a:pt x="217" y="380"/>
                    </a:cubicBezTo>
                    <a:cubicBezTo>
                      <a:pt x="218" y="375"/>
                      <a:pt x="220" y="372"/>
                      <a:pt x="220" y="368"/>
                    </a:cubicBezTo>
                    <a:cubicBezTo>
                      <a:pt x="220" y="368"/>
                      <a:pt x="220" y="368"/>
                      <a:pt x="220" y="368"/>
                    </a:cubicBezTo>
                    <a:cubicBezTo>
                      <a:pt x="220" y="365"/>
                      <a:pt x="220" y="364"/>
                      <a:pt x="222" y="362"/>
                    </a:cubicBezTo>
                    <a:cubicBezTo>
                      <a:pt x="223" y="362"/>
                      <a:pt x="224" y="362"/>
                      <a:pt x="225" y="361"/>
                    </a:cubicBezTo>
                    <a:cubicBezTo>
                      <a:pt x="225" y="358"/>
                      <a:pt x="227" y="356"/>
                      <a:pt x="228" y="353"/>
                    </a:cubicBezTo>
                    <a:cubicBezTo>
                      <a:pt x="228" y="352"/>
                      <a:pt x="230" y="352"/>
                      <a:pt x="230" y="352"/>
                    </a:cubicBezTo>
                    <a:cubicBezTo>
                      <a:pt x="230" y="352"/>
                      <a:pt x="231" y="353"/>
                      <a:pt x="231" y="354"/>
                    </a:cubicBezTo>
                    <a:cubicBezTo>
                      <a:pt x="232" y="354"/>
                      <a:pt x="232" y="356"/>
                      <a:pt x="232" y="357"/>
                    </a:cubicBezTo>
                    <a:cubicBezTo>
                      <a:pt x="234" y="357"/>
                      <a:pt x="235" y="354"/>
                      <a:pt x="236" y="353"/>
                    </a:cubicBezTo>
                    <a:cubicBezTo>
                      <a:pt x="239" y="346"/>
                      <a:pt x="242" y="339"/>
                      <a:pt x="247" y="332"/>
                    </a:cubicBezTo>
                    <a:cubicBezTo>
                      <a:pt x="250" y="327"/>
                      <a:pt x="252" y="322"/>
                      <a:pt x="249" y="317"/>
                    </a:cubicBezTo>
                    <a:cubicBezTo>
                      <a:pt x="248" y="316"/>
                      <a:pt x="248" y="315"/>
                      <a:pt x="248" y="314"/>
                    </a:cubicBezTo>
                    <a:cubicBezTo>
                      <a:pt x="247" y="308"/>
                      <a:pt x="248" y="302"/>
                      <a:pt x="254" y="297"/>
                    </a:cubicBezTo>
                    <a:cubicBezTo>
                      <a:pt x="256" y="295"/>
                      <a:pt x="259" y="293"/>
                      <a:pt x="260" y="291"/>
                    </a:cubicBezTo>
                    <a:cubicBezTo>
                      <a:pt x="264" y="287"/>
                      <a:pt x="268" y="285"/>
                      <a:pt x="273" y="283"/>
                    </a:cubicBezTo>
                    <a:cubicBezTo>
                      <a:pt x="276" y="282"/>
                      <a:pt x="278" y="281"/>
                      <a:pt x="280" y="279"/>
                    </a:cubicBezTo>
                    <a:cubicBezTo>
                      <a:pt x="282" y="278"/>
                      <a:pt x="283" y="276"/>
                      <a:pt x="284" y="274"/>
                    </a:cubicBezTo>
                    <a:cubicBezTo>
                      <a:pt x="284" y="274"/>
                      <a:pt x="285" y="273"/>
                      <a:pt x="286" y="274"/>
                    </a:cubicBezTo>
                    <a:cubicBezTo>
                      <a:pt x="288" y="274"/>
                      <a:pt x="290" y="274"/>
                      <a:pt x="292" y="273"/>
                    </a:cubicBezTo>
                    <a:cubicBezTo>
                      <a:pt x="295" y="273"/>
                      <a:pt x="297" y="273"/>
                      <a:pt x="300" y="273"/>
                    </a:cubicBezTo>
                    <a:cubicBezTo>
                      <a:pt x="304" y="273"/>
                      <a:pt x="307" y="272"/>
                      <a:pt x="310" y="269"/>
                    </a:cubicBezTo>
                    <a:cubicBezTo>
                      <a:pt x="312" y="266"/>
                      <a:pt x="314" y="266"/>
                      <a:pt x="316" y="265"/>
                    </a:cubicBezTo>
                    <a:cubicBezTo>
                      <a:pt x="317" y="264"/>
                      <a:pt x="318" y="262"/>
                      <a:pt x="317" y="261"/>
                    </a:cubicBezTo>
                    <a:cubicBezTo>
                      <a:pt x="317" y="259"/>
                      <a:pt x="317" y="257"/>
                      <a:pt x="318" y="255"/>
                    </a:cubicBezTo>
                    <a:cubicBezTo>
                      <a:pt x="320" y="251"/>
                      <a:pt x="322" y="247"/>
                      <a:pt x="325" y="244"/>
                    </a:cubicBezTo>
                    <a:cubicBezTo>
                      <a:pt x="327" y="240"/>
                      <a:pt x="328" y="237"/>
                      <a:pt x="327" y="234"/>
                    </a:cubicBezTo>
                    <a:cubicBezTo>
                      <a:pt x="327" y="231"/>
                      <a:pt x="327" y="228"/>
                      <a:pt x="329" y="226"/>
                    </a:cubicBezTo>
                    <a:cubicBezTo>
                      <a:pt x="332" y="221"/>
                      <a:pt x="332" y="216"/>
                      <a:pt x="332" y="212"/>
                    </a:cubicBezTo>
                    <a:cubicBezTo>
                      <a:pt x="332" y="206"/>
                      <a:pt x="332" y="200"/>
                      <a:pt x="332" y="193"/>
                    </a:cubicBezTo>
                    <a:cubicBezTo>
                      <a:pt x="332" y="189"/>
                      <a:pt x="332" y="185"/>
                      <a:pt x="332" y="181"/>
                    </a:cubicBezTo>
                    <a:cubicBezTo>
                      <a:pt x="332" y="179"/>
                      <a:pt x="333" y="177"/>
                      <a:pt x="335" y="176"/>
                    </a:cubicBezTo>
                    <a:cubicBezTo>
                      <a:pt x="340" y="174"/>
                      <a:pt x="343" y="170"/>
                      <a:pt x="345" y="164"/>
                    </a:cubicBezTo>
                    <a:cubicBezTo>
                      <a:pt x="345" y="163"/>
                      <a:pt x="346" y="162"/>
                      <a:pt x="347" y="161"/>
                    </a:cubicBezTo>
                    <a:cubicBezTo>
                      <a:pt x="348" y="158"/>
                      <a:pt x="350" y="155"/>
                      <a:pt x="353" y="153"/>
                    </a:cubicBezTo>
                    <a:cubicBezTo>
                      <a:pt x="356" y="150"/>
                      <a:pt x="359" y="147"/>
                      <a:pt x="362" y="144"/>
                    </a:cubicBezTo>
                    <a:cubicBezTo>
                      <a:pt x="365" y="141"/>
                      <a:pt x="367" y="138"/>
                      <a:pt x="368" y="133"/>
                    </a:cubicBezTo>
                    <a:cubicBezTo>
                      <a:pt x="370" y="130"/>
                      <a:pt x="371" y="121"/>
                      <a:pt x="370" y="11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2" name="Oval 139"/>
              <p:cNvSpPr>
                <a:spLocks noChangeArrowheads="1"/>
              </p:cNvSpPr>
              <p:nvPr/>
            </p:nvSpPr>
            <p:spPr bwMode="auto">
              <a:xfrm>
                <a:off x="2659" y="3547"/>
                <a:ext cx="4" cy="2"/>
              </a:xfrm>
              <a:prstGeom prst="ellipse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3" name="Oval 140"/>
              <p:cNvSpPr>
                <a:spLocks noChangeArrowheads="1"/>
              </p:cNvSpPr>
              <p:nvPr/>
            </p:nvSpPr>
            <p:spPr bwMode="auto">
              <a:xfrm>
                <a:off x="2659" y="3547"/>
                <a:ext cx="4" cy="2"/>
              </a:xfrm>
              <a:prstGeom prst="ellipse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4" name="Freeform 141"/>
              <p:cNvSpPr>
                <a:spLocks/>
              </p:cNvSpPr>
              <p:nvPr/>
            </p:nvSpPr>
            <p:spPr bwMode="auto">
              <a:xfrm>
                <a:off x="2636" y="3547"/>
                <a:ext cx="23" cy="25"/>
              </a:xfrm>
              <a:custGeom>
                <a:avLst/>
                <a:gdLst>
                  <a:gd name="T0" fmla="*/ 5 w 11"/>
                  <a:gd name="T1" fmla="*/ 5 h 12"/>
                  <a:gd name="T2" fmla="*/ 2 w 11"/>
                  <a:gd name="T3" fmla="*/ 9 h 12"/>
                  <a:gd name="T4" fmla="*/ 0 w 11"/>
                  <a:gd name="T5" fmla="*/ 12 h 12"/>
                  <a:gd name="T6" fmla="*/ 11 w 11"/>
                  <a:gd name="T7" fmla="*/ 2 h 12"/>
                  <a:gd name="T8" fmla="*/ 11 w 11"/>
                  <a:gd name="T9" fmla="*/ 0 h 12"/>
                  <a:gd name="T10" fmla="*/ 9 w 11"/>
                  <a:gd name="T11" fmla="*/ 2 h 12"/>
                  <a:gd name="T12" fmla="*/ 5 w 11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2">
                    <a:moveTo>
                      <a:pt x="5" y="5"/>
                    </a:moveTo>
                    <a:cubicBezTo>
                      <a:pt x="4" y="7"/>
                      <a:pt x="2" y="7"/>
                      <a:pt x="2" y="9"/>
                    </a:cubicBezTo>
                    <a:cubicBezTo>
                      <a:pt x="1" y="10"/>
                      <a:pt x="1" y="11"/>
                      <a:pt x="0" y="12"/>
                    </a:cubicBezTo>
                    <a:cubicBezTo>
                      <a:pt x="7" y="11"/>
                      <a:pt x="10" y="7"/>
                      <a:pt x="11" y="2"/>
                    </a:cubicBezTo>
                    <a:cubicBezTo>
                      <a:pt x="11" y="1"/>
                      <a:pt x="11" y="1"/>
                      <a:pt x="11" y="0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7" y="3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5" name="Freeform 142"/>
              <p:cNvSpPr>
                <a:spLocks/>
              </p:cNvSpPr>
              <p:nvPr/>
            </p:nvSpPr>
            <p:spPr bwMode="auto">
              <a:xfrm>
                <a:off x="2636" y="3547"/>
                <a:ext cx="23" cy="25"/>
              </a:xfrm>
              <a:custGeom>
                <a:avLst/>
                <a:gdLst>
                  <a:gd name="T0" fmla="*/ 5 w 11"/>
                  <a:gd name="T1" fmla="*/ 5 h 12"/>
                  <a:gd name="T2" fmla="*/ 2 w 11"/>
                  <a:gd name="T3" fmla="*/ 9 h 12"/>
                  <a:gd name="T4" fmla="*/ 0 w 11"/>
                  <a:gd name="T5" fmla="*/ 12 h 12"/>
                  <a:gd name="T6" fmla="*/ 11 w 11"/>
                  <a:gd name="T7" fmla="*/ 2 h 12"/>
                  <a:gd name="T8" fmla="*/ 11 w 11"/>
                  <a:gd name="T9" fmla="*/ 0 h 12"/>
                  <a:gd name="T10" fmla="*/ 9 w 11"/>
                  <a:gd name="T11" fmla="*/ 2 h 12"/>
                  <a:gd name="T12" fmla="*/ 5 w 11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2">
                    <a:moveTo>
                      <a:pt x="5" y="5"/>
                    </a:moveTo>
                    <a:cubicBezTo>
                      <a:pt x="4" y="7"/>
                      <a:pt x="2" y="7"/>
                      <a:pt x="2" y="9"/>
                    </a:cubicBezTo>
                    <a:cubicBezTo>
                      <a:pt x="1" y="10"/>
                      <a:pt x="1" y="11"/>
                      <a:pt x="0" y="12"/>
                    </a:cubicBezTo>
                    <a:cubicBezTo>
                      <a:pt x="7" y="11"/>
                      <a:pt x="10" y="7"/>
                      <a:pt x="11" y="2"/>
                    </a:cubicBezTo>
                    <a:cubicBezTo>
                      <a:pt x="11" y="1"/>
                      <a:pt x="11" y="1"/>
                      <a:pt x="11" y="0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7" y="3"/>
                      <a:pt x="6" y="4"/>
                      <a:pt x="5" y="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6" name="Freeform 143"/>
              <p:cNvSpPr>
                <a:spLocks/>
              </p:cNvSpPr>
              <p:nvPr/>
            </p:nvSpPr>
            <p:spPr bwMode="auto">
              <a:xfrm>
                <a:off x="2646" y="355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7" name="Freeform 144"/>
              <p:cNvSpPr>
                <a:spLocks/>
              </p:cNvSpPr>
              <p:nvPr/>
            </p:nvSpPr>
            <p:spPr bwMode="auto">
              <a:xfrm>
                <a:off x="2646" y="355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8" name="Freeform 145"/>
              <p:cNvSpPr>
                <a:spLocks/>
              </p:cNvSpPr>
              <p:nvPr/>
            </p:nvSpPr>
            <p:spPr bwMode="auto">
              <a:xfrm>
                <a:off x="2517" y="3533"/>
                <a:ext cx="101" cy="111"/>
              </a:xfrm>
              <a:custGeom>
                <a:avLst/>
                <a:gdLst>
                  <a:gd name="T0" fmla="*/ 47 w 49"/>
                  <a:gd name="T1" fmla="*/ 38 h 54"/>
                  <a:gd name="T2" fmla="*/ 45 w 49"/>
                  <a:gd name="T3" fmla="*/ 36 h 54"/>
                  <a:gd name="T4" fmla="*/ 45 w 49"/>
                  <a:gd name="T5" fmla="*/ 35 h 54"/>
                  <a:gd name="T6" fmla="*/ 44 w 49"/>
                  <a:gd name="T7" fmla="*/ 33 h 54"/>
                  <a:gd name="T8" fmla="*/ 47 w 49"/>
                  <a:gd name="T9" fmla="*/ 30 h 54"/>
                  <a:gd name="T10" fmla="*/ 47 w 49"/>
                  <a:gd name="T11" fmla="*/ 28 h 54"/>
                  <a:gd name="T12" fmla="*/ 45 w 49"/>
                  <a:gd name="T13" fmla="*/ 26 h 54"/>
                  <a:gd name="T14" fmla="*/ 42 w 49"/>
                  <a:gd name="T15" fmla="*/ 21 h 54"/>
                  <a:gd name="T16" fmla="*/ 37 w 49"/>
                  <a:gd name="T17" fmla="*/ 19 h 54"/>
                  <a:gd name="T18" fmla="*/ 36 w 49"/>
                  <a:gd name="T19" fmla="*/ 19 h 54"/>
                  <a:gd name="T20" fmla="*/ 35 w 49"/>
                  <a:gd name="T21" fmla="*/ 17 h 54"/>
                  <a:gd name="T22" fmla="*/ 33 w 49"/>
                  <a:gd name="T23" fmla="*/ 15 h 54"/>
                  <a:gd name="T24" fmla="*/ 30 w 49"/>
                  <a:gd name="T25" fmla="*/ 14 h 54"/>
                  <a:gd name="T26" fmla="*/ 28 w 49"/>
                  <a:gd name="T27" fmla="*/ 13 h 54"/>
                  <a:gd name="T28" fmla="*/ 26 w 49"/>
                  <a:gd name="T29" fmla="*/ 10 h 54"/>
                  <a:gd name="T30" fmla="*/ 25 w 49"/>
                  <a:gd name="T31" fmla="*/ 9 h 54"/>
                  <a:gd name="T32" fmla="*/ 23 w 49"/>
                  <a:gd name="T33" fmla="*/ 11 h 54"/>
                  <a:gd name="T34" fmla="*/ 23 w 49"/>
                  <a:gd name="T35" fmla="*/ 11 h 54"/>
                  <a:gd name="T36" fmla="*/ 20 w 49"/>
                  <a:gd name="T37" fmla="*/ 8 h 54"/>
                  <a:gd name="T38" fmla="*/ 19 w 49"/>
                  <a:gd name="T39" fmla="*/ 5 h 54"/>
                  <a:gd name="T40" fmla="*/ 17 w 49"/>
                  <a:gd name="T41" fmla="*/ 4 h 54"/>
                  <a:gd name="T42" fmla="*/ 15 w 49"/>
                  <a:gd name="T43" fmla="*/ 3 h 54"/>
                  <a:gd name="T44" fmla="*/ 15 w 49"/>
                  <a:gd name="T45" fmla="*/ 1 h 54"/>
                  <a:gd name="T46" fmla="*/ 13 w 49"/>
                  <a:gd name="T47" fmla="*/ 0 h 54"/>
                  <a:gd name="T48" fmla="*/ 8 w 49"/>
                  <a:gd name="T49" fmla="*/ 1 h 54"/>
                  <a:gd name="T50" fmla="*/ 6 w 49"/>
                  <a:gd name="T51" fmla="*/ 1 h 54"/>
                  <a:gd name="T52" fmla="*/ 5 w 49"/>
                  <a:gd name="T53" fmla="*/ 1 h 54"/>
                  <a:gd name="T54" fmla="*/ 5 w 49"/>
                  <a:gd name="T55" fmla="*/ 3 h 54"/>
                  <a:gd name="T56" fmla="*/ 3 w 49"/>
                  <a:gd name="T57" fmla="*/ 6 h 54"/>
                  <a:gd name="T58" fmla="*/ 3 w 49"/>
                  <a:gd name="T59" fmla="*/ 8 h 54"/>
                  <a:gd name="T60" fmla="*/ 3 w 49"/>
                  <a:gd name="T61" fmla="*/ 10 h 54"/>
                  <a:gd name="T62" fmla="*/ 3 w 49"/>
                  <a:gd name="T63" fmla="*/ 13 h 54"/>
                  <a:gd name="T64" fmla="*/ 3 w 49"/>
                  <a:gd name="T65" fmla="*/ 16 h 54"/>
                  <a:gd name="T66" fmla="*/ 3 w 49"/>
                  <a:gd name="T67" fmla="*/ 16 h 54"/>
                  <a:gd name="T68" fmla="*/ 3 w 49"/>
                  <a:gd name="T69" fmla="*/ 18 h 54"/>
                  <a:gd name="T70" fmla="*/ 1 w 49"/>
                  <a:gd name="T71" fmla="*/ 21 h 54"/>
                  <a:gd name="T72" fmla="*/ 3 w 49"/>
                  <a:gd name="T73" fmla="*/ 24 h 54"/>
                  <a:gd name="T74" fmla="*/ 2 w 49"/>
                  <a:gd name="T75" fmla="*/ 25 h 54"/>
                  <a:gd name="T76" fmla="*/ 2 w 49"/>
                  <a:gd name="T77" fmla="*/ 28 h 54"/>
                  <a:gd name="T78" fmla="*/ 3 w 49"/>
                  <a:gd name="T79" fmla="*/ 32 h 54"/>
                  <a:gd name="T80" fmla="*/ 3 w 49"/>
                  <a:gd name="T81" fmla="*/ 34 h 54"/>
                  <a:gd name="T82" fmla="*/ 1 w 49"/>
                  <a:gd name="T83" fmla="*/ 34 h 54"/>
                  <a:gd name="T84" fmla="*/ 0 w 49"/>
                  <a:gd name="T85" fmla="*/ 36 h 54"/>
                  <a:gd name="T86" fmla="*/ 0 w 49"/>
                  <a:gd name="T87" fmla="*/ 40 h 54"/>
                  <a:gd name="T88" fmla="*/ 2 w 49"/>
                  <a:gd name="T89" fmla="*/ 43 h 54"/>
                  <a:gd name="T90" fmla="*/ 5 w 49"/>
                  <a:gd name="T91" fmla="*/ 48 h 54"/>
                  <a:gd name="T92" fmla="*/ 8 w 49"/>
                  <a:gd name="T93" fmla="*/ 49 h 54"/>
                  <a:gd name="T94" fmla="*/ 22 w 49"/>
                  <a:gd name="T95" fmla="*/ 53 h 54"/>
                  <a:gd name="T96" fmla="*/ 25 w 49"/>
                  <a:gd name="T97" fmla="*/ 53 h 54"/>
                  <a:gd name="T98" fmla="*/ 33 w 49"/>
                  <a:gd name="T99" fmla="*/ 53 h 54"/>
                  <a:gd name="T100" fmla="*/ 45 w 49"/>
                  <a:gd name="T101" fmla="*/ 47 h 54"/>
                  <a:gd name="T102" fmla="*/ 49 w 49"/>
                  <a:gd name="T103" fmla="*/ 40 h 54"/>
                  <a:gd name="T104" fmla="*/ 47 w 49"/>
                  <a:gd name="T10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" h="54">
                    <a:moveTo>
                      <a:pt x="47" y="38"/>
                    </a:move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3" y="50"/>
                      <a:pt x="18" y="50"/>
                      <a:pt x="22" y="53"/>
                    </a:cubicBezTo>
                    <a:cubicBezTo>
                      <a:pt x="23" y="53"/>
                      <a:pt x="24" y="53"/>
                      <a:pt x="25" y="53"/>
                    </a:cubicBezTo>
                    <a:cubicBezTo>
                      <a:pt x="28" y="53"/>
                      <a:pt x="30" y="53"/>
                      <a:pt x="33" y="53"/>
                    </a:cubicBezTo>
                    <a:cubicBezTo>
                      <a:pt x="38" y="54"/>
                      <a:pt x="43" y="52"/>
                      <a:pt x="45" y="47"/>
                    </a:cubicBezTo>
                    <a:cubicBezTo>
                      <a:pt x="47" y="44"/>
                      <a:pt x="48" y="42"/>
                      <a:pt x="49" y="40"/>
                    </a:cubicBezTo>
                    <a:lnTo>
                      <a:pt x="47" y="3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" name="Freeform 146"/>
              <p:cNvSpPr>
                <a:spLocks/>
              </p:cNvSpPr>
              <p:nvPr/>
            </p:nvSpPr>
            <p:spPr bwMode="auto">
              <a:xfrm>
                <a:off x="2517" y="3533"/>
                <a:ext cx="101" cy="111"/>
              </a:xfrm>
              <a:custGeom>
                <a:avLst/>
                <a:gdLst>
                  <a:gd name="T0" fmla="*/ 47 w 49"/>
                  <a:gd name="T1" fmla="*/ 38 h 54"/>
                  <a:gd name="T2" fmla="*/ 45 w 49"/>
                  <a:gd name="T3" fmla="*/ 36 h 54"/>
                  <a:gd name="T4" fmla="*/ 45 w 49"/>
                  <a:gd name="T5" fmla="*/ 35 h 54"/>
                  <a:gd name="T6" fmla="*/ 44 w 49"/>
                  <a:gd name="T7" fmla="*/ 33 h 54"/>
                  <a:gd name="T8" fmla="*/ 47 w 49"/>
                  <a:gd name="T9" fmla="*/ 30 h 54"/>
                  <a:gd name="T10" fmla="*/ 47 w 49"/>
                  <a:gd name="T11" fmla="*/ 28 h 54"/>
                  <a:gd name="T12" fmla="*/ 45 w 49"/>
                  <a:gd name="T13" fmla="*/ 26 h 54"/>
                  <a:gd name="T14" fmla="*/ 42 w 49"/>
                  <a:gd name="T15" fmla="*/ 21 h 54"/>
                  <a:gd name="T16" fmla="*/ 37 w 49"/>
                  <a:gd name="T17" fmla="*/ 19 h 54"/>
                  <a:gd name="T18" fmla="*/ 36 w 49"/>
                  <a:gd name="T19" fmla="*/ 19 h 54"/>
                  <a:gd name="T20" fmla="*/ 35 w 49"/>
                  <a:gd name="T21" fmla="*/ 17 h 54"/>
                  <a:gd name="T22" fmla="*/ 33 w 49"/>
                  <a:gd name="T23" fmla="*/ 15 h 54"/>
                  <a:gd name="T24" fmla="*/ 30 w 49"/>
                  <a:gd name="T25" fmla="*/ 14 h 54"/>
                  <a:gd name="T26" fmla="*/ 28 w 49"/>
                  <a:gd name="T27" fmla="*/ 13 h 54"/>
                  <a:gd name="T28" fmla="*/ 26 w 49"/>
                  <a:gd name="T29" fmla="*/ 10 h 54"/>
                  <a:gd name="T30" fmla="*/ 25 w 49"/>
                  <a:gd name="T31" fmla="*/ 9 h 54"/>
                  <a:gd name="T32" fmla="*/ 23 w 49"/>
                  <a:gd name="T33" fmla="*/ 11 h 54"/>
                  <a:gd name="T34" fmla="*/ 23 w 49"/>
                  <a:gd name="T35" fmla="*/ 11 h 54"/>
                  <a:gd name="T36" fmla="*/ 20 w 49"/>
                  <a:gd name="T37" fmla="*/ 8 h 54"/>
                  <a:gd name="T38" fmla="*/ 19 w 49"/>
                  <a:gd name="T39" fmla="*/ 5 h 54"/>
                  <a:gd name="T40" fmla="*/ 17 w 49"/>
                  <a:gd name="T41" fmla="*/ 4 h 54"/>
                  <a:gd name="T42" fmla="*/ 15 w 49"/>
                  <a:gd name="T43" fmla="*/ 3 h 54"/>
                  <a:gd name="T44" fmla="*/ 15 w 49"/>
                  <a:gd name="T45" fmla="*/ 1 h 54"/>
                  <a:gd name="T46" fmla="*/ 13 w 49"/>
                  <a:gd name="T47" fmla="*/ 0 h 54"/>
                  <a:gd name="T48" fmla="*/ 8 w 49"/>
                  <a:gd name="T49" fmla="*/ 1 h 54"/>
                  <a:gd name="T50" fmla="*/ 6 w 49"/>
                  <a:gd name="T51" fmla="*/ 1 h 54"/>
                  <a:gd name="T52" fmla="*/ 5 w 49"/>
                  <a:gd name="T53" fmla="*/ 1 h 54"/>
                  <a:gd name="T54" fmla="*/ 5 w 49"/>
                  <a:gd name="T55" fmla="*/ 3 h 54"/>
                  <a:gd name="T56" fmla="*/ 3 w 49"/>
                  <a:gd name="T57" fmla="*/ 6 h 54"/>
                  <a:gd name="T58" fmla="*/ 3 w 49"/>
                  <a:gd name="T59" fmla="*/ 8 h 54"/>
                  <a:gd name="T60" fmla="*/ 3 w 49"/>
                  <a:gd name="T61" fmla="*/ 10 h 54"/>
                  <a:gd name="T62" fmla="*/ 3 w 49"/>
                  <a:gd name="T63" fmla="*/ 13 h 54"/>
                  <a:gd name="T64" fmla="*/ 3 w 49"/>
                  <a:gd name="T65" fmla="*/ 16 h 54"/>
                  <a:gd name="T66" fmla="*/ 3 w 49"/>
                  <a:gd name="T67" fmla="*/ 16 h 54"/>
                  <a:gd name="T68" fmla="*/ 3 w 49"/>
                  <a:gd name="T69" fmla="*/ 18 h 54"/>
                  <a:gd name="T70" fmla="*/ 1 w 49"/>
                  <a:gd name="T71" fmla="*/ 21 h 54"/>
                  <a:gd name="T72" fmla="*/ 3 w 49"/>
                  <a:gd name="T73" fmla="*/ 24 h 54"/>
                  <a:gd name="T74" fmla="*/ 2 w 49"/>
                  <a:gd name="T75" fmla="*/ 25 h 54"/>
                  <a:gd name="T76" fmla="*/ 2 w 49"/>
                  <a:gd name="T77" fmla="*/ 28 h 54"/>
                  <a:gd name="T78" fmla="*/ 3 w 49"/>
                  <a:gd name="T79" fmla="*/ 32 h 54"/>
                  <a:gd name="T80" fmla="*/ 3 w 49"/>
                  <a:gd name="T81" fmla="*/ 34 h 54"/>
                  <a:gd name="T82" fmla="*/ 1 w 49"/>
                  <a:gd name="T83" fmla="*/ 34 h 54"/>
                  <a:gd name="T84" fmla="*/ 0 w 49"/>
                  <a:gd name="T85" fmla="*/ 36 h 54"/>
                  <a:gd name="T86" fmla="*/ 0 w 49"/>
                  <a:gd name="T87" fmla="*/ 40 h 54"/>
                  <a:gd name="T88" fmla="*/ 2 w 49"/>
                  <a:gd name="T89" fmla="*/ 43 h 54"/>
                  <a:gd name="T90" fmla="*/ 5 w 49"/>
                  <a:gd name="T91" fmla="*/ 48 h 54"/>
                  <a:gd name="T92" fmla="*/ 8 w 49"/>
                  <a:gd name="T93" fmla="*/ 49 h 54"/>
                  <a:gd name="T94" fmla="*/ 22 w 49"/>
                  <a:gd name="T95" fmla="*/ 53 h 54"/>
                  <a:gd name="T96" fmla="*/ 25 w 49"/>
                  <a:gd name="T97" fmla="*/ 53 h 54"/>
                  <a:gd name="T98" fmla="*/ 33 w 49"/>
                  <a:gd name="T99" fmla="*/ 53 h 54"/>
                  <a:gd name="T100" fmla="*/ 45 w 49"/>
                  <a:gd name="T101" fmla="*/ 47 h 54"/>
                  <a:gd name="T102" fmla="*/ 49 w 49"/>
                  <a:gd name="T103" fmla="*/ 40 h 54"/>
                  <a:gd name="T104" fmla="*/ 47 w 49"/>
                  <a:gd name="T10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" h="54">
                    <a:moveTo>
                      <a:pt x="47" y="38"/>
                    </a:move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3" y="50"/>
                      <a:pt x="18" y="50"/>
                      <a:pt x="22" y="53"/>
                    </a:cubicBezTo>
                    <a:cubicBezTo>
                      <a:pt x="23" y="53"/>
                      <a:pt x="24" y="53"/>
                      <a:pt x="25" y="53"/>
                    </a:cubicBezTo>
                    <a:cubicBezTo>
                      <a:pt x="28" y="53"/>
                      <a:pt x="30" y="53"/>
                      <a:pt x="33" y="53"/>
                    </a:cubicBezTo>
                    <a:cubicBezTo>
                      <a:pt x="38" y="54"/>
                      <a:pt x="43" y="52"/>
                      <a:pt x="45" y="47"/>
                    </a:cubicBezTo>
                    <a:cubicBezTo>
                      <a:pt x="47" y="44"/>
                      <a:pt x="48" y="42"/>
                      <a:pt x="49" y="40"/>
                    </a:cubicBezTo>
                    <a:lnTo>
                      <a:pt x="47" y="3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" name="Freeform 147"/>
              <p:cNvSpPr>
                <a:spLocks/>
              </p:cNvSpPr>
              <p:nvPr/>
            </p:nvSpPr>
            <p:spPr bwMode="auto">
              <a:xfrm>
                <a:off x="2626" y="36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1" name="Rectangle 148"/>
              <p:cNvSpPr>
                <a:spLocks noChangeArrowheads="1"/>
              </p:cNvSpPr>
              <p:nvPr/>
            </p:nvSpPr>
            <p:spPr bwMode="auto">
              <a:xfrm>
                <a:off x="2628" y="3601"/>
                <a:ext cx="1" cy="2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2" name="Rectangle 149"/>
              <p:cNvSpPr>
                <a:spLocks noChangeArrowheads="1"/>
              </p:cNvSpPr>
              <p:nvPr/>
            </p:nvSpPr>
            <p:spPr bwMode="auto">
              <a:xfrm>
                <a:off x="2628" y="3601"/>
                <a:ext cx="1" cy="2"/>
              </a:xfrm>
              <a:prstGeom prst="rect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3" name="Freeform 150"/>
              <p:cNvSpPr>
                <a:spLocks/>
              </p:cNvSpPr>
              <p:nvPr/>
            </p:nvSpPr>
            <p:spPr bwMode="auto">
              <a:xfrm>
                <a:off x="3135" y="1272"/>
                <a:ext cx="133" cy="86"/>
              </a:xfrm>
              <a:custGeom>
                <a:avLst/>
                <a:gdLst>
                  <a:gd name="T0" fmla="*/ 65 w 65"/>
                  <a:gd name="T1" fmla="*/ 15 h 42"/>
                  <a:gd name="T2" fmla="*/ 65 w 65"/>
                  <a:gd name="T3" fmla="*/ 13 h 42"/>
                  <a:gd name="T4" fmla="*/ 62 w 65"/>
                  <a:gd name="T5" fmla="*/ 12 h 42"/>
                  <a:gd name="T6" fmla="*/ 61 w 65"/>
                  <a:gd name="T7" fmla="*/ 8 h 42"/>
                  <a:gd name="T8" fmla="*/ 58 w 65"/>
                  <a:gd name="T9" fmla="*/ 4 h 42"/>
                  <a:gd name="T10" fmla="*/ 57 w 65"/>
                  <a:gd name="T11" fmla="*/ 3 h 42"/>
                  <a:gd name="T12" fmla="*/ 54 w 65"/>
                  <a:gd name="T13" fmla="*/ 2 h 42"/>
                  <a:gd name="T14" fmla="*/ 49 w 65"/>
                  <a:gd name="T15" fmla="*/ 2 h 42"/>
                  <a:gd name="T16" fmla="*/ 40 w 65"/>
                  <a:gd name="T17" fmla="*/ 5 h 42"/>
                  <a:gd name="T18" fmla="*/ 36 w 65"/>
                  <a:gd name="T19" fmla="*/ 5 h 42"/>
                  <a:gd name="T20" fmla="*/ 30 w 65"/>
                  <a:gd name="T21" fmla="*/ 8 h 42"/>
                  <a:gd name="T22" fmla="*/ 29 w 65"/>
                  <a:gd name="T23" fmla="*/ 8 h 42"/>
                  <a:gd name="T24" fmla="*/ 27 w 65"/>
                  <a:gd name="T25" fmla="*/ 5 h 42"/>
                  <a:gd name="T26" fmla="*/ 25 w 65"/>
                  <a:gd name="T27" fmla="*/ 6 h 42"/>
                  <a:gd name="T28" fmla="*/ 24 w 65"/>
                  <a:gd name="T29" fmla="*/ 9 h 42"/>
                  <a:gd name="T30" fmla="*/ 22 w 65"/>
                  <a:gd name="T31" fmla="*/ 13 h 42"/>
                  <a:gd name="T32" fmla="*/ 20 w 65"/>
                  <a:gd name="T33" fmla="*/ 13 h 42"/>
                  <a:gd name="T34" fmla="*/ 20 w 65"/>
                  <a:gd name="T35" fmla="*/ 13 h 42"/>
                  <a:gd name="T36" fmla="*/ 20 w 65"/>
                  <a:gd name="T37" fmla="*/ 14 h 42"/>
                  <a:gd name="T38" fmla="*/ 20 w 65"/>
                  <a:gd name="T39" fmla="*/ 13 h 42"/>
                  <a:gd name="T40" fmla="*/ 19 w 65"/>
                  <a:gd name="T41" fmla="*/ 9 h 42"/>
                  <a:gd name="T42" fmla="*/ 17 w 65"/>
                  <a:gd name="T43" fmla="*/ 4 h 42"/>
                  <a:gd name="T44" fmla="*/ 15 w 65"/>
                  <a:gd name="T45" fmla="*/ 2 h 42"/>
                  <a:gd name="T46" fmla="*/ 10 w 65"/>
                  <a:gd name="T47" fmla="*/ 2 h 42"/>
                  <a:gd name="T48" fmla="*/ 10 w 65"/>
                  <a:gd name="T49" fmla="*/ 2 h 42"/>
                  <a:gd name="T50" fmla="*/ 9 w 65"/>
                  <a:gd name="T51" fmla="*/ 2 h 42"/>
                  <a:gd name="T52" fmla="*/ 10 w 65"/>
                  <a:gd name="T53" fmla="*/ 2 h 42"/>
                  <a:gd name="T54" fmla="*/ 6 w 65"/>
                  <a:gd name="T55" fmla="*/ 4 h 42"/>
                  <a:gd name="T56" fmla="*/ 1 w 65"/>
                  <a:gd name="T57" fmla="*/ 11 h 42"/>
                  <a:gd name="T58" fmla="*/ 3 w 65"/>
                  <a:gd name="T59" fmla="*/ 13 h 42"/>
                  <a:gd name="T60" fmla="*/ 5 w 65"/>
                  <a:gd name="T61" fmla="*/ 13 h 42"/>
                  <a:gd name="T62" fmla="*/ 11 w 65"/>
                  <a:gd name="T63" fmla="*/ 14 h 42"/>
                  <a:gd name="T64" fmla="*/ 12 w 65"/>
                  <a:gd name="T65" fmla="*/ 15 h 42"/>
                  <a:gd name="T66" fmla="*/ 8 w 65"/>
                  <a:gd name="T67" fmla="*/ 18 h 42"/>
                  <a:gd name="T68" fmla="*/ 2 w 65"/>
                  <a:gd name="T69" fmla="*/ 19 h 42"/>
                  <a:gd name="T70" fmla="*/ 1 w 65"/>
                  <a:gd name="T71" fmla="*/ 21 h 42"/>
                  <a:gd name="T72" fmla="*/ 3 w 65"/>
                  <a:gd name="T73" fmla="*/ 22 h 42"/>
                  <a:gd name="T74" fmla="*/ 7 w 65"/>
                  <a:gd name="T75" fmla="*/ 23 h 42"/>
                  <a:gd name="T76" fmla="*/ 10 w 65"/>
                  <a:gd name="T77" fmla="*/ 24 h 42"/>
                  <a:gd name="T78" fmla="*/ 12 w 65"/>
                  <a:gd name="T79" fmla="*/ 28 h 42"/>
                  <a:gd name="T80" fmla="*/ 11 w 65"/>
                  <a:gd name="T81" fmla="*/ 30 h 42"/>
                  <a:gd name="T82" fmla="*/ 10 w 65"/>
                  <a:gd name="T83" fmla="*/ 31 h 42"/>
                  <a:gd name="T84" fmla="*/ 7 w 65"/>
                  <a:gd name="T85" fmla="*/ 33 h 42"/>
                  <a:gd name="T86" fmla="*/ 11 w 65"/>
                  <a:gd name="T87" fmla="*/ 36 h 42"/>
                  <a:gd name="T88" fmla="*/ 13 w 65"/>
                  <a:gd name="T89" fmla="*/ 36 h 42"/>
                  <a:gd name="T90" fmla="*/ 22 w 65"/>
                  <a:gd name="T91" fmla="*/ 38 h 42"/>
                  <a:gd name="T92" fmla="*/ 30 w 65"/>
                  <a:gd name="T93" fmla="*/ 41 h 42"/>
                  <a:gd name="T94" fmla="*/ 34 w 65"/>
                  <a:gd name="T95" fmla="*/ 41 h 42"/>
                  <a:gd name="T96" fmla="*/ 47 w 65"/>
                  <a:gd name="T97" fmla="*/ 35 h 42"/>
                  <a:gd name="T98" fmla="*/ 49 w 65"/>
                  <a:gd name="T99" fmla="*/ 34 h 42"/>
                  <a:gd name="T100" fmla="*/ 57 w 65"/>
                  <a:gd name="T101" fmla="*/ 29 h 42"/>
                  <a:gd name="T102" fmla="*/ 60 w 65"/>
                  <a:gd name="T103" fmla="*/ 27 h 42"/>
                  <a:gd name="T104" fmla="*/ 63 w 65"/>
                  <a:gd name="T105" fmla="*/ 24 h 42"/>
                  <a:gd name="T106" fmla="*/ 64 w 65"/>
                  <a:gd name="T107" fmla="*/ 22 h 42"/>
                  <a:gd name="T108" fmla="*/ 65 w 65"/>
                  <a:gd name="T10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" h="42">
                    <a:moveTo>
                      <a:pt x="65" y="15"/>
                    </a:moveTo>
                    <a:cubicBezTo>
                      <a:pt x="65" y="14"/>
                      <a:pt x="65" y="14"/>
                      <a:pt x="65" y="13"/>
                    </a:cubicBezTo>
                    <a:cubicBezTo>
                      <a:pt x="63" y="13"/>
                      <a:pt x="62" y="12"/>
                      <a:pt x="62" y="12"/>
                    </a:cubicBezTo>
                    <a:cubicBezTo>
                      <a:pt x="60" y="11"/>
                      <a:pt x="61" y="9"/>
                      <a:pt x="61" y="8"/>
                    </a:cubicBezTo>
                    <a:cubicBezTo>
                      <a:pt x="60" y="6"/>
                      <a:pt x="59" y="5"/>
                      <a:pt x="58" y="4"/>
                    </a:cubicBezTo>
                    <a:cubicBezTo>
                      <a:pt x="58" y="3"/>
                      <a:pt x="58" y="3"/>
                      <a:pt x="57" y="3"/>
                    </a:cubicBezTo>
                    <a:cubicBezTo>
                      <a:pt x="55" y="4"/>
                      <a:pt x="54" y="4"/>
                      <a:pt x="54" y="2"/>
                    </a:cubicBezTo>
                    <a:cubicBezTo>
                      <a:pt x="52" y="1"/>
                      <a:pt x="50" y="1"/>
                      <a:pt x="49" y="2"/>
                    </a:cubicBezTo>
                    <a:cubicBezTo>
                      <a:pt x="46" y="5"/>
                      <a:pt x="43" y="6"/>
                      <a:pt x="40" y="5"/>
                    </a:cubicBezTo>
                    <a:cubicBezTo>
                      <a:pt x="39" y="4"/>
                      <a:pt x="37" y="5"/>
                      <a:pt x="36" y="5"/>
                    </a:cubicBezTo>
                    <a:cubicBezTo>
                      <a:pt x="33" y="4"/>
                      <a:pt x="31" y="5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8" y="7"/>
                      <a:pt x="28" y="6"/>
                      <a:pt x="27" y="5"/>
                    </a:cubicBezTo>
                    <a:cubicBezTo>
                      <a:pt x="27" y="5"/>
                      <a:pt x="25" y="5"/>
                      <a:pt x="25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1"/>
                      <a:pt x="23" y="12"/>
                      <a:pt x="22" y="13"/>
                    </a:cubicBezTo>
                    <a:cubicBezTo>
                      <a:pt x="22" y="13"/>
                      <a:pt x="21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2"/>
                      <a:pt x="19" y="11"/>
                      <a:pt x="19" y="9"/>
                    </a:cubicBezTo>
                    <a:cubicBezTo>
                      <a:pt x="19" y="7"/>
                      <a:pt x="19" y="5"/>
                      <a:pt x="17" y="4"/>
                    </a:cubicBezTo>
                    <a:cubicBezTo>
                      <a:pt x="16" y="4"/>
                      <a:pt x="16" y="2"/>
                      <a:pt x="15" y="2"/>
                    </a:cubicBezTo>
                    <a:cubicBezTo>
                      <a:pt x="13" y="0"/>
                      <a:pt x="12" y="0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2"/>
                      <a:pt x="6" y="3"/>
                      <a:pt x="6" y="4"/>
                    </a:cubicBezTo>
                    <a:cubicBezTo>
                      <a:pt x="4" y="7"/>
                      <a:pt x="2" y="9"/>
                      <a:pt x="1" y="11"/>
                    </a:cubicBezTo>
                    <a:cubicBezTo>
                      <a:pt x="0" y="12"/>
                      <a:pt x="1" y="13"/>
                      <a:pt x="3" y="13"/>
                    </a:cubicBezTo>
                    <a:cubicBezTo>
                      <a:pt x="3" y="13"/>
                      <a:pt x="4" y="13"/>
                      <a:pt x="5" y="13"/>
                    </a:cubicBezTo>
                    <a:cubicBezTo>
                      <a:pt x="7" y="12"/>
                      <a:pt x="10" y="13"/>
                      <a:pt x="11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1" y="16"/>
                      <a:pt x="11" y="18"/>
                      <a:pt x="8" y="18"/>
                    </a:cubicBezTo>
                    <a:cubicBezTo>
                      <a:pt x="7" y="18"/>
                      <a:pt x="4" y="19"/>
                      <a:pt x="2" y="19"/>
                    </a:cubicBezTo>
                    <a:cubicBezTo>
                      <a:pt x="2" y="19"/>
                      <a:pt x="1" y="20"/>
                      <a:pt x="1" y="21"/>
                    </a:cubicBezTo>
                    <a:cubicBezTo>
                      <a:pt x="1" y="21"/>
                      <a:pt x="2" y="22"/>
                      <a:pt x="3" y="22"/>
                    </a:cubicBezTo>
                    <a:cubicBezTo>
                      <a:pt x="4" y="23"/>
                      <a:pt x="6" y="23"/>
                      <a:pt x="7" y="23"/>
                    </a:cubicBezTo>
                    <a:cubicBezTo>
                      <a:pt x="8" y="23"/>
                      <a:pt x="9" y="24"/>
                      <a:pt x="10" y="24"/>
                    </a:cubicBezTo>
                    <a:cubicBezTo>
                      <a:pt x="10" y="26"/>
                      <a:pt x="11" y="27"/>
                      <a:pt x="12" y="28"/>
                    </a:cubicBezTo>
                    <a:cubicBezTo>
                      <a:pt x="12" y="28"/>
                      <a:pt x="11" y="30"/>
                      <a:pt x="11" y="30"/>
                    </a:cubicBezTo>
                    <a:cubicBezTo>
                      <a:pt x="11" y="30"/>
                      <a:pt x="10" y="31"/>
                      <a:pt x="10" y="31"/>
                    </a:cubicBezTo>
                    <a:cubicBezTo>
                      <a:pt x="8" y="31"/>
                      <a:pt x="7" y="32"/>
                      <a:pt x="7" y="33"/>
                    </a:cubicBezTo>
                    <a:cubicBezTo>
                      <a:pt x="8" y="35"/>
                      <a:pt x="8" y="36"/>
                      <a:pt x="11" y="36"/>
                    </a:cubicBezTo>
                    <a:cubicBezTo>
                      <a:pt x="11" y="36"/>
                      <a:pt x="12" y="36"/>
                      <a:pt x="13" y="36"/>
                    </a:cubicBezTo>
                    <a:cubicBezTo>
                      <a:pt x="16" y="36"/>
                      <a:pt x="19" y="36"/>
                      <a:pt x="22" y="38"/>
                    </a:cubicBezTo>
                    <a:cubicBezTo>
                      <a:pt x="24" y="39"/>
                      <a:pt x="27" y="41"/>
                      <a:pt x="30" y="41"/>
                    </a:cubicBezTo>
                    <a:cubicBezTo>
                      <a:pt x="31" y="42"/>
                      <a:pt x="32" y="41"/>
                      <a:pt x="34" y="41"/>
                    </a:cubicBezTo>
                    <a:cubicBezTo>
                      <a:pt x="38" y="39"/>
                      <a:pt x="42" y="36"/>
                      <a:pt x="47" y="35"/>
                    </a:cubicBezTo>
                    <a:cubicBezTo>
                      <a:pt x="48" y="35"/>
                      <a:pt x="49" y="34"/>
                      <a:pt x="49" y="34"/>
                    </a:cubicBezTo>
                    <a:cubicBezTo>
                      <a:pt x="51" y="31"/>
                      <a:pt x="54" y="30"/>
                      <a:pt x="57" y="29"/>
                    </a:cubicBezTo>
                    <a:cubicBezTo>
                      <a:pt x="59" y="29"/>
                      <a:pt x="59" y="28"/>
                      <a:pt x="60" y="27"/>
                    </a:cubicBezTo>
                    <a:cubicBezTo>
                      <a:pt x="61" y="26"/>
                      <a:pt x="62" y="25"/>
                      <a:pt x="63" y="24"/>
                    </a:cubicBezTo>
                    <a:cubicBezTo>
                      <a:pt x="63" y="23"/>
                      <a:pt x="64" y="23"/>
                      <a:pt x="64" y="22"/>
                    </a:cubicBezTo>
                    <a:cubicBezTo>
                      <a:pt x="62" y="19"/>
                      <a:pt x="63" y="17"/>
                      <a:pt x="65" y="1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4" name="Freeform 151"/>
              <p:cNvSpPr>
                <a:spLocks/>
              </p:cNvSpPr>
              <p:nvPr/>
            </p:nvSpPr>
            <p:spPr bwMode="auto">
              <a:xfrm>
                <a:off x="3135" y="1272"/>
                <a:ext cx="133" cy="86"/>
              </a:xfrm>
              <a:custGeom>
                <a:avLst/>
                <a:gdLst>
                  <a:gd name="T0" fmla="*/ 65 w 65"/>
                  <a:gd name="T1" fmla="*/ 15 h 42"/>
                  <a:gd name="T2" fmla="*/ 65 w 65"/>
                  <a:gd name="T3" fmla="*/ 13 h 42"/>
                  <a:gd name="T4" fmla="*/ 62 w 65"/>
                  <a:gd name="T5" fmla="*/ 12 h 42"/>
                  <a:gd name="T6" fmla="*/ 61 w 65"/>
                  <a:gd name="T7" fmla="*/ 8 h 42"/>
                  <a:gd name="T8" fmla="*/ 58 w 65"/>
                  <a:gd name="T9" fmla="*/ 4 h 42"/>
                  <a:gd name="T10" fmla="*/ 57 w 65"/>
                  <a:gd name="T11" fmla="*/ 3 h 42"/>
                  <a:gd name="T12" fmla="*/ 54 w 65"/>
                  <a:gd name="T13" fmla="*/ 2 h 42"/>
                  <a:gd name="T14" fmla="*/ 49 w 65"/>
                  <a:gd name="T15" fmla="*/ 2 h 42"/>
                  <a:gd name="T16" fmla="*/ 40 w 65"/>
                  <a:gd name="T17" fmla="*/ 5 h 42"/>
                  <a:gd name="T18" fmla="*/ 36 w 65"/>
                  <a:gd name="T19" fmla="*/ 5 h 42"/>
                  <a:gd name="T20" fmla="*/ 30 w 65"/>
                  <a:gd name="T21" fmla="*/ 8 h 42"/>
                  <a:gd name="T22" fmla="*/ 29 w 65"/>
                  <a:gd name="T23" fmla="*/ 8 h 42"/>
                  <a:gd name="T24" fmla="*/ 27 w 65"/>
                  <a:gd name="T25" fmla="*/ 5 h 42"/>
                  <a:gd name="T26" fmla="*/ 25 w 65"/>
                  <a:gd name="T27" fmla="*/ 6 h 42"/>
                  <a:gd name="T28" fmla="*/ 24 w 65"/>
                  <a:gd name="T29" fmla="*/ 9 h 42"/>
                  <a:gd name="T30" fmla="*/ 22 w 65"/>
                  <a:gd name="T31" fmla="*/ 13 h 42"/>
                  <a:gd name="T32" fmla="*/ 20 w 65"/>
                  <a:gd name="T33" fmla="*/ 13 h 42"/>
                  <a:gd name="T34" fmla="*/ 20 w 65"/>
                  <a:gd name="T35" fmla="*/ 13 h 42"/>
                  <a:gd name="T36" fmla="*/ 20 w 65"/>
                  <a:gd name="T37" fmla="*/ 14 h 42"/>
                  <a:gd name="T38" fmla="*/ 20 w 65"/>
                  <a:gd name="T39" fmla="*/ 13 h 42"/>
                  <a:gd name="T40" fmla="*/ 19 w 65"/>
                  <a:gd name="T41" fmla="*/ 9 h 42"/>
                  <a:gd name="T42" fmla="*/ 17 w 65"/>
                  <a:gd name="T43" fmla="*/ 4 h 42"/>
                  <a:gd name="T44" fmla="*/ 15 w 65"/>
                  <a:gd name="T45" fmla="*/ 2 h 42"/>
                  <a:gd name="T46" fmla="*/ 10 w 65"/>
                  <a:gd name="T47" fmla="*/ 2 h 42"/>
                  <a:gd name="T48" fmla="*/ 10 w 65"/>
                  <a:gd name="T49" fmla="*/ 2 h 42"/>
                  <a:gd name="T50" fmla="*/ 9 w 65"/>
                  <a:gd name="T51" fmla="*/ 2 h 42"/>
                  <a:gd name="T52" fmla="*/ 10 w 65"/>
                  <a:gd name="T53" fmla="*/ 2 h 42"/>
                  <a:gd name="T54" fmla="*/ 6 w 65"/>
                  <a:gd name="T55" fmla="*/ 4 h 42"/>
                  <a:gd name="T56" fmla="*/ 1 w 65"/>
                  <a:gd name="T57" fmla="*/ 11 h 42"/>
                  <a:gd name="T58" fmla="*/ 3 w 65"/>
                  <a:gd name="T59" fmla="*/ 13 h 42"/>
                  <a:gd name="T60" fmla="*/ 5 w 65"/>
                  <a:gd name="T61" fmla="*/ 13 h 42"/>
                  <a:gd name="T62" fmla="*/ 11 w 65"/>
                  <a:gd name="T63" fmla="*/ 14 h 42"/>
                  <a:gd name="T64" fmla="*/ 12 w 65"/>
                  <a:gd name="T65" fmla="*/ 15 h 42"/>
                  <a:gd name="T66" fmla="*/ 8 w 65"/>
                  <a:gd name="T67" fmla="*/ 18 h 42"/>
                  <a:gd name="T68" fmla="*/ 2 w 65"/>
                  <a:gd name="T69" fmla="*/ 19 h 42"/>
                  <a:gd name="T70" fmla="*/ 1 w 65"/>
                  <a:gd name="T71" fmla="*/ 21 h 42"/>
                  <a:gd name="T72" fmla="*/ 3 w 65"/>
                  <a:gd name="T73" fmla="*/ 22 h 42"/>
                  <a:gd name="T74" fmla="*/ 7 w 65"/>
                  <a:gd name="T75" fmla="*/ 23 h 42"/>
                  <a:gd name="T76" fmla="*/ 10 w 65"/>
                  <a:gd name="T77" fmla="*/ 24 h 42"/>
                  <a:gd name="T78" fmla="*/ 12 w 65"/>
                  <a:gd name="T79" fmla="*/ 28 h 42"/>
                  <a:gd name="T80" fmla="*/ 11 w 65"/>
                  <a:gd name="T81" fmla="*/ 30 h 42"/>
                  <a:gd name="T82" fmla="*/ 10 w 65"/>
                  <a:gd name="T83" fmla="*/ 31 h 42"/>
                  <a:gd name="T84" fmla="*/ 7 w 65"/>
                  <a:gd name="T85" fmla="*/ 33 h 42"/>
                  <a:gd name="T86" fmla="*/ 11 w 65"/>
                  <a:gd name="T87" fmla="*/ 36 h 42"/>
                  <a:gd name="T88" fmla="*/ 13 w 65"/>
                  <a:gd name="T89" fmla="*/ 36 h 42"/>
                  <a:gd name="T90" fmla="*/ 22 w 65"/>
                  <a:gd name="T91" fmla="*/ 38 h 42"/>
                  <a:gd name="T92" fmla="*/ 30 w 65"/>
                  <a:gd name="T93" fmla="*/ 41 h 42"/>
                  <a:gd name="T94" fmla="*/ 34 w 65"/>
                  <a:gd name="T95" fmla="*/ 41 h 42"/>
                  <a:gd name="T96" fmla="*/ 47 w 65"/>
                  <a:gd name="T97" fmla="*/ 35 h 42"/>
                  <a:gd name="T98" fmla="*/ 49 w 65"/>
                  <a:gd name="T99" fmla="*/ 34 h 42"/>
                  <a:gd name="T100" fmla="*/ 57 w 65"/>
                  <a:gd name="T101" fmla="*/ 29 h 42"/>
                  <a:gd name="T102" fmla="*/ 60 w 65"/>
                  <a:gd name="T103" fmla="*/ 27 h 42"/>
                  <a:gd name="T104" fmla="*/ 63 w 65"/>
                  <a:gd name="T105" fmla="*/ 24 h 42"/>
                  <a:gd name="T106" fmla="*/ 64 w 65"/>
                  <a:gd name="T107" fmla="*/ 22 h 42"/>
                  <a:gd name="T108" fmla="*/ 65 w 65"/>
                  <a:gd name="T10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" h="42">
                    <a:moveTo>
                      <a:pt x="65" y="15"/>
                    </a:moveTo>
                    <a:cubicBezTo>
                      <a:pt x="65" y="14"/>
                      <a:pt x="65" y="14"/>
                      <a:pt x="65" y="13"/>
                    </a:cubicBezTo>
                    <a:cubicBezTo>
                      <a:pt x="63" y="13"/>
                      <a:pt x="62" y="12"/>
                      <a:pt x="62" y="12"/>
                    </a:cubicBezTo>
                    <a:cubicBezTo>
                      <a:pt x="60" y="11"/>
                      <a:pt x="61" y="9"/>
                      <a:pt x="61" y="8"/>
                    </a:cubicBezTo>
                    <a:cubicBezTo>
                      <a:pt x="60" y="6"/>
                      <a:pt x="59" y="5"/>
                      <a:pt x="58" y="4"/>
                    </a:cubicBezTo>
                    <a:cubicBezTo>
                      <a:pt x="58" y="3"/>
                      <a:pt x="58" y="3"/>
                      <a:pt x="57" y="3"/>
                    </a:cubicBezTo>
                    <a:cubicBezTo>
                      <a:pt x="55" y="4"/>
                      <a:pt x="54" y="4"/>
                      <a:pt x="54" y="2"/>
                    </a:cubicBezTo>
                    <a:cubicBezTo>
                      <a:pt x="52" y="1"/>
                      <a:pt x="50" y="1"/>
                      <a:pt x="49" y="2"/>
                    </a:cubicBezTo>
                    <a:cubicBezTo>
                      <a:pt x="46" y="5"/>
                      <a:pt x="43" y="6"/>
                      <a:pt x="40" y="5"/>
                    </a:cubicBezTo>
                    <a:cubicBezTo>
                      <a:pt x="39" y="4"/>
                      <a:pt x="37" y="5"/>
                      <a:pt x="36" y="5"/>
                    </a:cubicBezTo>
                    <a:cubicBezTo>
                      <a:pt x="33" y="4"/>
                      <a:pt x="31" y="5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8" y="7"/>
                      <a:pt x="28" y="6"/>
                      <a:pt x="27" y="5"/>
                    </a:cubicBezTo>
                    <a:cubicBezTo>
                      <a:pt x="27" y="5"/>
                      <a:pt x="25" y="5"/>
                      <a:pt x="25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1"/>
                      <a:pt x="23" y="12"/>
                      <a:pt x="22" y="13"/>
                    </a:cubicBezTo>
                    <a:cubicBezTo>
                      <a:pt x="22" y="13"/>
                      <a:pt x="21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2"/>
                      <a:pt x="19" y="11"/>
                      <a:pt x="19" y="9"/>
                    </a:cubicBezTo>
                    <a:cubicBezTo>
                      <a:pt x="19" y="7"/>
                      <a:pt x="19" y="5"/>
                      <a:pt x="17" y="4"/>
                    </a:cubicBezTo>
                    <a:cubicBezTo>
                      <a:pt x="16" y="4"/>
                      <a:pt x="16" y="2"/>
                      <a:pt x="15" y="2"/>
                    </a:cubicBezTo>
                    <a:cubicBezTo>
                      <a:pt x="13" y="0"/>
                      <a:pt x="12" y="0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2"/>
                      <a:pt x="6" y="3"/>
                      <a:pt x="6" y="4"/>
                    </a:cubicBezTo>
                    <a:cubicBezTo>
                      <a:pt x="4" y="7"/>
                      <a:pt x="2" y="9"/>
                      <a:pt x="1" y="11"/>
                    </a:cubicBezTo>
                    <a:cubicBezTo>
                      <a:pt x="0" y="12"/>
                      <a:pt x="1" y="13"/>
                      <a:pt x="3" y="13"/>
                    </a:cubicBezTo>
                    <a:cubicBezTo>
                      <a:pt x="3" y="13"/>
                      <a:pt x="4" y="13"/>
                      <a:pt x="5" y="13"/>
                    </a:cubicBezTo>
                    <a:cubicBezTo>
                      <a:pt x="7" y="12"/>
                      <a:pt x="10" y="13"/>
                      <a:pt x="11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1" y="16"/>
                      <a:pt x="11" y="18"/>
                      <a:pt x="8" y="18"/>
                    </a:cubicBezTo>
                    <a:cubicBezTo>
                      <a:pt x="7" y="18"/>
                      <a:pt x="4" y="19"/>
                      <a:pt x="2" y="19"/>
                    </a:cubicBezTo>
                    <a:cubicBezTo>
                      <a:pt x="2" y="19"/>
                      <a:pt x="1" y="20"/>
                      <a:pt x="1" y="21"/>
                    </a:cubicBezTo>
                    <a:cubicBezTo>
                      <a:pt x="1" y="21"/>
                      <a:pt x="2" y="22"/>
                      <a:pt x="3" y="22"/>
                    </a:cubicBezTo>
                    <a:cubicBezTo>
                      <a:pt x="4" y="23"/>
                      <a:pt x="6" y="23"/>
                      <a:pt x="7" y="23"/>
                    </a:cubicBezTo>
                    <a:cubicBezTo>
                      <a:pt x="8" y="23"/>
                      <a:pt x="9" y="24"/>
                      <a:pt x="10" y="24"/>
                    </a:cubicBezTo>
                    <a:cubicBezTo>
                      <a:pt x="10" y="26"/>
                      <a:pt x="11" y="27"/>
                      <a:pt x="12" y="28"/>
                    </a:cubicBezTo>
                    <a:cubicBezTo>
                      <a:pt x="12" y="28"/>
                      <a:pt x="11" y="30"/>
                      <a:pt x="11" y="30"/>
                    </a:cubicBezTo>
                    <a:cubicBezTo>
                      <a:pt x="11" y="30"/>
                      <a:pt x="10" y="31"/>
                      <a:pt x="10" y="31"/>
                    </a:cubicBezTo>
                    <a:cubicBezTo>
                      <a:pt x="8" y="31"/>
                      <a:pt x="7" y="32"/>
                      <a:pt x="7" y="33"/>
                    </a:cubicBezTo>
                    <a:cubicBezTo>
                      <a:pt x="8" y="35"/>
                      <a:pt x="8" y="36"/>
                      <a:pt x="11" y="36"/>
                    </a:cubicBezTo>
                    <a:cubicBezTo>
                      <a:pt x="11" y="36"/>
                      <a:pt x="12" y="36"/>
                      <a:pt x="13" y="36"/>
                    </a:cubicBezTo>
                    <a:cubicBezTo>
                      <a:pt x="16" y="36"/>
                      <a:pt x="19" y="36"/>
                      <a:pt x="22" y="38"/>
                    </a:cubicBezTo>
                    <a:cubicBezTo>
                      <a:pt x="24" y="39"/>
                      <a:pt x="27" y="41"/>
                      <a:pt x="30" y="41"/>
                    </a:cubicBezTo>
                    <a:cubicBezTo>
                      <a:pt x="31" y="42"/>
                      <a:pt x="32" y="41"/>
                      <a:pt x="34" y="41"/>
                    </a:cubicBezTo>
                    <a:cubicBezTo>
                      <a:pt x="38" y="39"/>
                      <a:pt x="42" y="36"/>
                      <a:pt x="47" y="35"/>
                    </a:cubicBezTo>
                    <a:cubicBezTo>
                      <a:pt x="48" y="35"/>
                      <a:pt x="49" y="34"/>
                      <a:pt x="49" y="34"/>
                    </a:cubicBezTo>
                    <a:cubicBezTo>
                      <a:pt x="51" y="31"/>
                      <a:pt x="54" y="30"/>
                      <a:pt x="57" y="29"/>
                    </a:cubicBezTo>
                    <a:cubicBezTo>
                      <a:pt x="59" y="29"/>
                      <a:pt x="59" y="28"/>
                      <a:pt x="60" y="27"/>
                    </a:cubicBezTo>
                    <a:cubicBezTo>
                      <a:pt x="61" y="26"/>
                      <a:pt x="62" y="25"/>
                      <a:pt x="63" y="24"/>
                    </a:cubicBezTo>
                    <a:cubicBezTo>
                      <a:pt x="63" y="23"/>
                      <a:pt x="64" y="23"/>
                      <a:pt x="64" y="22"/>
                    </a:cubicBezTo>
                    <a:cubicBezTo>
                      <a:pt x="62" y="19"/>
                      <a:pt x="63" y="17"/>
                      <a:pt x="65" y="1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" name="Freeform 152"/>
              <p:cNvSpPr>
                <a:spLocks noEditPoints="1"/>
              </p:cNvSpPr>
              <p:nvPr/>
            </p:nvSpPr>
            <p:spPr bwMode="auto">
              <a:xfrm>
                <a:off x="2285" y="3360"/>
                <a:ext cx="312" cy="728"/>
              </a:xfrm>
              <a:custGeom>
                <a:avLst/>
                <a:gdLst>
                  <a:gd name="T0" fmla="*/ 73 w 152"/>
                  <a:gd name="T1" fmla="*/ 90 h 354"/>
                  <a:gd name="T2" fmla="*/ 130 w 152"/>
                  <a:gd name="T3" fmla="*/ 152 h 354"/>
                  <a:gd name="T4" fmla="*/ 119 w 152"/>
                  <a:gd name="T5" fmla="*/ 133 h 354"/>
                  <a:gd name="T6" fmla="*/ 118 w 152"/>
                  <a:gd name="T7" fmla="*/ 132 h 354"/>
                  <a:gd name="T8" fmla="*/ 126 w 152"/>
                  <a:gd name="T9" fmla="*/ 133 h 354"/>
                  <a:gd name="T10" fmla="*/ 113 w 152"/>
                  <a:gd name="T11" fmla="*/ 123 h 354"/>
                  <a:gd name="T12" fmla="*/ 115 w 152"/>
                  <a:gd name="T13" fmla="*/ 116 h 354"/>
                  <a:gd name="T14" fmla="*/ 114 w 152"/>
                  <a:gd name="T15" fmla="*/ 105 h 354"/>
                  <a:gd name="T16" fmla="*/ 116 w 152"/>
                  <a:gd name="T17" fmla="*/ 96 h 354"/>
                  <a:gd name="T18" fmla="*/ 118 w 152"/>
                  <a:gd name="T19" fmla="*/ 87 h 354"/>
                  <a:gd name="T20" fmla="*/ 120 w 152"/>
                  <a:gd name="T21" fmla="*/ 81 h 354"/>
                  <a:gd name="T22" fmla="*/ 128 w 152"/>
                  <a:gd name="T23" fmla="*/ 73 h 354"/>
                  <a:gd name="T24" fmla="*/ 133 w 152"/>
                  <a:gd name="T25" fmla="*/ 65 h 354"/>
                  <a:gd name="T26" fmla="*/ 137 w 152"/>
                  <a:gd name="T27" fmla="*/ 60 h 354"/>
                  <a:gd name="T28" fmla="*/ 145 w 152"/>
                  <a:gd name="T29" fmla="*/ 55 h 354"/>
                  <a:gd name="T30" fmla="*/ 150 w 152"/>
                  <a:gd name="T31" fmla="*/ 53 h 354"/>
                  <a:gd name="T32" fmla="*/ 150 w 152"/>
                  <a:gd name="T33" fmla="*/ 41 h 354"/>
                  <a:gd name="T34" fmla="*/ 143 w 152"/>
                  <a:gd name="T35" fmla="*/ 35 h 354"/>
                  <a:gd name="T36" fmla="*/ 143 w 152"/>
                  <a:gd name="T37" fmla="*/ 40 h 354"/>
                  <a:gd name="T38" fmla="*/ 135 w 152"/>
                  <a:gd name="T39" fmla="*/ 51 h 354"/>
                  <a:gd name="T40" fmla="*/ 129 w 152"/>
                  <a:gd name="T41" fmla="*/ 56 h 354"/>
                  <a:gd name="T42" fmla="*/ 123 w 152"/>
                  <a:gd name="T43" fmla="*/ 58 h 354"/>
                  <a:gd name="T44" fmla="*/ 105 w 152"/>
                  <a:gd name="T45" fmla="*/ 53 h 354"/>
                  <a:gd name="T46" fmla="*/ 110 w 152"/>
                  <a:gd name="T47" fmla="*/ 43 h 354"/>
                  <a:gd name="T48" fmla="*/ 113 w 152"/>
                  <a:gd name="T49" fmla="*/ 35 h 354"/>
                  <a:gd name="T50" fmla="*/ 94 w 152"/>
                  <a:gd name="T51" fmla="*/ 23 h 354"/>
                  <a:gd name="T52" fmla="*/ 81 w 152"/>
                  <a:gd name="T53" fmla="*/ 18 h 354"/>
                  <a:gd name="T54" fmla="*/ 68 w 152"/>
                  <a:gd name="T55" fmla="*/ 5 h 354"/>
                  <a:gd name="T56" fmla="*/ 64 w 152"/>
                  <a:gd name="T57" fmla="*/ 2 h 354"/>
                  <a:gd name="T58" fmla="*/ 51 w 152"/>
                  <a:gd name="T59" fmla="*/ 4 h 354"/>
                  <a:gd name="T60" fmla="*/ 47 w 152"/>
                  <a:gd name="T61" fmla="*/ 4 h 354"/>
                  <a:gd name="T62" fmla="*/ 35 w 152"/>
                  <a:gd name="T63" fmla="*/ 2 h 354"/>
                  <a:gd name="T64" fmla="*/ 23 w 152"/>
                  <a:gd name="T65" fmla="*/ 10 h 354"/>
                  <a:gd name="T66" fmla="*/ 18 w 152"/>
                  <a:gd name="T67" fmla="*/ 26 h 354"/>
                  <a:gd name="T68" fmla="*/ 13 w 152"/>
                  <a:gd name="T69" fmla="*/ 40 h 354"/>
                  <a:gd name="T70" fmla="*/ 13 w 152"/>
                  <a:gd name="T71" fmla="*/ 48 h 354"/>
                  <a:gd name="T72" fmla="*/ 10 w 152"/>
                  <a:gd name="T73" fmla="*/ 59 h 354"/>
                  <a:gd name="T74" fmla="*/ 3 w 152"/>
                  <a:gd name="T75" fmla="*/ 81 h 354"/>
                  <a:gd name="T76" fmla="*/ 3 w 152"/>
                  <a:gd name="T77" fmla="*/ 96 h 354"/>
                  <a:gd name="T78" fmla="*/ 7 w 152"/>
                  <a:gd name="T79" fmla="*/ 116 h 354"/>
                  <a:gd name="T80" fmla="*/ 7 w 152"/>
                  <a:gd name="T81" fmla="*/ 143 h 354"/>
                  <a:gd name="T82" fmla="*/ 6 w 152"/>
                  <a:gd name="T83" fmla="*/ 156 h 354"/>
                  <a:gd name="T84" fmla="*/ 9 w 152"/>
                  <a:gd name="T85" fmla="*/ 184 h 354"/>
                  <a:gd name="T86" fmla="*/ 5 w 152"/>
                  <a:gd name="T87" fmla="*/ 191 h 354"/>
                  <a:gd name="T88" fmla="*/ 4 w 152"/>
                  <a:gd name="T89" fmla="*/ 227 h 354"/>
                  <a:gd name="T90" fmla="*/ 10 w 152"/>
                  <a:gd name="T91" fmla="*/ 257 h 354"/>
                  <a:gd name="T92" fmla="*/ 16 w 152"/>
                  <a:gd name="T93" fmla="*/ 283 h 354"/>
                  <a:gd name="T94" fmla="*/ 15 w 152"/>
                  <a:gd name="T95" fmla="*/ 310 h 354"/>
                  <a:gd name="T96" fmla="*/ 16 w 152"/>
                  <a:gd name="T97" fmla="*/ 337 h 354"/>
                  <a:gd name="T98" fmla="*/ 50 w 152"/>
                  <a:gd name="T99" fmla="*/ 351 h 354"/>
                  <a:gd name="T100" fmla="*/ 60 w 152"/>
                  <a:gd name="T101" fmla="*/ 351 h 354"/>
                  <a:gd name="T102" fmla="*/ 58 w 152"/>
                  <a:gd name="T103" fmla="*/ 323 h 354"/>
                  <a:gd name="T104" fmla="*/ 73 w 152"/>
                  <a:gd name="T105" fmla="*/ 293 h 354"/>
                  <a:gd name="T106" fmla="*/ 56 w 152"/>
                  <a:gd name="T107" fmla="*/ 277 h 354"/>
                  <a:gd name="T108" fmla="*/ 68 w 152"/>
                  <a:gd name="T109" fmla="*/ 257 h 354"/>
                  <a:gd name="T110" fmla="*/ 75 w 152"/>
                  <a:gd name="T111" fmla="*/ 231 h 354"/>
                  <a:gd name="T112" fmla="*/ 73 w 152"/>
                  <a:gd name="T113" fmla="*/ 229 h 354"/>
                  <a:gd name="T114" fmla="*/ 75 w 152"/>
                  <a:gd name="T115" fmla="*/ 231 h 354"/>
                  <a:gd name="T116" fmla="*/ 77 w 152"/>
                  <a:gd name="T117" fmla="*/ 221 h 354"/>
                  <a:gd name="T118" fmla="*/ 65 w 152"/>
                  <a:gd name="T119" fmla="*/ 209 h 354"/>
                  <a:gd name="T120" fmla="*/ 90 w 152"/>
                  <a:gd name="T121" fmla="*/ 204 h 354"/>
                  <a:gd name="T122" fmla="*/ 89 w 152"/>
                  <a:gd name="T123" fmla="*/ 186 h 354"/>
                  <a:gd name="T124" fmla="*/ 131 w 152"/>
                  <a:gd name="T125" fmla="*/ 17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2" h="354">
                    <a:moveTo>
                      <a:pt x="73" y="91"/>
                    </a:moveTo>
                    <a:cubicBezTo>
                      <a:pt x="72" y="91"/>
                      <a:pt x="71" y="91"/>
                      <a:pt x="71" y="91"/>
                    </a:cubicBezTo>
                    <a:cubicBezTo>
                      <a:pt x="71" y="90"/>
                      <a:pt x="71" y="90"/>
                      <a:pt x="72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73" y="90"/>
                      <a:pt x="73" y="90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lose/>
                    <a:moveTo>
                      <a:pt x="133" y="154"/>
                    </a:moveTo>
                    <a:cubicBezTo>
                      <a:pt x="132" y="153"/>
                      <a:pt x="131" y="153"/>
                      <a:pt x="130" y="152"/>
                    </a:cubicBezTo>
                    <a:cubicBezTo>
                      <a:pt x="129" y="151"/>
                      <a:pt x="128" y="151"/>
                      <a:pt x="128" y="149"/>
                    </a:cubicBezTo>
                    <a:cubicBezTo>
                      <a:pt x="128" y="148"/>
                      <a:pt x="129" y="147"/>
                      <a:pt x="129" y="146"/>
                    </a:cubicBezTo>
                    <a:cubicBezTo>
                      <a:pt x="131" y="143"/>
                      <a:pt x="129" y="141"/>
                      <a:pt x="127" y="138"/>
                    </a:cubicBezTo>
                    <a:cubicBezTo>
                      <a:pt x="125" y="136"/>
                      <a:pt x="121" y="136"/>
                      <a:pt x="119" y="133"/>
                    </a:cubicBezTo>
                    <a:cubicBezTo>
                      <a:pt x="119" y="133"/>
                      <a:pt x="119" y="133"/>
                      <a:pt x="118" y="133"/>
                    </a:cubicBezTo>
                    <a:cubicBezTo>
                      <a:pt x="118" y="133"/>
                      <a:pt x="118" y="133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3"/>
                      <a:pt x="119" y="133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21" y="133"/>
                      <a:pt x="124" y="133"/>
                      <a:pt x="126" y="133"/>
                    </a:cubicBezTo>
                    <a:cubicBezTo>
                      <a:pt x="125" y="133"/>
                      <a:pt x="123" y="133"/>
                      <a:pt x="121" y="133"/>
                    </a:cubicBezTo>
                    <a:cubicBezTo>
                      <a:pt x="118" y="131"/>
                      <a:pt x="118" y="131"/>
                      <a:pt x="118" y="131"/>
                    </a:cubicBezTo>
                    <a:cubicBezTo>
                      <a:pt x="115" y="126"/>
                      <a:pt x="115" y="126"/>
                      <a:pt x="115" y="126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19"/>
                      <a:pt x="113" y="119"/>
                      <a:pt x="113" y="119"/>
                    </a:cubicBezTo>
                    <a:cubicBezTo>
                      <a:pt x="114" y="118"/>
                      <a:pt x="114" y="118"/>
                      <a:pt x="114" y="118"/>
                    </a:cubicBezTo>
                    <a:cubicBezTo>
                      <a:pt x="115" y="118"/>
                      <a:pt x="115" y="118"/>
                      <a:pt x="115" y="118"/>
                    </a:cubicBezTo>
                    <a:cubicBezTo>
                      <a:pt x="115" y="116"/>
                      <a:pt x="115" y="116"/>
                      <a:pt x="115" y="116"/>
                    </a:cubicBezTo>
                    <a:cubicBezTo>
                      <a:pt x="115" y="112"/>
                      <a:pt x="115" y="112"/>
                      <a:pt x="115" y="112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5" y="102"/>
                      <a:pt x="115" y="102"/>
                      <a:pt x="115" y="102"/>
                    </a:cubicBezTo>
                    <a:cubicBezTo>
                      <a:pt x="115" y="100"/>
                      <a:pt x="115" y="100"/>
                      <a:pt x="115" y="100"/>
                    </a:cubicBezTo>
                    <a:cubicBezTo>
                      <a:pt x="116" y="99"/>
                      <a:pt x="116" y="99"/>
                      <a:pt x="116" y="99"/>
                    </a:cubicBezTo>
                    <a:cubicBezTo>
                      <a:pt x="116" y="96"/>
                      <a:pt x="116" y="96"/>
                      <a:pt x="116" y="96"/>
                    </a:cubicBezTo>
                    <a:cubicBezTo>
                      <a:pt x="115" y="93"/>
                      <a:pt x="115" y="93"/>
                      <a:pt x="115" y="93"/>
                    </a:cubicBezTo>
                    <a:cubicBezTo>
                      <a:pt x="116" y="92"/>
                      <a:pt x="116" y="92"/>
                      <a:pt x="116" y="92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20" y="82"/>
                      <a:pt x="120" y="82"/>
                      <a:pt x="120" y="82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6" y="74"/>
                      <a:pt x="126" y="74"/>
                      <a:pt x="126" y="74"/>
                    </a:cubicBezTo>
                    <a:cubicBezTo>
                      <a:pt x="126" y="73"/>
                      <a:pt x="126" y="73"/>
                      <a:pt x="126" y="73"/>
                    </a:cubicBezTo>
                    <a:cubicBezTo>
                      <a:pt x="128" y="73"/>
                      <a:pt x="128" y="73"/>
                      <a:pt x="128" y="73"/>
                    </a:cubicBezTo>
                    <a:cubicBezTo>
                      <a:pt x="128" y="71"/>
                      <a:pt x="128" y="71"/>
                      <a:pt x="128" y="71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31" y="65"/>
                      <a:pt x="131" y="65"/>
                      <a:pt x="131" y="65"/>
                    </a:cubicBezTo>
                    <a:cubicBezTo>
                      <a:pt x="133" y="65"/>
                      <a:pt x="133" y="65"/>
                      <a:pt x="133" y="65"/>
                    </a:cubicBezTo>
                    <a:cubicBezTo>
                      <a:pt x="134" y="65"/>
                      <a:pt x="134" y="65"/>
                      <a:pt x="134" y="65"/>
                    </a:cubicBezTo>
                    <a:cubicBezTo>
                      <a:pt x="133" y="63"/>
                      <a:pt x="133" y="63"/>
                      <a:pt x="133" y="63"/>
                    </a:cubicBezTo>
                    <a:cubicBezTo>
                      <a:pt x="136" y="62"/>
                      <a:pt x="136" y="62"/>
                      <a:pt x="136" y="62"/>
                    </a:cubicBezTo>
                    <a:cubicBezTo>
                      <a:pt x="137" y="60"/>
                      <a:pt x="137" y="60"/>
                      <a:pt x="137" y="60"/>
                    </a:cubicBezTo>
                    <a:cubicBezTo>
                      <a:pt x="138" y="59"/>
                      <a:pt x="138" y="59"/>
                      <a:pt x="138" y="59"/>
                    </a:cubicBezTo>
                    <a:cubicBezTo>
                      <a:pt x="140" y="59"/>
                      <a:pt x="140" y="59"/>
                      <a:pt x="140" y="59"/>
                    </a:cubicBezTo>
                    <a:cubicBezTo>
                      <a:pt x="140" y="58"/>
                      <a:pt x="140" y="58"/>
                      <a:pt x="140" y="58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9" y="53"/>
                      <a:pt x="149" y="53"/>
                      <a:pt x="149" y="53"/>
                    </a:cubicBezTo>
                    <a:cubicBezTo>
                      <a:pt x="150" y="53"/>
                      <a:pt x="150" y="53"/>
                      <a:pt x="150" y="53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1" y="45"/>
                      <a:pt x="151" y="45"/>
                      <a:pt x="151" y="45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50" y="41"/>
                      <a:pt x="150" y="41"/>
                      <a:pt x="150" y="41"/>
                    </a:cubicBezTo>
                    <a:cubicBezTo>
                      <a:pt x="149" y="37"/>
                      <a:pt x="149" y="37"/>
                      <a:pt x="149" y="37"/>
                    </a:cubicBezTo>
                    <a:cubicBezTo>
                      <a:pt x="149" y="35"/>
                      <a:pt x="149" y="35"/>
                      <a:pt x="149" y="35"/>
                    </a:cubicBezTo>
                    <a:cubicBezTo>
                      <a:pt x="145" y="34"/>
                      <a:pt x="145" y="34"/>
                      <a:pt x="145" y="34"/>
                    </a:cubicBezTo>
                    <a:cubicBezTo>
                      <a:pt x="143" y="35"/>
                      <a:pt x="143" y="35"/>
                      <a:pt x="143" y="35"/>
                    </a:cubicBezTo>
                    <a:cubicBezTo>
                      <a:pt x="143" y="35"/>
                      <a:pt x="143" y="35"/>
                      <a:pt x="143" y="35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42" y="43"/>
                      <a:pt x="142" y="43"/>
                      <a:pt x="142" y="43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39" y="48"/>
                      <a:pt x="139" y="48"/>
                      <a:pt x="139" y="48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29" y="56"/>
                      <a:pt x="129" y="56"/>
                      <a:pt x="129" y="56"/>
                    </a:cubicBezTo>
                    <a:cubicBezTo>
                      <a:pt x="128" y="58"/>
                      <a:pt x="128" y="58"/>
                      <a:pt x="128" y="58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19" y="56"/>
                      <a:pt x="119" y="56"/>
                      <a:pt x="119" y="56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108" y="50"/>
                      <a:pt x="108" y="50"/>
                      <a:pt x="108" y="50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3" y="35"/>
                      <a:pt x="113" y="35"/>
                      <a:pt x="113" y="35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0" y="30"/>
                      <a:pt x="11" y="32"/>
                    </a:cubicBezTo>
                    <a:cubicBezTo>
                      <a:pt x="12" y="33"/>
                      <a:pt x="13" y="35"/>
                      <a:pt x="13" y="35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3" y="81"/>
                      <a:pt x="3" y="81"/>
                      <a:pt x="3" y="81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100"/>
                    </a:cubicBezTo>
                    <a:cubicBezTo>
                      <a:pt x="0" y="101"/>
                      <a:pt x="2" y="107"/>
                      <a:pt x="2" y="107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8"/>
                      <a:pt x="10" y="125"/>
                    </a:cubicBezTo>
                    <a:cubicBezTo>
                      <a:pt x="11" y="131"/>
                      <a:pt x="10" y="134"/>
                      <a:pt x="10" y="134"/>
                    </a:cubicBezTo>
                    <a:cubicBezTo>
                      <a:pt x="10" y="134"/>
                      <a:pt x="8" y="134"/>
                      <a:pt x="8" y="137"/>
                    </a:cubicBezTo>
                    <a:cubicBezTo>
                      <a:pt x="7" y="139"/>
                      <a:pt x="7" y="143"/>
                      <a:pt x="7" y="143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6" y="146"/>
                      <a:pt x="8" y="151"/>
                      <a:pt x="8" y="151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4" y="160"/>
                      <a:pt x="4" y="160"/>
                      <a:pt x="4" y="160"/>
                    </a:cubicBezTo>
                    <a:cubicBezTo>
                      <a:pt x="5" y="168"/>
                      <a:pt x="5" y="168"/>
                      <a:pt x="5" y="168"/>
                    </a:cubicBezTo>
                    <a:cubicBezTo>
                      <a:pt x="3" y="173"/>
                      <a:pt x="3" y="173"/>
                      <a:pt x="3" y="173"/>
                    </a:cubicBezTo>
                    <a:cubicBezTo>
                      <a:pt x="9" y="184"/>
                      <a:pt x="9" y="184"/>
                      <a:pt x="9" y="184"/>
                    </a:cubicBezTo>
                    <a:cubicBezTo>
                      <a:pt x="8" y="185"/>
                      <a:pt x="8" y="185"/>
                      <a:pt x="8" y="185"/>
                    </a:cubicBezTo>
                    <a:cubicBezTo>
                      <a:pt x="6" y="186"/>
                      <a:pt x="6" y="186"/>
                      <a:pt x="6" y="186"/>
                    </a:cubicBezTo>
                    <a:cubicBezTo>
                      <a:pt x="5" y="187"/>
                      <a:pt x="5" y="187"/>
                      <a:pt x="5" y="187"/>
                    </a:cubicBezTo>
                    <a:cubicBezTo>
                      <a:pt x="5" y="191"/>
                      <a:pt x="5" y="191"/>
                      <a:pt x="5" y="191"/>
                    </a:cubicBezTo>
                    <a:cubicBezTo>
                      <a:pt x="3" y="194"/>
                      <a:pt x="3" y="194"/>
                      <a:pt x="3" y="194"/>
                    </a:cubicBezTo>
                    <a:cubicBezTo>
                      <a:pt x="2" y="198"/>
                      <a:pt x="3" y="199"/>
                      <a:pt x="3" y="206"/>
                    </a:cubicBezTo>
                    <a:cubicBezTo>
                      <a:pt x="3" y="212"/>
                      <a:pt x="3" y="217"/>
                      <a:pt x="5" y="220"/>
                    </a:cubicBezTo>
                    <a:cubicBezTo>
                      <a:pt x="8" y="222"/>
                      <a:pt x="4" y="224"/>
                      <a:pt x="4" y="227"/>
                    </a:cubicBezTo>
                    <a:cubicBezTo>
                      <a:pt x="4" y="231"/>
                      <a:pt x="8" y="239"/>
                      <a:pt x="8" y="239"/>
                    </a:cubicBezTo>
                    <a:cubicBezTo>
                      <a:pt x="8" y="243"/>
                      <a:pt x="10" y="250"/>
                      <a:pt x="10" y="250"/>
                    </a:cubicBezTo>
                    <a:cubicBezTo>
                      <a:pt x="10" y="250"/>
                      <a:pt x="15" y="250"/>
                      <a:pt x="15" y="254"/>
                    </a:cubicBezTo>
                    <a:cubicBezTo>
                      <a:pt x="15" y="257"/>
                      <a:pt x="10" y="257"/>
                      <a:pt x="10" y="257"/>
                    </a:cubicBezTo>
                    <a:cubicBezTo>
                      <a:pt x="10" y="257"/>
                      <a:pt x="10" y="259"/>
                      <a:pt x="14" y="259"/>
                    </a:cubicBezTo>
                    <a:cubicBezTo>
                      <a:pt x="17" y="259"/>
                      <a:pt x="17" y="263"/>
                      <a:pt x="16" y="266"/>
                    </a:cubicBezTo>
                    <a:cubicBezTo>
                      <a:pt x="15" y="269"/>
                      <a:pt x="15" y="272"/>
                      <a:pt x="15" y="272"/>
                    </a:cubicBezTo>
                    <a:cubicBezTo>
                      <a:pt x="16" y="283"/>
                      <a:pt x="16" y="283"/>
                      <a:pt x="16" y="283"/>
                    </a:cubicBezTo>
                    <a:cubicBezTo>
                      <a:pt x="17" y="290"/>
                      <a:pt x="17" y="290"/>
                      <a:pt x="17" y="290"/>
                    </a:cubicBezTo>
                    <a:cubicBezTo>
                      <a:pt x="15" y="294"/>
                      <a:pt x="15" y="294"/>
                      <a:pt x="15" y="294"/>
                    </a:cubicBezTo>
                    <a:cubicBezTo>
                      <a:pt x="16" y="300"/>
                      <a:pt x="16" y="300"/>
                      <a:pt x="16" y="30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1" y="315"/>
                      <a:pt x="11" y="315"/>
                      <a:pt x="11" y="315"/>
                    </a:cubicBezTo>
                    <a:cubicBezTo>
                      <a:pt x="10" y="321"/>
                      <a:pt x="10" y="321"/>
                      <a:pt x="10" y="321"/>
                    </a:cubicBezTo>
                    <a:cubicBezTo>
                      <a:pt x="10" y="329"/>
                      <a:pt x="10" y="329"/>
                      <a:pt x="10" y="329"/>
                    </a:cubicBezTo>
                    <a:cubicBezTo>
                      <a:pt x="16" y="337"/>
                      <a:pt x="16" y="337"/>
                      <a:pt x="16" y="337"/>
                    </a:cubicBezTo>
                    <a:cubicBezTo>
                      <a:pt x="23" y="334"/>
                      <a:pt x="23" y="334"/>
                      <a:pt x="23" y="334"/>
                    </a:cubicBezTo>
                    <a:cubicBezTo>
                      <a:pt x="23" y="340"/>
                      <a:pt x="23" y="340"/>
                      <a:pt x="23" y="340"/>
                    </a:cubicBezTo>
                    <a:cubicBezTo>
                      <a:pt x="28" y="349"/>
                      <a:pt x="28" y="349"/>
                      <a:pt x="28" y="349"/>
                    </a:cubicBezTo>
                    <a:cubicBezTo>
                      <a:pt x="28" y="349"/>
                      <a:pt x="37" y="350"/>
                      <a:pt x="50" y="351"/>
                    </a:cubicBezTo>
                    <a:cubicBezTo>
                      <a:pt x="55" y="351"/>
                      <a:pt x="58" y="352"/>
                      <a:pt x="59" y="354"/>
                    </a:cubicBezTo>
                    <a:cubicBezTo>
                      <a:pt x="59" y="354"/>
                      <a:pt x="59" y="354"/>
                      <a:pt x="58" y="354"/>
                    </a:cubicBezTo>
                    <a:cubicBezTo>
                      <a:pt x="59" y="354"/>
                      <a:pt x="60" y="353"/>
                      <a:pt x="60" y="353"/>
                    </a:cubicBezTo>
                    <a:cubicBezTo>
                      <a:pt x="61" y="353"/>
                      <a:pt x="61" y="351"/>
                      <a:pt x="60" y="351"/>
                    </a:cubicBezTo>
                    <a:cubicBezTo>
                      <a:pt x="59" y="348"/>
                      <a:pt x="57" y="346"/>
                      <a:pt x="55" y="343"/>
                    </a:cubicBezTo>
                    <a:cubicBezTo>
                      <a:pt x="54" y="341"/>
                      <a:pt x="53" y="338"/>
                      <a:pt x="53" y="335"/>
                    </a:cubicBezTo>
                    <a:cubicBezTo>
                      <a:pt x="52" y="332"/>
                      <a:pt x="53" y="329"/>
                      <a:pt x="55" y="326"/>
                    </a:cubicBezTo>
                    <a:cubicBezTo>
                      <a:pt x="55" y="325"/>
                      <a:pt x="56" y="324"/>
                      <a:pt x="58" y="323"/>
                    </a:cubicBezTo>
                    <a:cubicBezTo>
                      <a:pt x="60" y="321"/>
                      <a:pt x="62" y="318"/>
                      <a:pt x="62" y="315"/>
                    </a:cubicBezTo>
                    <a:cubicBezTo>
                      <a:pt x="61" y="311"/>
                      <a:pt x="63" y="309"/>
                      <a:pt x="65" y="306"/>
                    </a:cubicBezTo>
                    <a:cubicBezTo>
                      <a:pt x="67" y="304"/>
                      <a:pt x="69" y="301"/>
                      <a:pt x="71" y="298"/>
                    </a:cubicBezTo>
                    <a:cubicBezTo>
                      <a:pt x="73" y="297"/>
                      <a:pt x="73" y="295"/>
                      <a:pt x="73" y="293"/>
                    </a:cubicBezTo>
                    <a:cubicBezTo>
                      <a:pt x="73" y="292"/>
                      <a:pt x="73" y="291"/>
                      <a:pt x="72" y="290"/>
                    </a:cubicBezTo>
                    <a:cubicBezTo>
                      <a:pt x="72" y="287"/>
                      <a:pt x="70" y="284"/>
                      <a:pt x="66" y="284"/>
                    </a:cubicBezTo>
                    <a:cubicBezTo>
                      <a:pt x="65" y="284"/>
                      <a:pt x="63" y="283"/>
                      <a:pt x="61" y="282"/>
                    </a:cubicBezTo>
                    <a:cubicBezTo>
                      <a:pt x="60" y="280"/>
                      <a:pt x="58" y="279"/>
                      <a:pt x="56" y="277"/>
                    </a:cubicBezTo>
                    <a:cubicBezTo>
                      <a:pt x="53" y="274"/>
                      <a:pt x="52" y="270"/>
                      <a:pt x="55" y="266"/>
                    </a:cubicBezTo>
                    <a:cubicBezTo>
                      <a:pt x="56" y="265"/>
                      <a:pt x="58" y="263"/>
                      <a:pt x="59" y="262"/>
                    </a:cubicBezTo>
                    <a:cubicBezTo>
                      <a:pt x="61" y="261"/>
                      <a:pt x="64" y="260"/>
                      <a:pt x="66" y="259"/>
                    </a:cubicBezTo>
                    <a:cubicBezTo>
                      <a:pt x="67" y="259"/>
                      <a:pt x="68" y="258"/>
                      <a:pt x="68" y="257"/>
                    </a:cubicBezTo>
                    <a:cubicBezTo>
                      <a:pt x="68" y="255"/>
                      <a:pt x="71" y="252"/>
                      <a:pt x="69" y="248"/>
                    </a:cubicBezTo>
                    <a:cubicBezTo>
                      <a:pt x="69" y="247"/>
                      <a:pt x="69" y="245"/>
                      <a:pt x="68" y="244"/>
                    </a:cubicBezTo>
                    <a:cubicBezTo>
                      <a:pt x="68" y="241"/>
                      <a:pt x="69" y="239"/>
                      <a:pt x="71" y="236"/>
                    </a:cubicBezTo>
                    <a:cubicBezTo>
                      <a:pt x="73" y="234"/>
                      <a:pt x="74" y="233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4" y="231"/>
                      <a:pt x="73" y="231"/>
                      <a:pt x="73" y="230"/>
                    </a:cubicBezTo>
                    <a:cubicBezTo>
                      <a:pt x="72" y="230"/>
                      <a:pt x="72" y="229"/>
                      <a:pt x="73" y="229"/>
                    </a:cubicBezTo>
                    <a:cubicBezTo>
                      <a:pt x="73" y="229"/>
                      <a:pt x="73" y="229"/>
                      <a:pt x="73" y="229"/>
                    </a:cubicBezTo>
                    <a:cubicBezTo>
                      <a:pt x="74" y="229"/>
                      <a:pt x="75" y="230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6" y="232"/>
                      <a:pt x="77" y="232"/>
                      <a:pt x="78" y="232"/>
                    </a:cubicBezTo>
                    <a:cubicBezTo>
                      <a:pt x="80" y="232"/>
                      <a:pt x="82" y="229"/>
                      <a:pt x="82" y="227"/>
                    </a:cubicBezTo>
                    <a:cubicBezTo>
                      <a:pt x="81" y="225"/>
                      <a:pt x="80" y="224"/>
                      <a:pt x="80" y="222"/>
                    </a:cubicBezTo>
                    <a:cubicBezTo>
                      <a:pt x="80" y="221"/>
                      <a:pt x="78" y="220"/>
                      <a:pt x="77" y="221"/>
                    </a:cubicBezTo>
                    <a:cubicBezTo>
                      <a:pt x="76" y="221"/>
                      <a:pt x="76" y="222"/>
                      <a:pt x="75" y="222"/>
                    </a:cubicBezTo>
                    <a:cubicBezTo>
                      <a:pt x="72" y="223"/>
                      <a:pt x="68" y="222"/>
                      <a:pt x="68" y="218"/>
                    </a:cubicBezTo>
                    <a:cubicBezTo>
                      <a:pt x="67" y="216"/>
                      <a:pt x="66" y="214"/>
                      <a:pt x="66" y="212"/>
                    </a:cubicBezTo>
                    <a:cubicBezTo>
                      <a:pt x="65" y="211"/>
                      <a:pt x="65" y="210"/>
                      <a:pt x="65" y="209"/>
                    </a:cubicBezTo>
                    <a:cubicBezTo>
                      <a:pt x="65" y="208"/>
                      <a:pt x="67" y="207"/>
                      <a:pt x="68" y="207"/>
                    </a:cubicBezTo>
                    <a:cubicBezTo>
                      <a:pt x="70" y="207"/>
                      <a:pt x="73" y="208"/>
                      <a:pt x="75" y="209"/>
                    </a:cubicBezTo>
                    <a:cubicBezTo>
                      <a:pt x="78" y="211"/>
                      <a:pt x="80" y="212"/>
                      <a:pt x="83" y="211"/>
                    </a:cubicBezTo>
                    <a:cubicBezTo>
                      <a:pt x="86" y="210"/>
                      <a:pt x="90" y="207"/>
                      <a:pt x="90" y="204"/>
                    </a:cubicBezTo>
                    <a:cubicBezTo>
                      <a:pt x="90" y="202"/>
                      <a:pt x="89" y="199"/>
                      <a:pt x="89" y="197"/>
                    </a:cubicBezTo>
                    <a:cubicBezTo>
                      <a:pt x="89" y="194"/>
                      <a:pt x="90" y="192"/>
                      <a:pt x="90" y="189"/>
                    </a:cubicBezTo>
                    <a:cubicBezTo>
                      <a:pt x="90" y="189"/>
                      <a:pt x="90" y="189"/>
                      <a:pt x="90" y="189"/>
                    </a:cubicBezTo>
                    <a:cubicBezTo>
                      <a:pt x="90" y="187"/>
                      <a:pt x="90" y="186"/>
                      <a:pt x="89" y="186"/>
                    </a:cubicBezTo>
                    <a:cubicBezTo>
                      <a:pt x="89" y="184"/>
                      <a:pt x="90" y="182"/>
                      <a:pt x="92" y="183"/>
                    </a:cubicBezTo>
                    <a:cubicBezTo>
                      <a:pt x="100" y="184"/>
                      <a:pt x="109" y="184"/>
                      <a:pt x="117" y="181"/>
                    </a:cubicBezTo>
                    <a:cubicBezTo>
                      <a:pt x="119" y="179"/>
                      <a:pt x="121" y="179"/>
                      <a:pt x="123" y="178"/>
                    </a:cubicBezTo>
                    <a:cubicBezTo>
                      <a:pt x="127" y="176"/>
                      <a:pt x="130" y="174"/>
                      <a:pt x="131" y="170"/>
                    </a:cubicBezTo>
                    <a:cubicBezTo>
                      <a:pt x="131" y="168"/>
                      <a:pt x="133" y="165"/>
                      <a:pt x="134" y="163"/>
                    </a:cubicBezTo>
                    <a:cubicBezTo>
                      <a:pt x="135" y="161"/>
                      <a:pt x="135" y="160"/>
                      <a:pt x="135" y="159"/>
                    </a:cubicBezTo>
                    <a:cubicBezTo>
                      <a:pt x="136" y="157"/>
                      <a:pt x="135" y="154"/>
                      <a:pt x="133" y="154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" name="Freeform 153"/>
              <p:cNvSpPr>
                <a:spLocks noEditPoints="1"/>
              </p:cNvSpPr>
              <p:nvPr/>
            </p:nvSpPr>
            <p:spPr bwMode="auto">
              <a:xfrm>
                <a:off x="2285" y="3360"/>
                <a:ext cx="312" cy="728"/>
              </a:xfrm>
              <a:custGeom>
                <a:avLst/>
                <a:gdLst>
                  <a:gd name="T0" fmla="*/ 73 w 152"/>
                  <a:gd name="T1" fmla="*/ 90 h 354"/>
                  <a:gd name="T2" fmla="*/ 130 w 152"/>
                  <a:gd name="T3" fmla="*/ 152 h 354"/>
                  <a:gd name="T4" fmla="*/ 119 w 152"/>
                  <a:gd name="T5" fmla="*/ 133 h 354"/>
                  <a:gd name="T6" fmla="*/ 118 w 152"/>
                  <a:gd name="T7" fmla="*/ 132 h 354"/>
                  <a:gd name="T8" fmla="*/ 126 w 152"/>
                  <a:gd name="T9" fmla="*/ 133 h 354"/>
                  <a:gd name="T10" fmla="*/ 113 w 152"/>
                  <a:gd name="T11" fmla="*/ 123 h 354"/>
                  <a:gd name="T12" fmla="*/ 115 w 152"/>
                  <a:gd name="T13" fmla="*/ 116 h 354"/>
                  <a:gd name="T14" fmla="*/ 114 w 152"/>
                  <a:gd name="T15" fmla="*/ 105 h 354"/>
                  <a:gd name="T16" fmla="*/ 116 w 152"/>
                  <a:gd name="T17" fmla="*/ 96 h 354"/>
                  <a:gd name="T18" fmla="*/ 118 w 152"/>
                  <a:gd name="T19" fmla="*/ 87 h 354"/>
                  <a:gd name="T20" fmla="*/ 120 w 152"/>
                  <a:gd name="T21" fmla="*/ 81 h 354"/>
                  <a:gd name="T22" fmla="*/ 128 w 152"/>
                  <a:gd name="T23" fmla="*/ 73 h 354"/>
                  <a:gd name="T24" fmla="*/ 133 w 152"/>
                  <a:gd name="T25" fmla="*/ 65 h 354"/>
                  <a:gd name="T26" fmla="*/ 137 w 152"/>
                  <a:gd name="T27" fmla="*/ 60 h 354"/>
                  <a:gd name="T28" fmla="*/ 145 w 152"/>
                  <a:gd name="T29" fmla="*/ 55 h 354"/>
                  <a:gd name="T30" fmla="*/ 150 w 152"/>
                  <a:gd name="T31" fmla="*/ 53 h 354"/>
                  <a:gd name="T32" fmla="*/ 150 w 152"/>
                  <a:gd name="T33" fmla="*/ 41 h 354"/>
                  <a:gd name="T34" fmla="*/ 143 w 152"/>
                  <a:gd name="T35" fmla="*/ 35 h 354"/>
                  <a:gd name="T36" fmla="*/ 143 w 152"/>
                  <a:gd name="T37" fmla="*/ 40 h 354"/>
                  <a:gd name="T38" fmla="*/ 135 w 152"/>
                  <a:gd name="T39" fmla="*/ 51 h 354"/>
                  <a:gd name="T40" fmla="*/ 129 w 152"/>
                  <a:gd name="T41" fmla="*/ 56 h 354"/>
                  <a:gd name="T42" fmla="*/ 123 w 152"/>
                  <a:gd name="T43" fmla="*/ 58 h 354"/>
                  <a:gd name="T44" fmla="*/ 105 w 152"/>
                  <a:gd name="T45" fmla="*/ 53 h 354"/>
                  <a:gd name="T46" fmla="*/ 110 w 152"/>
                  <a:gd name="T47" fmla="*/ 43 h 354"/>
                  <a:gd name="T48" fmla="*/ 113 w 152"/>
                  <a:gd name="T49" fmla="*/ 35 h 354"/>
                  <a:gd name="T50" fmla="*/ 94 w 152"/>
                  <a:gd name="T51" fmla="*/ 23 h 354"/>
                  <a:gd name="T52" fmla="*/ 81 w 152"/>
                  <a:gd name="T53" fmla="*/ 18 h 354"/>
                  <a:gd name="T54" fmla="*/ 68 w 152"/>
                  <a:gd name="T55" fmla="*/ 5 h 354"/>
                  <a:gd name="T56" fmla="*/ 64 w 152"/>
                  <a:gd name="T57" fmla="*/ 2 h 354"/>
                  <a:gd name="T58" fmla="*/ 51 w 152"/>
                  <a:gd name="T59" fmla="*/ 4 h 354"/>
                  <a:gd name="T60" fmla="*/ 47 w 152"/>
                  <a:gd name="T61" fmla="*/ 4 h 354"/>
                  <a:gd name="T62" fmla="*/ 35 w 152"/>
                  <a:gd name="T63" fmla="*/ 2 h 354"/>
                  <a:gd name="T64" fmla="*/ 23 w 152"/>
                  <a:gd name="T65" fmla="*/ 10 h 354"/>
                  <a:gd name="T66" fmla="*/ 18 w 152"/>
                  <a:gd name="T67" fmla="*/ 26 h 354"/>
                  <a:gd name="T68" fmla="*/ 13 w 152"/>
                  <a:gd name="T69" fmla="*/ 40 h 354"/>
                  <a:gd name="T70" fmla="*/ 13 w 152"/>
                  <a:gd name="T71" fmla="*/ 48 h 354"/>
                  <a:gd name="T72" fmla="*/ 10 w 152"/>
                  <a:gd name="T73" fmla="*/ 59 h 354"/>
                  <a:gd name="T74" fmla="*/ 3 w 152"/>
                  <a:gd name="T75" fmla="*/ 81 h 354"/>
                  <a:gd name="T76" fmla="*/ 3 w 152"/>
                  <a:gd name="T77" fmla="*/ 96 h 354"/>
                  <a:gd name="T78" fmla="*/ 7 w 152"/>
                  <a:gd name="T79" fmla="*/ 116 h 354"/>
                  <a:gd name="T80" fmla="*/ 7 w 152"/>
                  <a:gd name="T81" fmla="*/ 143 h 354"/>
                  <a:gd name="T82" fmla="*/ 6 w 152"/>
                  <a:gd name="T83" fmla="*/ 156 h 354"/>
                  <a:gd name="T84" fmla="*/ 9 w 152"/>
                  <a:gd name="T85" fmla="*/ 184 h 354"/>
                  <a:gd name="T86" fmla="*/ 5 w 152"/>
                  <a:gd name="T87" fmla="*/ 191 h 354"/>
                  <a:gd name="T88" fmla="*/ 4 w 152"/>
                  <a:gd name="T89" fmla="*/ 227 h 354"/>
                  <a:gd name="T90" fmla="*/ 10 w 152"/>
                  <a:gd name="T91" fmla="*/ 257 h 354"/>
                  <a:gd name="T92" fmla="*/ 16 w 152"/>
                  <a:gd name="T93" fmla="*/ 283 h 354"/>
                  <a:gd name="T94" fmla="*/ 15 w 152"/>
                  <a:gd name="T95" fmla="*/ 310 h 354"/>
                  <a:gd name="T96" fmla="*/ 16 w 152"/>
                  <a:gd name="T97" fmla="*/ 337 h 354"/>
                  <a:gd name="T98" fmla="*/ 50 w 152"/>
                  <a:gd name="T99" fmla="*/ 351 h 354"/>
                  <a:gd name="T100" fmla="*/ 60 w 152"/>
                  <a:gd name="T101" fmla="*/ 351 h 354"/>
                  <a:gd name="T102" fmla="*/ 58 w 152"/>
                  <a:gd name="T103" fmla="*/ 323 h 354"/>
                  <a:gd name="T104" fmla="*/ 73 w 152"/>
                  <a:gd name="T105" fmla="*/ 293 h 354"/>
                  <a:gd name="T106" fmla="*/ 56 w 152"/>
                  <a:gd name="T107" fmla="*/ 277 h 354"/>
                  <a:gd name="T108" fmla="*/ 68 w 152"/>
                  <a:gd name="T109" fmla="*/ 257 h 354"/>
                  <a:gd name="T110" fmla="*/ 75 w 152"/>
                  <a:gd name="T111" fmla="*/ 231 h 354"/>
                  <a:gd name="T112" fmla="*/ 73 w 152"/>
                  <a:gd name="T113" fmla="*/ 229 h 354"/>
                  <a:gd name="T114" fmla="*/ 75 w 152"/>
                  <a:gd name="T115" fmla="*/ 231 h 354"/>
                  <a:gd name="T116" fmla="*/ 77 w 152"/>
                  <a:gd name="T117" fmla="*/ 221 h 354"/>
                  <a:gd name="T118" fmla="*/ 65 w 152"/>
                  <a:gd name="T119" fmla="*/ 209 h 354"/>
                  <a:gd name="T120" fmla="*/ 90 w 152"/>
                  <a:gd name="T121" fmla="*/ 204 h 354"/>
                  <a:gd name="T122" fmla="*/ 89 w 152"/>
                  <a:gd name="T123" fmla="*/ 186 h 354"/>
                  <a:gd name="T124" fmla="*/ 131 w 152"/>
                  <a:gd name="T125" fmla="*/ 17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2" h="354">
                    <a:moveTo>
                      <a:pt x="73" y="91"/>
                    </a:moveTo>
                    <a:cubicBezTo>
                      <a:pt x="72" y="91"/>
                      <a:pt x="71" y="91"/>
                      <a:pt x="71" y="91"/>
                    </a:cubicBezTo>
                    <a:cubicBezTo>
                      <a:pt x="71" y="90"/>
                      <a:pt x="71" y="90"/>
                      <a:pt x="72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73" y="90"/>
                      <a:pt x="73" y="90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lose/>
                    <a:moveTo>
                      <a:pt x="133" y="154"/>
                    </a:moveTo>
                    <a:cubicBezTo>
                      <a:pt x="132" y="153"/>
                      <a:pt x="131" y="153"/>
                      <a:pt x="130" y="152"/>
                    </a:cubicBezTo>
                    <a:cubicBezTo>
                      <a:pt x="129" y="151"/>
                      <a:pt x="128" y="151"/>
                      <a:pt x="128" y="149"/>
                    </a:cubicBezTo>
                    <a:cubicBezTo>
                      <a:pt x="128" y="148"/>
                      <a:pt x="129" y="147"/>
                      <a:pt x="129" y="146"/>
                    </a:cubicBezTo>
                    <a:cubicBezTo>
                      <a:pt x="131" y="143"/>
                      <a:pt x="129" y="141"/>
                      <a:pt x="127" y="138"/>
                    </a:cubicBezTo>
                    <a:cubicBezTo>
                      <a:pt x="125" y="136"/>
                      <a:pt x="121" y="136"/>
                      <a:pt x="119" y="133"/>
                    </a:cubicBezTo>
                    <a:cubicBezTo>
                      <a:pt x="119" y="133"/>
                      <a:pt x="119" y="133"/>
                      <a:pt x="118" y="133"/>
                    </a:cubicBezTo>
                    <a:cubicBezTo>
                      <a:pt x="118" y="133"/>
                      <a:pt x="118" y="133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3"/>
                      <a:pt x="119" y="133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21" y="133"/>
                      <a:pt x="124" y="133"/>
                      <a:pt x="126" y="133"/>
                    </a:cubicBezTo>
                    <a:cubicBezTo>
                      <a:pt x="125" y="133"/>
                      <a:pt x="123" y="133"/>
                      <a:pt x="121" y="133"/>
                    </a:cubicBezTo>
                    <a:cubicBezTo>
                      <a:pt x="118" y="131"/>
                      <a:pt x="118" y="131"/>
                      <a:pt x="118" y="131"/>
                    </a:cubicBezTo>
                    <a:cubicBezTo>
                      <a:pt x="115" y="126"/>
                      <a:pt x="115" y="126"/>
                      <a:pt x="115" y="126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19"/>
                      <a:pt x="113" y="119"/>
                      <a:pt x="113" y="119"/>
                    </a:cubicBezTo>
                    <a:cubicBezTo>
                      <a:pt x="114" y="118"/>
                      <a:pt x="114" y="118"/>
                      <a:pt x="114" y="118"/>
                    </a:cubicBezTo>
                    <a:cubicBezTo>
                      <a:pt x="115" y="118"/>
                      <a:pt x="115" y="118"/>
                      <a:pt x="115" y="118"/>
                    </a:cubicBezTo>
                    <a:cubicBezTo>
                      <a:pt x="115" y="116"/>
                      <a:pt x="115" y="116"/>
                      <a:pt x="115" y="116"/>
                    </a:cubicBezTo>
                    <a:cubicBezTo>
                      <a:pt x="115" y="112"/>
                      <a:pt x="115" y="112"/>
                      <a:pt x="115" y="112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5" y="102"/>
                      <a:pt x="115" y="102"/>
                      <a:pt x="115" y="102"/>
                    </a:cubicBezTo>
                    <a:cubicBezTo>
                      <a:pt x="115" y="100"/>
                      <a:pt x="115" y="100"/>
                      <a:pt x="115" y="100"/>
                    </a:cubicBezTo>
                    <a:cubicBezTo>
                      <a:pt x="116" y="99"/>
                      <a:pt x="116" y="99"/>
                      <a:pt x="116" y="99"/>
                    </a:cubicBezTo>
                    <a:cubicBezTo>
                      <a:pt x="116" y="96"/>
                      <a:pt x="116" y="96"/>
                      <a:pt x="116" y="96"/>
                    </a:cubicBezTo>
                    <a:cubicBezTo>
                      <a:pt x="115" y="93"/>
                      <a:pt x="115" y="93"/>
                      <a:pt x="115" y="93"/>
                    </a:cubicBezTo>
                    <a:cubicBezTo>
                      <a:pt x="116" y="92"/>
                      <a:pt x="116" y="92"/>
                      <a:pt x="116" y="92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20" y="82"/>
                      <a:pt x="120" y="82"/>
                      <a:pt x="120" y="82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6" y="74"/>
                      <a:pt x="126" y="74"/>
                      <a:pt x="126" y="74"/>
                    </a:cubicBezTo>
                    <a:cubicBezTo>
                      <a:pt x="126" y="73"/>
                      <a:pt x="126" y="73"/>
                      <a:pt x="126" y="73"/>
                    </a:cubicBezTo>
                    <a:cubicBezTo>
                      <a:pt x="128" y="73"/>
                      <a:pt x="128" y="73"/>
                      <a:pt x="128" y="73"/>
                    </a:cubicBezTo>
                    <a:cubicBezTo>
                      <a:pt x="128" y="71"/>
                      <a:pt x="128" y="71"/>
                      <a:pt x="128" y="71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31" y="65"/>
                      <a:pt x="131" y="65"/>
                      <a:pt x="131" y="65"/>
                    </a:cubicBezTo>
                    <a:cubicBezTo>
                      <a:pt x="133" y="65"/>
                      <a:pt x="133" y="65"/>
                      <a:pt x="133" y="65"/>
                    </a:cubicBezTo>
                    <a:cubicBezTo>
                      <a:pt x="134" y="65"/>
                      <a:pt x="134" y="65"/>
                      <a:pt x="134" y="65"/>
                    </a:cubicBezTo>
                    <a:cubicBezTo>
                      <a:pt x="133" y="63"/>
                      <a:pt x="133" y="63"/>
                      <a:pt x="133" y="63"/>
                    </a:cubicBezTo>
                    <a:cubicBezTo>
                      <a:pt x="136" y="62"/>
                      <a:pt x="136" y="62"/>
                      <a:pt x="136" y="62"/>
                    </a:cubicBezTo>
                    <a:cubicBezTo>
                      <a:pt x="137" y="60"/>
                      <a:pt x="137" y="60"/>
                      <a:pt x="137" y="60"/>
                    </a:cubicBezTo>
                    <a:cubicBezTo>
                      <a:pt x="138" y="59"/>
                      <a:pt x="138" y="59"/>
                      <a:pt x="138" y="59"/>
                    </a:cubicBezTo>
                    <a:cubicBezTo>
                      <a:pt x="140" y="59"/>
                      <a:pt x="140" y="59"/>
                      <a:pt x="140" y="59"/>
                    </a:cubicBezTo>
                    <a:cubicBezTo>
                      <a:pt x="140" y="58"/>
                      <a:pt x="140" y="58"/>
                      <a:pt x="140" y="58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9" y="53"/>
                      <a:pt x="149" y="53"/>
                      <a:pt x="149" y="53"/>
                    </a:cubicBezTo>
                    <a:cubicBezTo>
                      <a:pt x="150" y="53"/>
                      <a:pt x="150" y="53"/>
                      <a:pt x="150" y="53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1" y="45"/>
                      <a:pt x="151" y="45"/>
                      <a:pt x="151" y="45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50" y="41"/>
                      <a:pt x="150" y="41"/>
                      <a:pt x="150" y="41"/>
                    </a:cubicBezTo>
                    <a:cubicBezTo>
                      <a:pt x="149" y="37"/>
                      <a:pt x="149" y="37"/>
                      <a:pt x="149" y="37"/>
                    </a:cubicBezTo>
                    <a:cubicBezTo>
                      <a:pt x="149" y="35"/>
                      <a:pt x="149" y="35"/>
                      <a:pt x="149" y="35"/>
                    </a:cubicBezTo>
                    <a:cubicBezTo>
                      <a:pt x="145" y="34"/>
                      <a:pt x="145" y="34"/>
                      <a:pt x="145" y="34"/>
                    </a:cubicBezTo>
                    <a:cubicBezTo>
                      <a:pt x="143" y="35"/>
                      <a:pt x="143" y="35"/>
                      <a:pt x="143" y="35"/>
                    </a:cubicBezTo>
                    <a:cubicBezTo>
                      <a:pt x="143" y="35"/>
                      <a:pt x="143" y="35"/>
                      <a:pt x="143" y="35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42" y="43"/>
                      <a:pt x="142" y="43"/>
                      <a:pt x="142" y="43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39" y="48"/>
                      <a:pt x="139" y="48"/>
                      <a:pt x="139" y="48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29" y="56"/>
                      <a:pt x="129" y="56"/>
                      <a:pt x="129" y="56"/>
                    </a:cubicBezTo>
                    <a:cubicBezTo>
                      <a:pt x="128" y="58"/>
                      <a:pt x="128" y="58"/>
                      <a:pt x="128" y="58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19" y="56"/>
                      <a:pt x="119" y="56"/>
                      <a:pt x="119" y="56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108" y="50"/>
                      <a:pt x="108" y="50"/>
                      <a:pt x="108" y="50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3" y="35"/>
                      <a:pt x="113" y="35"/>
                      <a:pt x="113" y="35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0" y="30"/>
                      <a:pt x="11" y="32"/>
                    </a:cubicBezTo>
                    <a:cubicBezTo>
                      <a:pt x="12" y="33"/>
                      <a:pt x="13" y="35"/>
                      <a:pt x="13" y="35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3" y="81"/>
                      <a:pt x="3" y="81"/>
                      <a:pt x="3" y="81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100"/>
                    </a:cubicBezTo>
                    <a:cubicBezTo>
                      <a:pt x="0" y="101"/>
                      <a:pt x="2" y="107"/>
                      <a:pt x="2" y="107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8"/>
                      <a:pt x="10" y="125"/>
                    </a:cubicBezTo>
                    <a:cubicBezTo>
                      <a:pt x="11" y="131"/>
                      <a:pt x="10" y="134"/>
                      <a:pt x="10" y="134"/>
                    </a:cubicBezTo>
                    <a:cubicBezTo>
                      <a:pt x="10" y="134"/>
                      <a:pt x="8" y="134"/>
                      <a:pt x="8" y="137"/>
                    </a:cubicBezTo>
                    <a:cubicBezTo>
                      <a:pt x="7" y="139"/>
                      <a:pt x="7" y="143"/>
                      <a:pt x="7" y="143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6" y="146"/>
                      <a:pt x="8" y="151"/>
                      <a:pt x="8" y="151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4" y="160"/>
                      <a:pt x="4" y="160"/>
                      <a:pt x="4" y="160"/>
                    </a:cubicBezTo>
                    <a:cubicBezTo>
                      <a:pt x="5" y="168"/>
                      <a:pt x="5" y="168"/>
                      <a:pt x="5" y="168"/>
                    </a:cubicBezTo>
                    <a:cubicBezTo>
                      <a:pt x="3" y="173"/>
                      <a:pt x="3" y="173"/>
                      <a:pt x="3" y="173"/>
                    </a:cubicBezTo>
                    <a:cubicBezTo>
                      <a:pt x="9" y="184"/>
                      <a:pt x="9" y="184"/>
                      <a:pt x="9" y="184"/>
                    </a:cubicBezTo>
                    <a:cubicBezTo>
                      <a:pt x="8" y="185"/>
                      <a:pt x="8" y="185"/>
                      <a:pt x="8" y="185"/>
                    </a:cubicBezTo>
                    <a:cubicBezTo>
                      <a:pt x="6" y="186"/>
                      <a:pt x="6" y="186"/>
                      <a:pt x="6" y="186"/>
                    </a:cubicBezTo>
                    <a:cubicBezTo>
                      <a:pt x="5" y="187"/>
                      <a:pt x="5" y="187"/>
                      <a:pt x="5" y="187"/>
                    </a:cubicBezTo>
                    <a:cubicBezTo>
                      <a:pt x="5" y="191"/>
                      <a:pt x="5" y="191"/>
                      <a:pt x="5" y="191"/>
                    </a:cubicBezTo>
                    <a:cubicBezTo>
                      <a:pt x="3" y="194"/>
                      <a:pt x="3" y="194"/>
                      <a:pt x="3" y="194"/>
                    </a:cubicBezTo>
                    <a:cubicBezTo>
                      <a:pt x="2" y="198"/>
                      <a:pt x="3" y="199"/>
                      <a:pt x="3" y="206"/>
                    </a:cubicBezTo>
                    <a:cubicBezTo>
                      <a:pt x="3" y="212"/>
                      <a:pt x="3" y="217"/>
                      <a:pt x="5" y="220"/>
                    </a:cubicBezTo>
                    <a:cubicBezTo>
                      <a:pt x="8" y="222"/>
                      <a:pt x="4" y="224"/>
                      <a:pt x="4" y="227"/>
                    </a:cubicBezTo>
                    <a:cubicBezTo>
                      <a:pt x="4" y="231"/>
                      <a:pt x="8" y="239"/>
                      <a:pt x="8" y="239"/>
                    </a:cubicBezTo>
                    <a:cubicBezTo>
                      <a:pt x="8" y="243"/>
                      <a:pt x="10" y="250"/>
                      <a:pt x="10" y="250"/>
                    </a:cubicBezTo>
                    <a:cubicBezTo>
                      <a:pt x="10" y="250"/>
                      <a:pt x="15" y="250"/>
                      <a:pt x="15" y="254"/>
                    </a:cubicBezTo>
                    <a:cubicBezTo>
                      <a:pt x="15" y="257"/>
                      <a:pt x="10" y="257"/>
                      <a:pt x="10" y="257"/>
                    </a:cubicBezTo>
                    <a:cubicBezTo>
                      <a:pt x="10" y="257"/>
                      <a:pt x="10" y="259"/>
                      <a:pt x="14" y="259"/>
                    </a:cubicBezTo>
                    <a:cubicBezTo>
                      <a:pt x="17" y="259"/>
                      <a:pt x="17" y="263"/>
                      <a:pt x="16" y="266"/>
                    </a:cubicBezTo>
                    <a:cubicBezTo>
                      <a:pt x="15" y="269"/>
                      <a:pt x="15" y="272"/>
                      <a:pt x="15" y="272"/>
                    </a:cubicBezTo>
                    <a:cubicBezTo>
                      <a:pt x="16" y="283"/>
                      <a:pt x="16" y="283"/>
                      <a:pt x="16" y="283"/>
                    </a:cubicBezTo>
                    <a:cubicBezTo>
                      <a:pt x="17" y="290"/>
                      <a:pt x="17" y="290"/>
                      <a:pt x="17" y="290"/>
                    </a:cubicBezTo>
                    <a:cubicBezTo>
                      <a:pt x="15" y="294"/>
                      <a:pt x="15" y="294"/>
                      <a:pt x="15" y="294"/>
                    </a:cubicBezTo>
                    <a:cubicBezTo>
                      <a:pt x="16" y="300"/>
                      <a:pt x="16" y="300"/>
                      <a:pt x="16" y="30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1" y="315"/>
                      <a:pt x="11" y="315"/>
                      <a:pt x="11" y="315"/>
                    </a:cubicBezTo>
                    <a:cubicBezTo>
                      <a:pt x="10" y="321"/>
                      <a:pt x="10" y="321"/>
                      <a:pt x="10" y="321"/>
                    </a:cubicBezTo>
                    <a:cubicBezTo>
                      <a:pt x="10" y="329"/>
                      <a:pt x="10" y="329"/>
                      <a:pt x="10" y="329"/>
                    </a:cubicBezTo>
                    <a:cubicBezTo>
                      <a:pt x="16" y="337"/>
                      <a:pt x="16" y="337"/>
                      <a:pt x="16" y="337"/>
                    </a:cubicBezTo>
                    <a:cubicBezTo>
                      <a:pt x="23" y="334"/>
                      <a:pt x="23" y="334"/>
                      <a:pt x="23" y="334"/>
                    </a:cubicBezTo>
                    <a:cubicBezTo>
                      <a:pt x="23" y="340"/>
                      <a:pt x="23" y="340"/>
                      <a:pt x="23" y="340"/>
                    </a:cubicBezTo>
                    <a:cubicBezTo>
                      <a:pt x="28" y="349"/>
                      <a:pt x="28" y="349"/>
                      <a:pt x="28" y="349"/>
                    </a:cubicBezTo>
                    <a:cubicBezTo>
                      <a:pt x="28" y="349"/>
                      <a:pt x="37" y="350"/>
                      <a:pt x="50" y="351"/>
                    </a:cubicBezTo>
                    <a:cubicBezTo>
                      <a:pt x="55" y="351"/>
                      <a:pt x="58" y="352"/>
                      <a:pt x="59" y="354"/>
                    </a:cubicBezTo>
                    <a:cubicBezTo>
                      <a:pt x="59" y="354"/>
                      <a:pt x="59" y="354"/>
                      <a:pt x="58" y="354"/>
                    </a:cubicBezTo>
                    <a:cubicBezTo>
                      <a:pt x="59" y="354"/>
                      <a:pt x="60" y="353"/>
                      <a:pt x="60" y="353"/>
                    </a:cubicBezTo>
                    <a:cubicBezTo>
                      <a:pt x="61" y="353"/>
                      <a:pt x="61" y="351"/>
                      <a:pt x="60" y="351"/>
                    </a:cubicBezTo>
                    <a:cubicBezTo>
                      <a:pt x="59" y="348"/>
                      <a:pt x="57" y="346"/>
                      <a:pt x="55" y="343"/>
                    </a:cubicBezTo>
                    <a:cubicBezTo>
                      <a:pt x="54" y="341"/>
                      <a:pt x="53" y="338"/>
                      <a:pt x="53" y="335"/>
                    </a:cubicBezTo>
                    <a:cubicBezTo>
                      <a:pt x="52" y="332"/>
                      <a:pt x="53" y="329"/>
                      <a:pt x="55" y="326"/>
                    </a:cubicBezTo>
                    <a:cubicBezTo>
                      <a:pt x="55" y="325"/>
                      <a:pt x="56" y="324"/>
                      <a:pt x="58" y="323"/>
                    </a:cubicBezTo>
                    <a:cubicBezTo>
                      <a:pt x="60" y="321"/>
                      <a:pt x="62" y="318"/>
                      <a:pt x="62" y="315"/>
                    </a:cubicBezTo>
                    <a:cubicBezTo>
                      <a:pt x="61" y="311"/>
                      <a:pt x="63" y="309"/>
                      <a:pt x="65" y="306"/>
                    </a:cubicBezTo>
                    <a:cubicBezTo>
                      <a:pt x="67" y="304"/>
                      <a:pt x="69" y="301"/>
                      <a:pt x="71" y="298"/>
                    </a:cubicBezTo>
                    <a:cubicBezTo>
                      <a:pt x="73" y="297"/>
                      <a:pt x="73" y="295"/>
                      <a:pt x="73" y="293"/>
                    </a:cubicBezTo>
                    <a:cubicBezTo>
                      <a:pt x="73" y="292"/>
                      <a:pt x="73" y="291"/>
                      <a:pt x="72" y="290"/>
                    </a:cubicBezTo>
                    <a:cubicBezTo>
                      <a:pt x="72" y="287"/>
                      <a:pt x="70" y="284"/>
                      <a:pt x="66" y="284"/>
                    </a:cubicBezTo>
                    <a:cubicBezTo>
                      <a:pt x="65" y="284"/>
                      <a:pt x="63" y="283"/>
                      <a:pt x="61" y="282"/>
                    </a:cubicBezTo>
                    <a:cubicBezTo>
                      <a:pt x="60" y="280"/>
                      <a:pt x="58" y="279"/>
                      <a:pt x="56" y="277"/>
                    </a:cubicBezTo>
                    <a:cubicBezTo>
                      <a:pt x="53" y="274"/>
                      <a:pt x="52" y="270"/>
                      <a:pt x="55" y="266"/>
                    </a:cubicBezTo>
                    <a:cubicBezTo>
                      <a:pt x="56" y="265"/>
                      <a:pt x="58" y="263"/>
                      <a:pt x="59" y="262"/>
                    </a:cubicBezTo>
                    <a:cubicBezTo>
                      <a:pt x="61" y="261"/>
                      <a:pt x="64" y="260"/>
                      <a:pt x="66" y="259"/>
                    </a:cubicBezTo>
                    <a:cubicBezTo>
                      <a:pt x="67" y="259"/>
                      <a:pt x="68" y="258"/>
                      <a:pt x="68" y="257"/>
                    </a:cubicBezTo>
                    <a:cubicBezTo>
                      <a:pt x="68" y="255"/>
                      <a:pt x="71" y="252"/>
                      <a:pt x="69" y="248"/>
                    </a:cubicBezTo>
                    <a:cubicBezTo>
                      <a:pt x="69" y="247"/>
                      <a:pt x="69" y="245"/>
                      <a:pt x="68" y="244"/>
                    </a:cubicBezTo>
                    <a:cubicBezTo>
                      <a:pt x="68" y="241"/>
                      <a:pt x="69" y="239"/>
                      <a:pt x="71" y="236"/>
                    </a:cubicBezTo>
                    <a:cubicBezTo>
                      <a:pt x="73" y="234"/>
                      <a:pt x="74" y="233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4" y="231"/>
                      <a:pt x="73" y="231"/>
                      <a:pt x="73" y="230"/>
                    </a:cubicBezTo>
                    <a:cubicBezTo>
                      <a:pt x="72" y="230"/>
                      <a:pt x="72" y="229"/>
                      <a:pt x="73" y="229"/>
                    </a:cubicBezTo>
                    <a:cubicBezTo>
                      <a:pt x="73" y="229"/>
                      <a:pt x="73" y="229"/>
                      <a:pt x="73" y="229"/>
                    </a:cubicBezTo>
                    <a:cubicBezTo>
                      <a:pt x="74" y="229"/>
                      <a:pt x="75" y="230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5" y="231"/>
                      <a:pt x="75" y="231"/>
                      <a:pt x="75" y="231"/>
                    </a:cubicBezTo>
                    <a:cubicBezTo>
                      <a:pt x="76" y="232"/>
                      <a:pt x="77" y="232"/>
                      <a:pt x="78" y="232"/>
                    </a:cubicBezTo>
                    <a:cubicBezTo>
                      <a:pt x="80" y="232"/>
                      <a:pt x="82" y="229"/>
                      <a:pt x="82" y="227"/>
                    </a:cubicBezTo>
                    <a:cubicBezTo>
                      <a:pt x="81" y="225"/>
                      <a:pt x="80" y="224"/>
                      <a:pt x="80" y="222"/>
                    </a:cubicBezTo>
                    <a:cubicBezTo>
                      <a:pt x="80" y="221"/>
                      <a:pt x="78" y="220"/>
                      <a:pt x="77" y="221"/>
                    </a:cubicBezTo>
                    <a:cubicBezTo>
                      <a:pt x="76" y="221"/>
                      <a:pt x="76" y="222"/>
                      <a:pt x="75" y="222"/>
                    </a:cubicBezTo>
                    <a:cubicBezTo>
                      <a:pt x="72" y="223"/>
                      <a:pt x="68" y="222"/>
                      <a:pt x="68" y="218"/>
                    </a:cubicBezTo>
                    <a:cubicBezTo>
                      <a:pt x="67" y="216"/>
                      <a:pt x="66" y="214"/>
                      <a:pt x="66" y="212"/>
                    </a:cubicBezTo>
                    <a:cubicBezTo>
                      <a:pt x="65" y="211"/>
                      <a:pt x="65" y="210"/>
                      <a:pt x="65" y="209"/>
                    </a:cubicBezTo>
                    <a:cubicBezTo>
                      <a:pt x="65" y="208"/>
                      <a:pt x="67" y="207"/>
                      <a:pt x="68" y="207"/>
                    </a:cubicBezTo>
                    <a:cubicBezTo>
                      <a:pt x="70" y="207"/>
                      <a:pt x="73" y="208"/>
                      <a:pt x="75" y="209"/>
                    </a:cubicBezTo>
                    <a:cubicBezTo>
                      <a:pt x="78" y="211"/>
                      <a:pt x="80" y="212"/>
                      <a:pt x="83" y="211"/>
                    </a:cubicBezTo>
                    <a:cubicBezTo>
                      <a:pt x="86" y="210"/>
                      <a:pt x="90" y="207"/>
                      <a:pt x="90" y="204"/>
                    </a:cubicBezTo>
                    <a:cubicBezTo>
                      <a:pt x="90" y="202"/>
                      <a:pt x="89" y="199"/>
                      <a:pt x="89" y="197"/>
                    </a:cubicBezTo>
                    <a:cubicBezTo>
                      <a:pt x="89" y="194"/>
                      <a:pt x="90" y="192"/>
                      <a:pt x="90" y="189"/>
                    </a:cubicBezTo>
                    <a:cubicBezTo>
                      <a:pt x="90" y="189"/>
                      <a:pt x="90" y="189"/>
                      <a:pt x="90" y="189"/>
                    </a:cubicBezTo>
                    <a:cubicBezTo>
                      <a:pt x="90" y="187"/>
                      <a:pt x="90" y="186"/>
                      <a:pt x="89" y="186"/>
                    </a:cubicBezTo>
                    <a:cubicBezTo>
                      <a:pt x="89" y="184"/>
                      <a:pt x="90" y="182"/>
                      <a:pt x="92" y="183"/>
                    </a:cubicBezTo>
                    <a:cubicBezTo>
                      <a:pt x="100" y="184"/>
                      <a:pt x="109" y="184"/>
                      <a:pt x="117" y="181"/>
                    </a:cubicBezTo>
                    <a:cubicBezTo>
                      <a:pt x="119" y="179"/>
                      <a:pt x="121" y="179"/>
                      <a:pt x="123" y="178"/>
                    </a:cubicBezTo>
                    <a:cubicBezTo>
                      <a:pt x="127" y="176"/>
                      <a:pt x="130" y="174"/>
                      <a:pt x="131" y="170"/>
                    </a:cubicBezTo>
                    <a:cubicBezTo>
                      <a:pt x="131" y="168"/>
                      <a:pt x="133" y="165"/>
                      <a:pt x="134" y="163"/>
                    </a:cubicBezTo>
                    <a:cubicBezTo>
                      <a:pt x="135" y="161"/>
                      <a:pt x="135" y="160"/>
                      <a:pt x="135" y="159"/>
                    </a:cubicBezTo>
                    <a:cubicBezTo>
                      <a:pt x="136" y="157"/>
                      <a:pt x="135" y="154"/>
                      <a:pt x="133" y="154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" name="Freeform 154"/>
              <p:cNvSpPr>
                <a:spLocks/>
              </p:cNvSpPr>
              <p:nvPr/>
            </p:nvSpPr>
            <p:spPr bwMode="auto">
              <a:xfrm>
                <a:off x="2266" y="3344"/>
                <a:ext cx="7" cy="47"/>
              </a:xfrm>
              <a:custGeom>
                <a:avLst/>
                <a:gdLst>
                  <a:gd name="T0" fmla="*/ 0 w 3"/>
                  <a:gd name="T1" fmla="*/ 23 h 23"/>
                  <a:gd name="T2" fmla="*/ 1 w 3"/>
                  <a:gd name="T3" fmla="*/ 0 h 23"/>
                  <a:gd name="T4" fmla="*/ 0 w 3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3">
                    <a:moveTo>
                      <a:pt x="0" y="23"/>
                    </a:moveTo>
                    <a:cubicBezTo>
                      <a:pt x="2" y="15"/>
                      <a:pt x="3" y="7"/>
                      <a:pt x="1" y="0"/>
                    </a:cubicBezTo>
                    <a:cubicBezTo>
                      <a:pt x="3" y="7"/>
                      <a:pt x="2" y="15"/>
                      <a:pt x="0" y="2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" name="Freeform 155"/>
              <p:cNvSpPr>
                <a:spLocks/>
              </p:cNvSpPr>
              <p:nvPr/>
            </p:nvSpPr>
            <p:spPr bwMode="auto">
              <a:xfrm>
                <a:off x="2266" y="3344"/>
                <a:ext cx="7" cy="47"/>
              </a:xfrm>
              <a:custGeom>
                <a:avLst/>
                <a:gdLst>
                  <a:gd name="T0" fmla="*/ 0 w 3"/>
                  <a:gd name="T1" fmla="*/ 23 h 23"/>
                  <a:gd name="T2" fmla="*/ 1 w 3"/>
                  <a:gd name="T3" fmla="*/ 0 h 23"/>
                  <a:gd name="T4" fmla="*/ 0 w 3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3">
                    <a:moveTo>
                      <a:pt x="0" y="23"/>
                    </a:moveTo>
                    <a:cubicBezTo>
                      <a:pt x="2" y="15"/>
                      <a:pt x="3" y="7"/>
                      <a:pt x="1" y="0"/>
                    </a:cubicBezTo>
                    <a:cubicBezTo>
                      <a:pt x="3" y="7"/>
                      <a:pt x="2" y="15"/>
                      <a:pt x="0" y="2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" name="Freeform 156"/>
              <p:cNvSpPr>
                <a:spLocks/>
              </p:cNvSpPr>
              <p:nvPr/>
            </p:nvSpPr>
            <p:spPr bwMode="auto">
              <a:xfrm>
                <a:off x="2402" y="4094"/>
                <a:ext cx="80" cy="88"/>
              </a:xfrm>
              <a:custGeom>
                <a:avLst/>
                <a:gdLst>
                  <a:gd name="T0" fmla="*/ 34 w 39"/>
                  <a:gd name="T1" fmla="*/ 27 h 43"/>
                  <a:gd name="T2" fmla="*/ 19 w 39"/>
                  <a:gd name="T3" fmla="*/ 20 h 43"/>
                  <a:gd name="T4" fmla="*/ 18 w 39"/>
                  <a:gd name="T5" fmla="*/ 20 h 43"/>
                  <a:gd name="T6" fmla="*/ 11 w 39"/>
                  <a:gd name="T7" fmla="*/ 12 h 43"/>
                  <a:gd name="T8" fmla="*/ 9 w 39"/>
                  <a:gd name="T9" fmla="*/ 7 h 43"/>
                  <a:gd name="T10" fmla="*/ 0 w 39"/>
                  <a:gd name="T11" fmla="*/ 0 h 43"/>
                  <a:gd name="T12" fmla="*/ 4 w 39"/>
                  <a:gd name="T13" fmla="*/ 1 h 43"/>
                  <a:gd name="T14" fmla="*/ 7 w 39"/>
                  <a:gd name="T15" fmla="*/ 23 h 43"/>
                  <a:gd name="T16" fmla="*/ 9 w 39"/>
                  <a:gd name="T17" fmla="*/ 43 h 43"/>
                  <a:gd name="T18" fmla="*/ 7 w 39"/>
                  <a:gd name="T19" fmla="*/ 43 h 43"/>
                  <a:gd name="T20" fmla="*/ 10 w 39"/>
                  <a:gd name="T21" fmla="*/ 43 h 43"/>
                  <a:gd name="T22" fmla="*/ 14 w 39"/>
                  <a:gd name="T23" fmla="*/ 43 h 43"/>
                  <a:gd name="T24" fmla="*/ 16 w 39"/>
                  <a:gd name="T25" fmla="*/ 40 h 43"/>
                  <a:gd name="T26" fmla="*/ 16 w 39"/>
                  <a:gd name="T27" fmla="*/ 40 h 43"/>
                  <a:gd name="T28" fmla="*/ 16 w 39"/>
                  <a:gd name="T29" fmla="*/ 39 h 43"/>
                  <a:gd name="T30" fmla="*/ 15 w 39"/>
                  <a:gd name="T31" fmla="*/ 39 h 43"/>
                  <a:gd name="T32" fmla="*/ 16 w 39"/>
                  <a:gd name="T33" fmla="*/ 39 h 43"/>
                  <a:gd name="T34" fmla="*/ 16 w 39"/>
                  <a:gd name="T35" fmla="*/ 40 h 43"/>
                  <a:gd name="T36" fmla="*/ 16 w 39"/>
                  <a:gd name="T37" fmla="*/ 40 h 43"/>
                  <a:gd name="T38" fmla="*/ 22 w 39"/>
                  <a:gd name="T39" fmla="*/ 38 h 43"/>
                  <a:gd name="T40" fmla="*/ 25 w 39"/>
                  <a:gd name="T41" fmla="*/ 35 h 43"/>
                  <a:gd name="T42" fmla="*/ 27 w 39"/>
                  <a:gd name="T43" fmla="*/ 34 h 43"/>
                  <a:gd name="T44" fmla="*/ 31 w 39"/>
                  <a:gd name="T45" fmla="*/ 35 h 43"/>
                  <a:gd name="T46" fmla="*/ 39 w 39"/>
                  <a:gd name="T47" fmla="*/ 29 h 43"/>
                  <a:gd name="T48" fmla="*/ 38 w 39"/>
                  <a:gd name="T49" fmla="*/ 28 h 43"/>
                  <a:gd name="T50" fmla="*/ 34 w 39"/>
                  <a:gd name="T51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" h="43">
                    <a:moveTo>
                      <a:pt x="34" y="27"/>
                    </a:moveTo>
                    <a:cubicBezTo>
                      <a:pt x="29" y="25"/>
                      <a:pt x="24" y="23"/>
                      <a:pt x="19" y="20"/>
                    </a:cubicBezTo>
                    <a:cubicBezTo>
                      <a:pt x="19" y="20"/>
                      <a:pt x="19" y="20"/>
                      <a:pt x="18" y="20"/>
                    </a:cubicBezTo>
                    <a:cubicBezTo>
                      <a:pt x="16" y="17"/>
                      <a:pt x="13" y="15"/>
                      <a:pt x="11" y="12"/>
                    </a:cubicBezTo>
                    <a:cubicBezTo>
                      <a:pt x="9" y="11"/>
                      <a:pt x="9" y="10"/>
                      <a:pt x="9" y="7"/>
                    </a:cubicBezTo>
                    <a:cubicBezTo>
                      <a:pt x="7" y="2"/>
                      <a:pt x="5" y="0"/>
                      <a:pt x="0" y="0"/>
                    </a:cubicBezTo>
                    <a:cubicBezTo>
                      <a:pt x="2" y="0"/>
                      <a:pt x="2" y="0"/>
                      <a:pt x="4" y="1"/>
                    </a:cubicBezTo>
                    <a:cubicBezTo>
                      <a:pt x="4" y="5"/>
                      <a:pt x="4" y="12"/>
                      <a:pt x="7" y="23"/>
                    </a:cubicBezTo>
                    <a:cubicBezTo>
                      <a:pt x="9" y="32"/>
                      <a:pt x="9" y="38"/>
                      <a:pt x="9" y="43"/>
                    </a:cubicBezTo>
                    <a:cubicBezTo>
                      <a:pt x="8" y="43"/>
                      <a:pt x="7" y="43"/>
                      <a:pt x="7" y="43"/>
                    </a:cubicBezTo>
                    <a:cubicBezTo>
                      <a:pt x="8" y="43"/>
                      <a:pt x="9" y="43"/>
                      <a:pt x="10" y="43"/>
                    </a:cubicBezTo>
                    <a:cubicBezTo>
                      <a:pt x="12" y="43"/>
                      <a:pt x="13" y="43"/>
                      <a:pt x="14" y="43"/>
                    </a:cubicBezTo>
                    <a:cubicBezTo>
                      <a:pt x="17" y="43"/>
                      <a:pt x="17" y="43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39"/>
                    </a:cubicBezTo>
                    <a:cubicBezTo>
                      <a:pt x="16" y="39"/>
                      <a:pt x="16" y="39"/>
                      <a:pt x="15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9" y="39"/>
                      <a:pt x="20" y="38"/>
                      <a:pt x="22" y="38"/>
                    </a:cubicBezTo>
                    <a:cubicBezTo>
                      <a:pt x="24" y="38"/>
                      <a:pt x="25" y="36"/>
                      <a:pt x="25" y="35"/>
                    </a:cubicBezTo>
                    <a:cubicBezTo>
                      <a:pt x="25" y="34"/>
                      <a:pt x="26" y="34"/>
                      <a:pt x="27" y="34"/>
                    </a:cubicBezTo>
                    <a:cubicBezTo>
                      <a:pt x="29" y="34"/>
                      <a:pt x="30" y="35"/>
                      <a:pt x="31" y="35"/>
                    </a:cubicBezTo>
                    <a:cubicBezTo>
                      <a:pt x="34" y="33"/>
                      <a:pt x="36" y="31"/>
                      <a:pt x="39" y="29"/>
                    </a:cubicBezTo>
                    <a:cubicBezTo>
                      <a:pt x="39" y="29"/>
                      <a:pt x="39" y="28"/>
                      <a:pt x="38" y="28"/>
                    </a:cubicBezTo>
                    <a:cubicBezTo>
                      <a:pt x="37" y="27"/>
                      <a:pt x="35" y="28"/>
                      <a:pt x="34" y="27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" name="Freeform 157"/>
              <p:cNvSpPr>
                <a:spLocks/>
              </p:cNvSpPr>
              <p:nvPr/>
            </p:nvSpPr>
            <p:spPr bwMode="auto">
              <a:xfrm>
                <a:off x="2402" y="4094"/>
                <a:ext cx="80" cy="88"/>
              </a:xfrm>
              <a:custGeom>
                <a:avLst/>
                <a:gdLst>
                  <a:gd name="T0" fmla="*/ 34 w 39"/>
                  <a:gd name="T1" fmla="*/ 27 h 43"/>
                  <a:gd name="T2" fmla="*/ 19 w 39"/>
                  <a:gd name="T3" fmla="*/ 20 h 43"/>
                  <a:gd name="T4" fmla="*/ 18 w 39"/>
                  <a:gd name="T5" fmla="*/ 20 h 43"/>
                  <a:gd name="T6" fmla="*/ 11 w 39"/>
                  <a:gd name="T7" fmla="*/ 12 h 43"/>
                  <a:gd name="T8" fmla="*/ 9 w 39"/>
                  <a:gd name="T9" fmla="*/ 7 h 43"/>
                  <a:gd name="T10" fmla="*/ 0 w 39"/>
                  <a:gd name="T11" fmla="*/ 0 h 43"/>
                  <a:gd name="T12" fmla="*/ 4 w 39"/>
                  <a:gd name="T13" fmla="*/ 1 h 43"/>
                  <a:gd name="T14" fmla="*/ 7 w 39"/>
                  <a:gd name="T15" fmla="*/ 23 h 43"/>
                  <a:gd name="T16" fmla="*/ 9 w 39"/>
                  <a:gd name="T17" fmla="*/ 43 h 43"/>
                  <a:gd name="T18" fmla="*/ 7 w 39"/>
                  <a:gd name="T19" fmla="*/ 43 h 43"/>
                  <a:gd name="T20" fmla="*/ 10 w 39"/>
                  <a:gd name="T21" fmla="*/ 43 h 43"/>
                  <a:gd name="T22" fmla="*/ 14 w 39"/>
                  <a:gd name="T23" fmla="*/ 43 h 43"/>
                  <a:gd name="T24" fmla="*/ 16 w 39"/>
                  <a:gd name="T25" fmla="*/ 40 h 43"/>
                  <a:gd name="T26" fmla="*/ 16 w 39"/>
                  <a:gd name="T27" fmla="*/ 40 h 43"/>
                  <a:gd name="T28" fmla="*/ 16 w 39"/>
                  <a:gd name="T29" fmla="*/ 39 h 43"/>
                  <a:gd name="T30" fmla="*/ 15 w 39"/>
                  <a:gd name="T31" fmla="*/ 39 h 43"/>
                  <a:gd name="T32" fmla="*/ 16 w 39"/>
                  <a:gd name="T33" fmla="*/ 39 h 43"/>
                  <a:gd name="T34" fmla="*/ 16 w 39"/>
                  <a:gd name="T35" fmla="*/ 40 h 43"/>
                  <a:gd name="T36" fmla="*/ 16 w 39"/>
                  <a:gd name="T37" fmla="*/ 40 h 43"/>
                  <a:gd name="T38" fmla="*/ 22 w 39"/>
                  <a:gd name="T39" fmla="*/ 38 h 43"/>
                  <a:gd name="T40" fmla="*/ 25 w 39"/>
                  <a:gd name="T41" fmla="*/ 35 h 43"/>
                  <a:gd name="T42" fmla="*/ 27 w 39"/>
                  <a:gd name="T43" fmla="*/ 34 h 43"/>
                  <a:gd name="T44" fmla="*/ 31 w 39"/>
                  <a:gd name="T45" fmla="*/ 35 h 43"/>
                  <a:gd name="T46" fmla="*/ 39 w 39"/>
                  <a:gd name="T47" fmla="*/ 29 h 43"/>
                  <a:gd name="T48" fmla="*/ 38 w 39"/>
                  <a:gd name="T49" fmla="*/ 28 h 43"/>
                  <a:gd name="T50" fmla="*/ 34 w 39"/>
                  <a:gd name="T51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" h="43">
                    <a:moveTo>
                      <a:pt x="34" y="27"/>
                    </a:moveTo>
                    <a:cubicBezTo>
                      <a:pt x="29" y="25"/>
                      <a:pt x="24" y="23"/>
                      <a:pt x="19" y="20"/>
                    </a:cubicBezTo>
                    <a:cubicBezTo>
                      <a:pt x="19" y="20"/>
                      <a:pt x="19" y="20"/>
                      <a:pt x="18" y="20"/>
                    </a:cubicBezTo>
                    <a:cubicBezTo>
                      <a:pt x="16" y="17"/>
                      <a:pt x="13" y="15"/>
                      <a:pt x="11" y="12"/>
                    </a:cubicBezTo>
                    <a:cubicBezTo>
                      <a:pt x="9" y="11"/>
                      <a:pt x="9" y="10"/>
                      <a:pt x="9" y="7"/>
                    </a:cubicBezTo>
                    <a:cubicBezTo>
                      <a:pt x="7" y="2"/>
                      <a:pt x="5" y="0"/>
                      <a:pt x="0" y="0"/>
                    </a:cubicBezTo>
                    <a:cubicBezTo>
                      <a:pt x="2" y="0"/>
                      <a:pt x="2" y="0"/>
                      <a:pt x="4" y="1"/>
                    </a:cubicBezTo>
                    <a:cubicBezTo>
                      <a:pt x="4" y="5"/>
                      <a:pt x="4" y="12"/>
                      <a:pt x="7" y="23"/>
                    </a:cubicBezTo>
                    <a:cubicBezTo>
                      <a:pt x="9" y="32"/>
                      <a:pt x="9" y="38"/>
                      <a:pt x="9" y="43"/>
                    </a:cubicBezTo>
                    <a:cubicBezTo>
                      <a:pt x="8" y="43"/>
                      <a:pt x="7" y="43"/>
                      <a:pt x="7" y="43"/>
                    </a:cubicBezTo>
                    <a:cubicBezTo>
                      <a:pt x="8" y="43"/>
                      <a:pt x="9" y="43"/>
                      <a:pt x="10" y="43"/>
                    </a:cubicBezTo>
                    <a:cubicBezTo>
                      <a:pt x="12" y="43"/>
                      <a:pt x="13" y="43"/>
                      <a:pt x="14" y="43"/>
                    </a:cubicBezTo>
                    <a:cubicBezTo>
                      <a:pt x="17" y="43"/>
                      <a:pt x="17" y="43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39"/>
                    </a:cubicBezTo>
                    <a:cubicBezTo>
                      <a:pt x="16" y="39"/>
                      <a:pt x="16" y="39"/>
                      <a:pt x="15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9" y="39"/>
                      <a:pt x="20" y="38"/>
                      <a:pt x="22" y="38"/>
                    </a:cubicBezTo>
                    <a:cubicBezTo>
                      <a:pt x="24" y="38"/>
                      <a:pt x="25" y="36"/>
                      <a:pt x="25" y="35"/>
                    </a:cubicBezTo>
                    <a:cubicBezTo>
                      <a:pt x="25" y="34"/>
                      <a:pt x="26" y="34"/>
                      <a:pt x="27" y="34"/>
                    </a:cubicBezTo>
                    <a:cubicBezTo>
                      <a:pt x="29" y="34"/>
                      <a:pt x="30" y="35"/>
                      <a:pt x="31" y="35"/>
                    </a:cubicBezTo>
                    <a:cubicBezTo>
                      <a:pt x="34" y="33"/>
                      <a:pt x="36" y="31"/>
                      <a:pt x="39" y="29"/>
                    </a:cubicBezTo>
                    <a:cubicBezTo>
                      <a:pt x="39" y="29"/>
                      <a:pt x="39" y="28"/>
                      <a:pt x="38" y="28"/>
                    </a:cubicBezTo>
                    <a:cubicBezTo>
                      <a:pt x="37" y="27"/>
                      <a:pt x="35" y="28"/>
                      <a:pt x="34" y="27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" name="Freeform 158"/>
              <p:cNvSpPr>
                <a:spLocks/>
              </p:cNvSpPr>
              <p:nvPr/>
            </p:nvSpPr>
            <p:spPr bwMode="auto">
              <a:xfrm>
                <a:off x="2554" y="3638"/>
                <a:ext cx="8" cy="4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2" y="1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" name="Freeform 159"/>
              <p:cNvSpPr>
                <a:spLocks/>
              </p:cNvSpPr>
              <p:nvPr/>
            </p:nvSpPr>
            <p:spPr bwMode="auto">
              <a:xfrm>
                <a:off x="2554" y="3638"/>
                <a:ext cx="8" cy="4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2" y="1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" name="Freeform 160"/>
              <p:cNvSpPr>
                <a:spLocks/>
              </p:cNvSpPr>
              <p:nvPr/>
            </p:nvSpPr>
            <p:spPr bwMode="auto">
              <a:xfrm>
                <a:off x="2548" y="3638"/>
                <a:ext cx="6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0" y="0"/>
                      <a:pt x="1" y="0"/>
                      <a:pt x="3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" name="Freeform 161"/>
              <p:cNvSpPr>
                <a:spLocks/>
              </p:cNvSpPr>
              <p:nvPr/>
            </p:nvSpPr>
            <p:spPr bwMode="auto">
              <a:xfrm>
                <a:off x="2501" y="415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" name="Freeform 162"/>
              <p:cNvSpPr>
                <a:spLocks/>
              </p:cNvSpPr>
              <p:nvPr/>
            </p:nvSpPr>
            <p:spPr bwMode="auto">
              <a:xfrm>
                <a:off x="2501" y="415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" name="Freeform 163"/>
              <p:cNvSpPr>
                <a:spLocks/>
              </p:cNvSpPr>
              <p:nvPr/>
            </p:nvSpPr>
            <p:spPr bwMode="auto">
              <a:xfrm>
                <a:off x="2611" y="3623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3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" name="Freeform 164"/>
              <p:cNvSpPr>
                <a:spLocks/>
              </p:cNvSpPr>
              <p:nvPr/>
            </p:nvSpPr>
            <p:spPr bwMode="auto">
              <a:xfrm>
                <a:off x="2611" y="3623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3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" name="Freeform 165"/>
              <p:cNvSpPr>
                <a:spLocks/>
              </p:cNvSpPr>
              <p:nvPr/>
            </p:nvSpPr>
            <p:spPr bwMode="auto">
              <a:xfrm>
                <a:off x="3463" y="1715"/>
                <a:ext cx="44" cy="37"/>
              </a:xfrm>
              <a:custGeom>
                <a:avLst/>
                <a:gdLst>
                  <a:gd name="T0" fmla="*/ 0 w 21"/>
                  <a:gd name="T1" fmla="*/ 10 h 18"/>
                  <a:gd name="T2" fmla="*/ 4 w 21"/>
                  <a:gd name="T3" fmla="*/ 14 h 18"/>
                  <a:gd name="T4" fmla="*/ 5 w 21"/>
                  <a:gd name="T5" fmla="*/ 14 h 18"/>
                  <a:gd name="T6" fmla="*/ 6 w 21"/>
                  <a:gd name="T7" fmla="*/ 11 h 18"/>
                  <a:gd name="T8" fmla="*/ 6 w 21"/>
                  <a:gd name="T9" fmla="*/ 11 h 18"/>
                  <a:gd name="T10" fmla="*/ 9 w 21"/>
                  <a:gd name="T11" fmla="*/ 11 h 18"/>
                  <a:gd name="T12" fmla="*/ 12 w 21"/>
                  <a:gd name="T13" fmla="*/ 15 h 18"/>
                  <a:gd name="T14" fmla="*/ 13 w 21"/>
                  <a:gd name="T15" fmla="*/ 16 h 18"/>
                  <a:gd name="T16" fmla="*/ 16 w 21"/>
                  <a:gd name="T17" fmla="*/ 18 h 18"/>
                  <a:gd name="T18" fmla="*/ 17 w 21"/>
                  <a:gd name="T19" fmla="*/ 16 h 18"/>
                  <a:gd name="T20" fmla="*/ 18 w 21"/>
                  <a:gd name="T21" fmla="*/ 15 h 18"/>
                  <a:gd name="T22" fmla="*/ 19 w 21"/>
                  <a:gd name="T23" fmla="*/ 7 h 18"/>
                  <a:gd name="T24" fmla="*/ 17 w 21"/>
                  <a:gd name="T25" fmla="*/ 3 h 18"/>
                  <a:gd name="T26" fmla="*/ 14 w 21"/>
                  <a:gd name="T27" fmla="*/ 1 h 18"/>
                  <a:gd name="T28" fmla="*/ 9 w 21"/>
                  <a:gd name="T29" fmla="*/ 0 h 18"/>
                  <a:gd name="T30" fmla="*/ 6 w 21"/>
                  <a:gd name="T31" fmla="*/ 2 h 18"/>
                  <a:gd name="T32" fmla="*/ 4 w 21"/>
                  <a:gd name="T33" fmla="*/ 5 h 18"/>
                  <a:gd name="T34" fmla="*/ 4 w 21"/>
                  <a:gd name="T35" fmla="*/ 6 h 18"/>
                  <a:gd name="T36" fmla="*/ 1 w 21"/>
                  <a:gd name="T37" fmla="*/ 7 h 18"/>
                  <a:gd name="T38" fmla="*/ 0 w 21"/>
                  <a:gd name="T3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18">
                    <a:moveTo>
                      <a:pt x="0" y="10"/>
                    </a:move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7"/>
                      <a:pt x="17" y="16"/>
                    </a:cubicBezTo>
                    <a:cubicBezTo>
                      <a:pt x="17" y="16"/>
                      <a:pt x="17" y="16"/>
                      <a:pt x="18" y="15"/>
                    </a:cubicBezTo>
                    <a:cubicBezTo>
                      <a:pt x="21" y="13"/>
                      <a:pt x="20" y="10"/>
                      <a:pt x="19" y="7"/>
                    </a:cubicBezTo>
                    <a:cubicBezTo>
                      <a:pt x="18" y="6"/>
                      <a:pt x="17" y="5"/>
                      <a:pt x="17" y="3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2" y="1"/>
                      <a:pt x="11" y="0"/>
                      <a:pt x="9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" y="7"/>
                      <a:pt x="1" y="7"/>
                      <a:pt x="1" y="7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" name="Freeform 166"/>
              <p:cNvSpPr>
                <a:spLocks/>
              </p:cNvSpPr>
              <p:nvPr/>
            </p:nvSpPr>
            <p:spPr bwMode="auto">
              <a:xfrm>
                <a:off x="3463" y="1715"/>
                <a:ext cx="44" cy="37"/>
              </a:xfrm>
              <a:custGeom>
                <a:avLst/>
                <a:gdLst>
                  <a:gd name="T0" fmla="*/ 0 w 21"/>
                  <a:gd name="T1" fmla="*/ 10 h 18"/>
                  <a:gd name="T2" fmla="*/ 4 w 21"/>
                  <a:gd name="T3" fmla="*/ 14 h 18"/>
                  <a:gd name="T4" fmla="*/ 5 w 21"/>
                  <a:gd name="T5" fmla="*/ 14 h 18"/>
                  <a:gd name="T6" fmla="*/ 6 w 21"/>
                  <a:gd name="T7" fmla="*/ 11 h 18"/>
                  <a:gd name="T8" fmla="*/ 6 w 21"/>
                  <a:gd name="T9" fmla="*/ 11 h 18"/>
                  <a:gd name="T10" fmla="*/ 9 w 21"/>
                  <a:gd name="T11" fmla="*/ 11 h 18"/>
                  <a:gd name="T12" fmla="*/ 12 w 21"/>
                  <a:gd name="T13" fmla="*/ 15 h 18"/>
                  <a:gd name="T14" fmla="*/ 13 w 21"/>
                  <a:gd name="T15" fmla="*/ 16 h 18"/>
                  <a:gd name="T16" fmla="*/ 16 w 21"/>
                  <a:gd name="T17" fmla="*/ 18 h 18"/>
                  <a:gd name="T18" fmla="*/ 17 w 21"/>
                  <a:gd name="T19" fmla="*/ 16 h 18"/>
                  <a:gd name="T20" fmla="*/ 18 w 21"/>
                  <a:gd name="T21" fmla="*/ 15 h 18"/>
                  <a:gd name="T22" fmla="*/ 19 w 21"/>
                  <a:gd name="T23" fmla="*/ 7 h 18"/>
                  <a:gd name="T24" fmla="*/ 17 w 21"/>
                  <a:gd name="T25" fmla="*/ 3 h 18"/>
                  <a:gd name="T26" fmla="*/ 14 w 21"/>
                  <a:gd name="T27" fmla="*/ 1 h 18"/>
                  <a:gd name="T28" fmla="*/ 9 w 21"/>
                  <a:gd name="T29" fmla="*/ 0 h 18"/>
                  <a:gd name="T30" fmla="*/ 6 w 21"/>
                  <a:gd name="T31" fmla="*/ 2 h 18"/>
                  <a:gd name="T32" fmla="*/ 4 w 21"/>
                  <a:gd name="T33" fmla="*/ 5 h 18"/>
                  <a:gd name="T34" fmla="*/ 4 w 21"/>
                  <a:gd name="T35" fmla="*/ 6 h 18"/>
                  <a:gd name="T36" fmla="*/ 1 w 21"/>
                  <a:gd name="T37" fmla="*/ 7 h 18"/>
                  <a:gd name="T38" fmla="*/ 0 w 21"/>
                  <a:gd name="T3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18">
                    <a:moveTo>
                      <a:pt x="0" y="10"/>
                    </a:move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7"/>
                      <a:pt x="17" y="16"/>
                    </a:cubicBezTo>
                    <a:cubicBezTo>
                      <a:pt x="17" y="16"/>
                      <a:pt x="17" y="16"/>
                      <a:pt x="18" y="15"/>
                    </a:cubicBezTo>
                    <a:cubicBezTo>
                      <a:pt x="21" y="13"/>
                      <a:pt x="20" y="10"/>
                      <a:pt x="19" y="7"/>
                    </a:cubicBezTo>
                    <a:cubicBezTo>
                      <a:pt x="18" y="6"/>
                      <a:pt x="17" y="5"/>
                      <a:pt x="17" y="3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2" y="1"/>
                      <a:pt x="11" y="0"/>
                      <a:pt x="9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" y="7"/>
                      <a:pt x="1" y="7"/>
                      <a:pt x="1" y="7"/>
                    </a:cubicBezTo>
                    <a:lnTo>
                      <a:pt x="0" y="1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" name="Freeform 167"/>
              <p:cNvSpPr>
                <a:spLocks/>
              </p:cNvSpPr>
              <p:nvPr/>
            </p:nvSpPr>
            <p:spPr bwMode="auto">
              <a:xfrm>
                <a:off x="3418" y="1715"/>
                <a:ext cx="78" cy="101"/>
              </a:xfrm>
              <a:custGeom>
                <a:avLst/>
                <a:gdLst>
                  <a:gd name="T0" fmla="*/ 37 w 38"/>
                  <a:gd name="T1" fmla="*/ 21 h 49"/>
                  <a:gd name="T2" fmla="*/ 38 w 38"/>
                  <a:gd name="T3" fmla="*/ 18 h 49"/>
                  <a:gd name="T4" fmla="*/ 38 w 38"/>
                  <a:gd name="T5" fmla="*/ 18 h 49"/>
                  <a:gd name="T6" fmla="*/ 35 w 38"/>
                  <a:gd name="T7" fmla="*/ 16 h 49"/>
                  <a:gd name="T8" fmla="*/ 33 w 38"/>
                  <a:gd name="T9" fmla="*/ 15 h 49"/>
                  <a:gd name="T10" fmla="*/ 31 w 38"/>
                  <a:gd name="T11" fmla="*/ 12 h 49"/>
                  <a:gd name="T12" fmla="*/ 28 w 38"/>
                  <a:gd name="T13" fmla="*/ 11 h 49"/>
                  <a:gd name="T14" fmla="*/ 28 w 38"/>
                  <a:gd name="T15" fmla="*/ 12 h 49"/>
                  <a:gd name="T16" fmla="*/ 27 w 38"/>
                  <a:gd name="T17" fmla="*/ 15 h 49"/>
                  <a:gd name="T18" fmla="*/ 26 w 38"/>
                  <a:gd name="T19" fmla="*/ 14 h 49"/>
                  <a:gd name="T20" fmla="*/ 22 w 38"/>
                  <a:gd name="T21" fmla="*/ 10 h 49"/>
                  <a:gd name="T22" fmla="*/ 23 w 38"/>
                  <a:gd name="T23" fmla="*/ 7 h 49"/>
                  <a:gd name="T24" fmla="*/ 26 w 38"/>
                  <a:gd name="T25" fmla="*/ 6 h 49"/>
                  <a:gd name="T26" fmla="*/ 26 w 38"/>
                  <a:gd name="T27" fmla="*/ 5 h 49"/>
                  <a:gd name="T28" fmla="*/ 28 w 38"/>
                  <a:gd name="T29" fmla="*/ 3 h 49"/>
                  <a:gd name="T30" fmla="*/ 31 w 38"/>
                  <a:gd name="T31" fmla="*/ 1 h 49"/>
                  <a:gd name="T32" fmla="*/ 27 w 38"/>
                  <a:gd name="T33" fmla="*/ 0 h 49"/>
                  <a:gd name="T34" fmla="*/ 25 w 38"/>
                  <a:gd name="T35" fmla="*/ 1 h 49"/>
                  <a:gd name="T36" fmla="*/ 19 w 38"/>
                  <a:gd name="T37" fmla="*/ 5 h 49"/>
                  <a:gd name="T38" fmla="*/ 16 w 38"/>
                  <a:gd name="T39" fmla="*/ 10 h 49"/>
                  <a:gd name="T40" fmla="*/ 15 w 38"/>
                  <a:gd name="T41" fmla="*/ 11 h 49"/>
                  <a:gd name="T42" fmla="*/ 8 w 38"/>
                  <a:gd name="T43" fmla="*/ 11 h 49"/>
                  <a:gd name="T44" fmla="*/ 6 w 38"/>
                  <a:gd name="T45" fmla="*/ 13 h 49"/>
                  <a:gd name="T46" fmla="*/ 5 w 38"/>
                  <a:gd name="T47" fmla="*/ 20 h 49"/>
                  <a:gd name="T48" fmla="*/ 7 w 38"/>
                  <a:gd name="T49" fmla="*/ 25 h 49"/>
                  <a:gd name="T50" fmla="*/ 8 w 38"/>
                  <a:gd name="T51" fmla="*/ 32 h 49"/>
                  <a:gd name="T52" fmla="*/ 4 w 38"/>
                  <a:gd name="T53" fmla="*/ 37 h 49"/>
                  <a:gd name="T54" fmla="*/ 2 w 38"/>
                  <a:gd name="T55" fmla="*/ 39 h 49"/>
                  <a:gd name="T56" fmla="*/ 4 w 38"/>
                  <a:gd name="T57" fmla="*/ 47 h 49"/>
                  <a:gd name="T58" fmla="*/ 15 w 38"/>
                  <a:gd name="T59" fmla="*/ 48 h 49"/>
                  <a:gd name="T60" fmla="*/ 21 w 38"/>
                  <a:gd name="T61" fmla="*/ 45 h 49"/>
                  <a:gd name="T62" fmla="*/ 31 w 38"/>
                  <a:gd name="T63" fmla="*/ 41 h 49"/>
                  <a:gd name="T64" fmla="*/ 35 w 38"/>
                  <a:gd name="T65" fmla="*/ 39 h 49"/>
                  <a:gd name="T66" fmla="*/ 38 w 38"/>
                  <a:gd name="T67" fmla="*/ 25 h 49"/>
                  <a:gd name="T68" fmla="*/ 37 w 38"/>
                  <a:gd name="T69" fmla="*/ 2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49">
                    <a:moveTo>
                      <a:pt x="37" y="21"/>
                    </a:moveTo>
                    <a:cubicBezTo>
                      <a:pt x="37" y="20"/>
                      <a:pt x="37" y="20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1"/>
                      <a:pt x="28" y="1"/>
                      <a:pt x="27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2" y="1"/>
                      <a:pt x="20" y="2"/>
                      <a:pt x="19" y="5"/>
                    </a:cubicBezTo>
                    <a:cubicBezTo>
                      <a:pt x="18" y="6"/>
                      <a:pt x="17" y="8"/>
                      <a:pt x="16" y="10"/>
                    </a:cubicBezTo>
                    <a:cubicBezTo>
                      <a:pt x="16" y="10"/>
                      <a:pt x="16" y="11"/>
                      <a:pt x="15" y="11"/>
                    </a:cubicBezTo>
                    <a:cubicBezTo>
                      <a:pt x="13" y="11"/>
                      <a:pt x="10" y="11"/>
                      <a:pt x="8" y="11"/>
                    </a:cubicBezTo>
                    <a:cubicBezTo>
                      <a:pt x="7" y="12"/>
                      <a:pt x="6" y="13"/>
                      <a:pt x="6" y="13"/>
                    </a:cubicBezTo>
                    <a:cubicBezTo>
                      <a:pt x="6" y="15"/>
                      <a:pt x="6" y="18"/>
                      <a:pt x="5" y="20"/>
                    </a:cubicBezTo>
                    <a:cubicBezTo>
                      <a:pt x="5" y="22"/>
                      <a:pt x="6" y="24"/>
                      <a:pt x="7" y="25"/>
                    </a:cubicBezTo>
                    <a:cubicBezTo>
                      <a:pt x="9" y="27"/>
                      <a:pt x="9" y="30"/>
                      <a:pt x="8" y="32"/>
                    </a:cubicBezTo>
                    <a:cubicBezTo>
                      <a:pt x="7" y="33"/>
                      <a:pt x="5" y="35"/>
                      <a:pt x="4" y="37"/>
                    </a:cubicBezTo>
                    <a:cubicBezTo>
                      <a:pt x="4" y="37"/>
                      <a:pt x="3" y="38"/>
                      <a:pt x="2" y="39"/>
                    </a:cubicBezTo>
                    <a:cubicBezTo>
                      <a:pt x="0" y="41"/>
                      <a:pt x="2" y="44"/>
                      <a:pt x="4" y="47"/>
                    </a:cubicBezTo>
                    <a:cubicBezTo>
                      <a:pt x="7" y="49"/>
                      <a:pt x="11" y="49"/>
                      <a:pt x="15" y="48"/>
                    </a:cubicBezTo>
                    <a:cubicBezTo>
                      <a:pt x="17" y="47"/>
                      <a:pt x="19" y="46"/>
                      <a:pt x="21" y="45"/>
                    </a:cubicBezTo>
                    <a:cubicBezTo>
                      <a:pt x="24" y="43"/>
                      <a:pt x="28" y="42"/>
                      <a:pt x="31" y="41"/>
                    </a:cubicBezTo>
                    <a:cubicBezTo>
                      <a:pt x="33" y="41"/>
                      <a:pt x="34" y="39"/>
                      <a:pt x="35" y="39"/>
                    </a:cubicBezTo>
                    <a:cubicBezTo>
                      <a:pt x="38" y="35"/>
                      <a:pt x="38" y="30"/>
                      <a:pt x="38" y="25"/>
                    </a:cubicBezTo>
                    <a:cubicBezTo>
                      <a:pt x="37" y="23"/>
                      <a:pt x="37" y="22"/>
                      <a:pt x="37" y="2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" name="Freeform 168"/>
              <p:cNvSpPr>
                <a:spLocks/>
              </p:cNvSpPr>
              <p:nvPr/>
            </p:nvSpPr>
            <p:spPr bwMode="auto">
              <a:xfrm>
                <a:off x="3418" y="1715"/>
                <a:ext cx="78" cy="101"/>
              </a:xfrm>
              <a:custGeom>
                <a:avLst/>
                <a:gdLst>
                  <a:gd name="T0" fmla="*/ 37 w 38"/>
                  <a:gd name="T1" fmla="*/ 21 h 49"/>
                  <a:gd name="T2" fmla="*/ 38 w 38"/>
                  <a:gd name="T3" fmla="*/ 18 h 49"/>
                  <a:gd name="T4" fmla="*/ 38 w 38"/>
                  <a:gd name="T5" fmla="*/ 18 h 49"/>
                  <a:gd name="T6" fmla="*/ 35 w 38"/>
                  <a:gd name="T7" fmla="*/ 16 h 49"/>
                  <a:gd name="T8" fmla="*/ 33 w 38"/>
                  <a:gd name="T9" fmla="*/ 15 h 49"/>
                  <a:gd name="T10" fmla="*/ 31 w 38"/>
                  <a:gd name="T11" fmla="*/ 12 h 49"/>
                  <a:gd name="T12" fmla="*/ 28 w 38"/>
                  <a:gd name="T13" fmla="*/ 11 h 49"/>
                  <a:gd name="T14" fmla="*/ 28 w 38"/>
                  <a:gd name="T15" fmla="*/ 12 h 49"/>
                  <a:gd name="T16" fmla="*/ 27 w 38"/>
                  <a:gd name="T17" fmla="*/ 15 h 49"/>
                  <a:gd name="T18" fmla="*/ 26 w 38"/>
                  <a:gd name="T19" fmla="*/ 14 h 49"/>
                  <a:gd name="T20" fmla="*/ 22 w 38"/>
                  <a:gd name="T21" fmla="*/ 10 h 49"/>
                  <a:gd name="T22" fmla="*/ 23 w 38"/>
                  <a:gd name="T23" fmla="*/ 7 h 49"/>
                  <a:gd name="T24" fmla="*/ 26 w 38"/>
                  <a:gd name="T25" fmla="*/ 6 h 49"/>
                  <a:gd name="T26" fmla="*/ 26 w 38"/>
                  <a:gd name="T27" fmla="*/ 5 h 49"/>
                  <a:gd name="T28" fmla="*/ 28 w 38"/>
                  <a:gd name="T29" fmla="*/ 3 h 49"/>
                  <a:gd name="T30" fmla="*/ 31 w 38"/>
                  <a:gd name="T31" fmla="*/ 1 h 49"/>
                  <a:gd name="T32" fmla="*/ 27 w 38"/>
                  <a:gd name="T33" fmla="*/ 0 h 49"/>
                  <a:gd name="T34" fmla="*/ 25 w 38"/>
                  <a:gd name="T35" fmla="*/ 1 h 49"/>
                  <a:gd name="T36" fmla="*/ 19 w 38"/>
                  <a:gd name="T37" fmla="*/ 5 h 49"/>
                  <a:gd name="T38" fmla="*/ 16 w 38"/>
                  <a:gd name="T39" fmla="*/ 10 h 49"/>
                  <a:gd name="T40" fmla="*/ 15 w 38"/>
                  <a:gd name="T41" fmla="*/ 11 h 49"/>
                  <a:gd name="T42" fmla="*/ 8 w 38"/>
                  <a:gd name="T43" fmla="*/ 11 h 49"/>
                  <a:gd name="T44" fmla="*/ 6 w 38"/>
                  <a:gd name="T45" fmla="*/ 13 h 49"/>
                  <a:gd name="T46" fmla="*/ 5 w 38"/>
                  <a:gd name="T47" fmla="*/ 20 h 49"/>
                  <a:gd name="T48" fmla="*/ 7 w 38"/>
                  <a:gd name="T49" fmla="*/ 25 h 49"/>
                  <a:gd name="T50" fmla="*/ 8 w 38"/>
                  <a:gd name="T51" fmla="*/ 32 h 49"/>
                  <a:gd name="T52" fmla="*/ 4 w 38"/>
                  <a:gd name="T53" fmla="*/ 37 h 49"/>
                  <a:gd name="T54" fmla="*/ 2 w 38"/>
                  <a:gd name="T55" fmla="*/ 39 h 49"/>
                  <a:gd name="T56" fmla="*/ 4 w 38"/>
                  <a:gd name="T57" fmla="*/ 47 h 49"/>
                  <a:gd name="T58" fmla="*/ 15 w 38"/>
                  <a:gd name="T59" fmla="*/ 48 h 49"/>
                  <a:gd name="T60" fmla="*/ 21 w 38"/>
                  <a:gd name="T61" fmla="*/ 45 h 49"/>
                  <a:gd name="T62" fmla="*/ 31 w 38"/>
                  <a:gd name="T63" fmla="*/ 41 h 49"/>
                  <a:gd name="T64" fmla="*/ 35 w 38"/>
                  <a:gd name="T65" fmla="*/ 39 h 49"/>
                  <a:gd name="T66" fmla="*/ 38 w 38"/>
                  <a:gd name="T67" fmla="*/ 25 h 49"/>
                  <a:gd name="T68" fmla="*/ 37 w 38"/>
                  <a:gd name="T69" fmla="*/ 2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49">
                    <a:moveTo>
                      <a:pt x="37" y="21"/>
                    </a:moveTo>
                    <a:cubicBezTo>
                      <a:pt x="37" y="20"/>
                      <a:pt x="37" y="20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1"/>
                      <a:pt x="28" y="1"/>
                      <a:pt x="27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2" y="1"/>
                      <a:pt x="20" y="2"/>
                      <a:pt x="19" y="5"/>
                    </a:cubicBezTo>
                    <a:cubicBezTo>
                      <a:pt x="18" y="6"/>
                      <a:pt x="17" y="8"/>
                      <a:pt x="16" y="10"/>
                    </a:cubicBezTo>
                    <a:cubicBezTo>
                      <a:pt x="16" y="10"/>
                      <a:pt x="16" y="11"/>
                      <a:pt x="15" y="11"/>
                    </a:cubicBezTo>
                    <a:cubicBezTo>
                      <a:pt x="13" y="11"/>
                      <a:pt x="10" y="11"/>
                      <a:pt x="8" y="11"/>
                    </a:cubicBezTo>
                    <a:cubicBezTo>
                      <a:pt x="7" y="12"/>
                      <a:pt x="6" y="13"/>
                      <a:pt x="6" y="13"/>
                    </a:cubicBezTo>
                    <a:cubicBezTo>
                      <a:pt x="6" y="15"/>
                      <a:pt x="6" y="18"/>
                      <a:pt x="5" y="20"/>
                    </a:cubicBezTo>
                    <a:cubicBezTo>
                      <a:pt x="5" y="22"/>
                      <a:pt x="6" y="24"/>
                      <a:pt x="7" y="25"/>
                    </a:cubicBezTo>
                    <a:cubicBezTo>
                      <a:pt x="9" y="27"/>
                      <a:pt x="9" y="30"/>
                      <a:pt x="8" y="32"/>
                    </a:cubicBezTo>
                    <a:cubicBezTo>
                      <a:pt x="7" y="33"/>
                      <a:pt x="5" y="35"/>
                      <a:pt x="4" y="37"/>
                    </a:cubicBezTo>
                    <a:cubicBezTo>
                      <a:pt x="4" y="37"/>
                      <a:pt x="3" y="38"/>
                      <a:pt x="2" y="39"/>
                    </a:cubicBezTo>
                    <a:cubicBezTo>
                      <a:pt x="0" y="41"/>
                      <a:pt x="2" y="44"/>
                      <a:pt x="4" y="47"/>
                    </a:cubicBezTo>
                    <a:cubicBezTo>
                      <a:pt x="7" y="49"/>
                      <a:pt x="11" y="49"/>
                      <a:pt x="15" y="48"/>
                    </a:cubicBezTo>
                    <a:cubicBezTo>
                      <a:pt x="17" y="47"/>
                      <a:pt x="19" y="46"/>
                      <a:pt x="21" y="45"/>
                    </a:cubicBezTo>
                    <a:cubicBezTo>
                      <a:pt x="24" y="43"/>
                      <a:pt x="28" y="42"/>
                      <a:pt x="31" y="41"/>
                    </a:cubicBezTo>
                    <a:cubicBezTo>
                      <a:pt x="33" y="41"/>
                      <a:pt x="34" y="39"/>
                      <a:pt x="35" y="39"/>
                    </a:cubicBezTo>
                    <a:cubicBezTo>
                      <a:pt x="38" y="35"/>
                      <a:pt x="38" y="30"/>
                      <a:pt x="38" y="25"/>
                    </a:cubicBezTo>
                    <a:cubicBezTo>
                      <a:pt x="37" y="23"/>
                      <a:pt x="37" y="22"/>
                      <a:pt x="37" y="2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2" name="Freeform 169"/>
              <p:cNvSpPr>
                <a:spLocks/>
              </p:cNvSpPr>
              <p:nvPr/>
            </p:nvSpPr>
            <p:spPr bwMode="auto">
              <a:xfrm>
                <a:off x="3496" y="1746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3" name="Freeform 170"/>
              <p:cNvSpPr>
                <a:spLocks/>
              </p:cNvSpPr>
              <p:nvPr/>
            </p:nvSpPr>
            <p:spPr bwMode="auto">
              <a:xfrm>
                <a:off x="3496" y="1746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4" name="Freeform 171"/>
              <p:cNvSpPr>
                <a:spLocks noEditPoints="1"/>
              </p:cNvSpPr>
              <p:nvPr/>
            </p:nvSpPr>
            <p:spPr bwMode="auto">
              <a:xfrm>
                <a:off x="3482" y="1627"/>
                <a:ext cx="154" cy="230"/>
              </a:xfrm>
              <a:custGeom>
                <a:avLst/>
                <a:gdLst>
                  <a:gd name="T0" fmla="*/ 66 w 75"/>
                  <a:gd name="T1" fmla="*/ 73 h 112"/>
                  <a:gd name="T2" fmla="*/ 60 w 75"/>
                  <a:gd name="T3" fmla="*/ 73 h 112"/>
                  <a:gd name="T4" fmla="*/ 60 w 75"/>
                  <a:gd name="T5" fmla="*/ 72 h 112"/>
                  <a:gd name="T6" fmla="*/ 59 w 75"/>
                  <a:gd name="T7" fmla="*/ 69 h 112"/>
                  <a:gd name="T8" fmla="*/ 51 w 75"/>
                  <a:gd name="T9" fmla="*/ 53 h 112"/>
                  <a:gd name="T10" fmla="*/ 34 w 75"/>
                  <a:gd name="T11" fmla="*/ 33 h 112"/>
                  <a:gd name="T12" fmla="*/ 35 w 75"/>
                  <a:gd name="T13" fmla="*/ 26 h 112"/>
                  <a:gd name="T14" fmla="*/ 36 w 75"/>
                  <a:gd name="T15" fmla="*/ 12 h 112"/>
                  <a:gd name="T16" fmla="*/ 26 w 75"/>
                  <a:gd name="T17" fmla="*/ 11 h 112"/>
                  <a:gd name="T18" fmla="*/ 25 w 75"/>
                  <a:gd name="T19" fmla="*/ 9 h 112"/>
                  <a:gd name="T20" fmla="*/ 30 w 75"/>
                  <a:gd name="T21" fmla="*/ 1 h 112"/>
                  <a:gd name="T22" fmla="*/ 18 w 75"/>
                  <a:gd name="T23" fmla="*/ 0 h 112"/>
                  <a:gd name="T24" fmla="*/ 9 w 75"/>
                  <a:gd name="T25" fmla="*/ 13 h 112"/>
                  <a:gd name="T26" fmla="*/ 5 w 75"/>
                  <a:gd name="T27" fmla="*/ 18 h 112"/>
                  <a:gd name="T28" fmla="*/ 8 w 75"/>
                  <a:gd name="T29" fmla="*/ 30 h 112"/>
                  <a:gd name="T30" fmla="*/ 8 w 75"/>
                  <a:gd name="T31" fmla="*/ 36 h 112"/>
                  <a:gd name="T32" fmla="*/ 10 w 75"/>
                  <a:gd name="T33" fmla="*/ 40 h 112"/>
                  <a:gd name="T34" fmla="*/ 16 w 75"/>
                  <a:gd name="T35" fmla="*/ 39 h 112"/>
                  <a:gd name="T36" fmla="*/ 15 w 75"/>
                  <a:gd name="T37" fmla="*/ 47 h 112"/>
                  <a:gd name="T38" fmla="*/ 19 w 75"/>
                  <a:gd name="T39" fmla="*/ 50 h 112"/>
                  <a:gd name="T40" fmla="*/ 27 w 75"/>
                  <a:gd name="T41" fmla="*/ 55 h 112"/>
                  <a:gd name="T42" fmla="*/ 31 w 75"/>
                  <a:gd name="T43" fmla="*/ 63 h 112"/>
                  <a:gd name="T44" fmla="*/ 21 w 75"/>
                  <a:gd name="T45" fmla="*/ 69 h 112"/>
                  <a:gd name="T46" fmla="*/ 22 w 75"/>
                  <a:gd name="T47" fmla="*/ 78 h 112"/>
                  <a:gd name="T48" fmla="*/ 18 w 75"/>
                  <a:gd name="T49" fmla="*/ 85 h 112"/>
                  <a:gd name="T50" fmla="*/ 15 w 75"/>
                  <a:gd name="T51" fmla="*/ 90 h 112"/>
                  <a:gd name="T52" fmla="*/ 29 w 75"/>
                  <a:gd name="T53" fmla="*/ 95 h 112"/>
                  <a:gd name="T54" fmla="*/ 28 w 75"/>
                  <a:gd name="T55" fmla="*/ 97 h 112"/>
                  <a:gd name="T56" fmla="*/ 11 w 75"/>
                  <a:gd name="T57" fmla="*/ 110 h 112"/>
                  <a:gd name="T58" fmla="*/ 12 w 75"/>
                  <a:gd name="T59" fmla="*/ 112 h 112"/>
                  <a:gd name="T60" fmla="*/ 21 w 75"/>
                  <a:gd name="T61" fmla="*/ 110 h 112"/>
                  <a:gd name="T62" fmla="*/ 35 w 75"/>
                  <a:gd name="T63" fmla="*/ 105 h 112"/>
                  <a:gd name="T64" fmla="*/ 59 w 75"/>
                  <a:gd name="T65" fmla="*/ 103 h 112"/>
                  <a:gd name="T66" fmla="*/ 70 w 75"/>
                  <a:gd name="T67" fmla="*/ 94 h 112"/>
                  <a:gd name="T68" fmla="*/ 67 w 75"/>
                  <a:gd name="T69" fmla="*/ 90 h 112"/>
                  <a:gd name="T70" fmla="*/ 6 w 75"/>
                  <a:gd name="T71" fmla="*/ 5 h 112"/>
                  <a:gd name="T72" fmla="*/ 5 w 75"/>
                  <a:gd name="T73" fmla="*/ 3 h 112"/>
                  <a:gd name="T74" fmla="*/ 0 w 75"/>
                  <a:gd name="T75" fmla="*/ 10 h 112"/>
                  <a:gd name="T76" fmla="*/ 6 w 75"/>
                  <a:gd name="T77" fmla="*/ 5 h 112"/>
                  <a:gd name="T78" fmla="*/ 18 w 75"/>
                  <a:gd name="T79" fmla="*/ 58 h 112"/>
                  <a:gd name="T80" fmla="*/ 20 w 75"/>
                  <a:gd name="T81" fmla="*/ 58 h 112"/>
                  <a:gd name="T82" fmla="*/ 0 w 75"/>
                  <a:gd name="T83" fmla="*/ 11 h 112"/>
                  <a:gd name="T84" fmla="*/ 0 w 75"/>
                  <a:gd name="T85" fmla="*/ 10 h 112"/>
                  <a:gd name="T86" fmla="*/ 0 w 75"/>
                  <a:gd name="T87" fmla="*/ 11 h 112"/>
                  <a:gd name="T88" fmla="*/ 6 w 75"/>
                  <a:gd name="T89" fmla="*/ 38 h 112"/>
                  <a:gd name="T90" fmla="*/ 5 w 75"/>
                  <a:gd name="T91" fmla="*/ 36 h 112"/>
                  <a:gd name="T92" fmla="*/ 7 w 75"/>
                  <a:gd name="T93" fmla="*/ 36 h 112"/>
                  <a:gd name="T94" fmla="*/ 8 w 75"/>
                  <a:gd name="T95" fmla="*/ 3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5" h="112">
                    <a:moveTo>
                      <a:pt x="72" y="83"/>
                    </a:moveTo>
                    <a:cubicBezTo>
                      <a:pt x="75" y="78"/>
                      <a:pt x="72" y="73"/>
                      <a:pt x="66" y="73"/>
                    </a:cubicBezTo>
                    <a:cubicBezTo>
                      <a:pt x="64" y="72"/>
                      <a:pt x="62" y="73"/>
                      <a:pt x="60" y="72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71"/>
                      <a:pt x="60" y="70"/>
                      <a:pt x="59" y="69"/>
                    </a:cubicBezTo>
                    <a:cubicBezTo>
                      <a:pt x="58" y="65"/>
                      <a:pt x="57" y="63"/>
                      <a:pt x="55" y="59"/>
                    </a:cubicBezTo>
                    <a:cubicBezTo>
                      <a:pt x="54" y="56"/>
                      <a:pt x="53" y="55"/>
                      <a:pt x="51" y="53"/>
                    </a:cubicBezTo>
                    <a:cubicBezTo>
                      <a:pt x="47" y="51"/>
                      <a:pt x="45" y="48"/>
                      <a:pt x="44" y="45"/>
                    </a:cubicBezTo>
                    <a:cubicBezTo>
                      <a:pt x="43" y="39"/>
                      <a:pt x="39" y="35"/>
                      <a:pt x="34" y="33"/>
                    </a:cubicBezTo>
                    <a:cubicBezTo>
                      <a:pt x="33" y="33"/>
                      <a:pt x="33" y="33"/>
                      <a:pt x="33" y="31"/>
                    </a:cubicBezTo>
                    <a:cubicBezTo>
                      <a:pt x="34" y="30"/>
                      <a:pt x="34" y="28"/>
                      <a:pt x="35" y="26"/>
                    </a:cubicBezTo>
                    <a:cubicBezTo>
                      <a:pt x="37" y="23"/>
                      <a:pt x="39" y="20"/>
                      <a:pt x="39" y="16"/>
                    </a:cubicBezTo>
                    <a:cubicBezTo>
                      <a:pt x="40" y="14"/>
                      <a:pt x="39" y="12"/>
                      <a:pt x="36" y="12"/>
                    </a:cubicBezTo>
                    <a:cubicBezTo>
                      <a:pt x="36" y="12"/>
                      <a:pt x="35" y="11"/>
                      <a:pt x="34" y="11"/>
                    </a:cubicBezTo>
                    <a:cubicBezTo>
                      <a:pt x="31" y="11"/>
                      <a:pt x="29" y="11"/>
                      <a:pt x="26" y="11"/>
                    </a:cubicBezTo>
                    <a:cubicBezTo>
                      <a:pt x="26" y="11"/>
                      <a:pt x="26" y="10"/>
                      <a:pt x="25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6" y="7"/>
                      <a:pt x="28" y="5"/>
                      <a:pt x="29" y="3"/>
                    </a:cubicBezTo>
                    <a:cubicBezTo>
                      <a:pt x="30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7" y="0"/>
                    </a:cubicBezTo>
                    <a:cubicBezTo>
                      <a:pt x="24" y="0"/>
                      <a:pt x="21" y="0"/>
                      <a:pt x="18" y="0"/>
                    </a:cubicBezTo>
                    <a:cubicBezTo>
                      <a:pt x="16" y="0"/>
                      <a:pt x="15" y="1"/>
                      <a:pt x="14" y="3"/>
                    </a:cubicBezTo>
                    <a:cubicBezTo>
                      <a:pt x="13" y="6"/>
                      <a:pt x="10" y="10"/>
                      <a:pt x="9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4" y="13"/>
                      <a:pt x="3" y="15"/>
                      <a:pt x="5" y="18"/>
                    </a:cubicBezTo>
                    <a:cubicBezTo>
                      <a:pt x="8" y="20"/>
                      <a:pt x="8" y="23"/>
                      <a:pt x="7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10" y="30"/>
                      <a:pt x="10" y="32"/>
                      <a:pt x="9" y="33"/>
                    </a:cubicBezTo>
                    <a:cubicBezTo>
                      <a:pt x="8" y="34"/>
                      <a:pt x="8" y="35"/>
                      <a:pt x="8" y="36"/>
                    </a:cubicBezTo>
                    <a:cubicBezTo>
                      <a:pt x="8" y="37"/>
                      <a:pt x="8" y="37"/>
                      <a:pt x="9" y="38"/>
                    </a:cubicBezTo>
                    <a:cubicBezTo>
                      <a:pt x="9" y="38"/>
                      <a:pt x="10" y="39"/>
                      <a:pt x="10" y="40"/>
                    </a:cubicBezTo>
                    <a:cubicBezTo>
                      <a:pt x="11" y="43"/>
                      <a:pt x="12" y="43"/>
                      <a:pt x="15" y="40"/>
                    </a:cubicBezTo>
                    <a:cubicBezTo>
                      <a:pt x="15" y="40"/>
                      <a:pt x="15" y="39"/>
                      <a:pt x="16" y="39"/>
                    </a:cubicBezTo>
                    <a:cubicBezTo>
                      <a:pt x="16" y="40"/>
                      <a:pt x="16" y="40"/>
                      <a:pt x="16" y="41"/>
                    </a:cubicBezTo>
                    <a:cubicBezTo>
                      <a:pt x="16" y="43"/>
                      <a:pt x="16" y="45"/>
                      <a:pt x="15" y="47"/>
                    </a:cubicBezTo>
                    <a:cubicBezTo>
                      <a:pt x="15" y="49"/>
                      <a:pt x="16" y="50"/>
                      <a:pt x="18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1" y="50"/>
                      <a:pt x="23" y="50"/>
                      <a:pt x="25" y="50"/>
                    </a:cubicBezTo>
                    <a:cubicBezTo>
                      <a:pt x="27" y="51"/>
                      <a:pt x="26" y="54"/>
                      <a:pt x="27" y="55"/>
                    </a:cubicBezTo>
                    <a:cubicBezTo>
                      <a:pt x="28" y="56"/>
                      <a:pt x="29" y="58"/>
                      <a:pt x="29" y="58"/>
                    </a:cubicBezTo>
                    <a:cubicBezTo>
                      <a:pt x="31" y="60"/>
                      <a:pt x="31" y="61"/>
                      <a:pt x="31" y="63"/>
                    </a:cubicBezTo>
                    <a:cubicBezTo>
                      <a:pt x="30" y="69"/>
                      <a:pt x="29" y="70"/>
                      <a:pt x="22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0" y="69"/>
                      <a:pt x="20" y="69"/>
                      <a:pt x="20" y="70"/>
                    </a:cubicBezTo>
                    <a:cubicBezTo>
                      <a:pt x="20" y="73"/>
                      <a:pt x="19" y="76"/>
                      <a:pt x="22" y="78"/>
                    </a:cubicBezTo>
                    <a:cubicBezTo>
                      <a:pt x="23" y="79"/>
                      <a:pt x="22" y="82"/>
                      <a:pt x="21" y="83"/>
                    </a:cubicBezTo>
                    <a:cubicBezTo>
                      <a:pt x="20" y="83"/>
                      <a:pt x="19" y="84"/>
                      <a:pt x="18" y="85"/>
                    </a:cubicBezTo>
                    <a:cubicBezTo>
                      <a:pt x="17" y="86"/>
                      <a:pt x="16" y="87"/>
                      <a:pt x="15" y="88"/>
                    </a:cubicBezTo>
                    <a:cubicBezTo>
                      <a:pt x="15" y="88"/>
                      <a:pt x="14" y="89"/>
                      <a:pt x="15" y="90"/>
                    </a:cubicBezTo>
                    <a:cubicBezTo>
                      <a:pt x="15" y="90"/>
                      <a:pt x="16" y="91"/>
                      <a:pt x="16" y="91"/>
                    </a:cubicBezTo>
                    <a:cubicBezTo>
                      <a:pt x="21" y="92"/>
                      <a:pt x="25" y="93"/>
                      <a:pt x="29" y="95"/>
                    </a:cubicBezTo>
                    <a:cubicBezTo>
                      <a:pt x="29" y="95"/>
                      <a:pt x="29" y="96"/>
                      <a:pt x="30" y="96"/>
                    </a:cubicBezTo>
                    <a:cubicBezTo>
                      <a:pt x="29" y="97"/>
                      <a:pt x="29" y="97"/>
                      <a:pt x="28" y="97"/>
                    </a:cubicBezTo>
                    <a:cubicBezTo>
                      <a:pt x="24" y="96"/>
                      <a:pt x="21" y="98"/>
                      <a:pt x="19" y="101"/>
                    </a:cubicBezTo>
                    <a:cubicBezTo>
                      <a:pt x="17" y="105"/>
                      <a:pt x="13" y="107"/>
                      <a:pt x="11" y="110"/>
                    </a:cubicBezTo>
                    <a:cubicBezTo>
                      <a:pt x="10" y="110"/>
                      <a:pt x="11" y="111"/>
                      <a:pt x="11" y="111"/>
                    </a:cubicBezTo>
                    <a:cubicBezTo>
                      <a:pt x="11" y="112"/>
                      <a:pt x="12" y="112"/>
                      <a:pt x="12" y="112"/>
                    </a:cubicBezTo>
                    <a:cubicBezTo>
                      <a:pt x="13" y="112"/>
                      <a:pt x="14" y="112"/>
                      <a:pt x="16" y="112"/>
                    </a:cubicBezTo>
                    <a:cubicBezTo>
                      <a:pt x="17" y="110"/>
                      <a:pt x="19" y="109"/>
                      <a:pt x="21" y="110"/>
                    </a:cubicBezTo>
                    <a:cubicBezTo>
                      <a:pt x="26" y="110"/>
                      <a:pt x="29" y="110"/>
                      <a:pt x="31" y="106"/>
                    </a:cubicBezTo>
                    <a:cubicBezTo>
                      <a:pt x="31" y="105"/>
                      <a:pt x="34" y="105"/>
                      <a:pt x="35" y="105"/>
                    </a:cubicBezTo>
                    <a:cubicBezTo>
                      <a:pt x="39" y="105"/>
                      <a:pt x="42" y="105"/>
                      <a:pt x="46" y="105"/>
                    </a:cubicBezTo>
                    <a:cubicBezTo>
                      <a:pt x="51" y="103"/>
                      <a:pt x="55" y="103"/>
                      <a:pt x="59" y="103"/>
                    </a:cubicBezTo>
                    <a:cubicBezTo>
                      <a:pt x="64" y="103"/>
                      <a:pt x="67" y="100"/>
                      <a:pt x="70" y="97"/>
                    </a:cubicBezTo>
                    <a:cubicBezTo>
                      <a:pt x="71" y="96"/>
                      <a:pt x="71" y="95"/>
                      <a:pt x="70" y="94"/>
                    </a:cubicBezTo>
                    <a:cubicBezTo>
                      <a:pt x="70" y="93"/>
                      <a:pt x="69" y="93"/>
                      <a:pt x="68" y="93"/>
                    </a:cubicBezTo>
                    <a:cubicBezTo>
                      <a:pt x="67" y="92"/>
                      <a:pt x="67" y="91"/>
                      <a:pt x="67" y="90"/>
                    </a:cubicBezTo>
                    <a:cubicBezTo>
                      <a:pt x="69" y="88"/>
                      <a:pt x="70" y="86"/>
                      <a:pt x="72" y="83"/>
                    </a:cubicBezTo>
                    <a:close/>
                    <a:moveTo>
                      <a:pt x="6" y="5"/>
                    </a:moveTo>
                    <a:cubicBezTo>
                      <a:pt x="7" y="4"/>
                      <a:pt x="7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1" y="4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5" y="9"/>
                      <a:pt x="5" y="7"/>
                      <a:pt x="6" y="5"/>
                    </a:cubicBezTo>
                    <a:close/>
                    <a:moveTo>
                      <a:pt x="19" y="57"/>
                    </a:moveTo>
                    <a:cubicBezTo>
                      <a:pt x="19" y="57"/>
                      <a:pt x="18" y="57"/>
                      <a:pt x="18" y="58"/>
                    </a:cubicBezTo>
                    <a:cubicBezTo>
                      <a:pt x="18" y="58"/>
                      <a:pt x="18" y="58"/>
                      <a:pt x="19" y="58"/>
                    </a:cubicBezTo>
                    <a:cubicBezTo>
                      <a:pt x="19" y="58"/>
                      <a:pt x="20" y="58"/>
                      <a:pt x="20" y="58"/>
                    </a:cubicBezTo>
                    <a:cubicBezTo>
                      <a:pt x="20" y="58"/>
                      <a:pt x="20" y="58"/>
                      <a:pt x="19" y="57"/>
                    </a:cubicBezTo>
                    <a:close/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lnTo>
                      <a:pt x="0" y="11"/>
                    </a:lnTo>
                    <a:close/>
                    <a:moveTo>
                      <a:pt x="5" y="37"/>
                    </a:moveTo>
                    <a:cubicBezTo>
                      <a:pt x="5" y="38"/>
                      <a:pt x="5" y="38"/>
                      <a:pt x="6" y="38"/>
                    </a:cubicBezTo>
                    <a:cubicBezTo>
                      <a:pt x="7" y="38"/>
                      <a:pt x="7" y="37"/>
                      <a:pt x="7" y="36"/>
                    </a:cubicBezTo>
                    <a:cubicBezTo>
                      <a:pt x="7" y="36"/>
                      <a:pt x="6" y="36"/>
                      <a:pt x="5" y="36"/>
                    </a:cubicBezTo>
                    <a:cubicBezTo>
                      <a:pt x="5" y="36"/>
                      <a:pt x="5" y="37"/>
                      <a:pt x="5" y="37"/>
                    </a:cubicBezTo>
                    <a:close/>
                    <a:moveTo>
                      <a:pt x="7" y="36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7" y="36"/>
                      <a:pt x="7" y="36"/>
                      <a:pt x="7" y="36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5" name="Freeform 172"/>
              <p:cNvSpPr>
                <a:spLocks noEditPoints="1"/>
              </p:cNvSpPr>
              <p:nvPr/>
            </p:nvSpPr>
            <p:spPr bwMode="auto">
              <a:xfrm>
                <a:off x="3482" y="1627"/>
                <a:ext cx="154" cy="230"/>
              </a:xfrm>
              <a:custGeom>
                <a:avLst/>
                <a:gdLst>
                  <a:gd name="T0" fmla="*/ 66 w 75"/>
                  <a:gd name="T1" fmla="*/ 73 h 112"/>
                  <a:gd name="T2" fmla="*/ 60 w 75"/>
                  <a:gd name="T3" fmla="*/ 73 h 112"/>
                  <a:gd name="T4" fmla="*/ 60 w 75"/>
                  <a:gd name="T5" fmla="*/ 72 h 112"/>
                  <a:gd name="T6" fmla="*/ 59 w 75"/>
                  <a:gd name="T7" fmla="*/ 69 h 112"/>
                  <a:gd name="T8" fmla="*/ 51 w 75"/>
                  <a:gd name="T9" fmla="*/ 53 h 112"/>
                  <a:gd name="T10" fmla="*/ 34 w 75"/>
                  <a:gd name="T11" fmla="*/ 33 h 112"/>
                  <a:gd name="T12" fmla="*/ 35 w 75"/>
                  <a:gd name="T13" fmla="*/ 26 h 112"/>
                  <a:gd name="T14" fmla="*/ 36 w 75"/>
                  <a:gd name="T15" fmla="*/ 12 h 112"/>
                  <a:gd name="T16" fmla="*/ 26 w 75"/>
                  <a:gd name="T17" fmla="*/ 11 h 112"/>
                  <a:gd name="T18" fmla="*/ 25 w 75"/>
                  <a:gd name="T19" fmla="*/ 9 h 112"/>
                  <a:gd name="T20" fmla="*/ 30 w 75"/>
                  <a:gd name="T21" fmla="*/ 1 h 112"/>
                  <a:gd name="T22" fmla="*/ 18 w 75"/>
                  <a:gd name="T23" fmla="*/ 0 h 112"/>
                  <a:gd name="T24" fmla="*/ 9 w 75"/>
                  <a:gd name="T25" fmla="*/ 13 h 112"/>
                  <a:gd name="T26" fmla="*/ 5 w 75"/>
                  <a:gd name="T27" fmla="*/ 18 h 112"/>
                  <a:gd name="T28" fmla="*/ 8 w 75"/>
                  <a:gd name="T29" fmla="*/ 30 h 112"/>
                  <a:gd name="T30" fmla="*/ 8 w 75"/>
                  <a:gd name="T31" fmla="*/ 36 h 112"/>
                  <a:gd name="T32" fmla="*/ 10 w 75"/>
                  <a:gd name="T33" fmla="*/ 40 h 112"/>
                  <a:gd name="T34" fmla="*/ 16 w 75"/>
                  <a:gd name="T35" fmla="*/ 39 h 112"/>
                  <a:gd name="T36" fmla="*/ 15 w 75"/>
                  <a:gd name="T37" fmla="*/ 47 h 112"/>
                  <a:gd name="T38" fmla="*/ 19 w 75"/>
                  <a:gd name="T39" fmla="*/ 50 h 112"/>
                  <a:gd name="T40" fmla="*/ 27 w 75"/>
                  <a:gd name="T41" fmla="*/ 55 h 112"/>
                  <a:gd name="T42" fmla="*/ 31 w 75"/>
                  <a:gd name="T43" fmla="*/ 63 h 112"/>
                  <a:gd name="T44" fmla="*/ 21 w 75"/>
                  <a:gd name="T45" fmla="*/ 69 h 112"/>
                  <a:gd name="T46" fmla="*/ 22 w 75"/>
                  <a:gd name="T47" fmla="*/ 78 h 112"/>
                  <a:gd name="T48" fmla="*/ 18 w 75"/>
                  <a:gd name="T49" fmla="*/ 85 h 112"/>
                  <a:gd name="T50" fmla="*/ 15 w 75"/>
                  <a:gd name="T51" fmla="*/ 90 h 112"/>
                  <a:gd name="T52" fmla="*/ 29 w 75"/>
                  <a:gd name="T53" fmla="*/ 95 h 112"/>
                  <a:gd name="T54" fmla="*/ 28 w 75"/>
                  <a:gd name="T55" fmla="*/ 97 h 112"/>
                  <a:gd name="T56" fmla="*/ 11 w 75"/>
                  <a:gd name="T57" fmla="*/ 110 h 112"/>
                  <a:gd name="T58" fmla="*/ 12 w 75"/>
                  <a:gd name="T59" fmla="*/ 112 h 112"/>
                  <a:gd name="T60" fmla="*/ 21 w 75"/>
                  <a:gd name="T61" fmla="*/ 110 h 112"/>
                  <a:gd name="T62" fmla="*/ 35 w 75"/>
                  <a:gd name="T63" fmla="*/ 105 h 112"/>
                  <a:gd name="T64" fmla="*/ 59 w 75"/>
                  <a:gd name="T65" fmla="*/ 103 h 112"/>
                  <a:gd name="T66" fmla="*/ 70 w 75"/>
                  <a:gd name="T67" fmla="*/ 94 h 112"/>
                  <a:gd name="T68" fmla="*/ 67 w 75"/>
                  <a:gd name="T69" fmla="*/ 90 h 112"/>
                  <a:gd name="T70" fmla="*/ 6 w 75"/>
                  <a:gd name="T71" fmla="*/ 5 h 112"/>
                  <a:gd name="T72" fmla="*/ 5 w 75"/>
                  <a:gd name="T73" fmla="*/ 3 h 112"/>
                  <a:gd name="T74" fmla="*/ 0 w 75"/>
                  <a:gd name="T75" fmla="*/ 10 h 112"/>
                  <a:gd name="T76" fmla="*/ 6 w 75"/>
                  <a:gd name="T77" fmla="*/ 5 h 112"/>
                  <a:gd name="T78" fmla="*/ 18 w 75"/>
                  <a:gd name="T79" fmla="*/ 58 h 112"/>
                  <a:gd name="T80" fmla="*/ 20 w 75"/>
                  <a:gd name="T81" fmla="*/ 58 h 112"/>
                  <a:gd name="T82" fmla="*/ 0 w 75"/>
                  <a:gd name="T83" fmla="*/ 11 h 112"/>
                  <a:gd name="T84" fmla="*/ 0 w 75"/>
                  <a:gd name="T85" fmla="*/ 10 h 112"/>
                  <a:gd name="T86" fmla="*/ 0 w 75"/>
                  <a:gd name="T87" fmla="*/ 11 h 112"/>
                  <a:gd name="T88" fmla="*/ 6 w 75"/>
                  <a:gd name="T89" fmla="*/ 38 h 112"/>
                  <a:gd name="T90" fmla="*/ 5 w 75"/>
                  <a:gd name="T91" fmla="*/ 36 h 112"/>
                  <a:gd name="T92" fmla="*/ 7 w 75"/>
                  <a:gd name="T93" fmla="*/ 36 h 112"/>
                  <a:gd name="T94" fmla="*/ 8 w 75"/>
                  <a:gd name="T95" fmla="*/ 3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5" h="112">
                    <a:moveTo>
                      <a:pt x="72" y="83"/>
                    </a:moveTo>
                    <a:cubicBezTo>
                      <a:pt x="75" y="78"/>
                      <a:pt x="72" y="73"/>
                      <a:pt x="66" y="73"/>
                    </a:cubicBezTo>
                    <a:cubicBezTo>
                      <a:pt x="64" y="72"/>
                      <a:pt x="62" y="73"/>
                      <a:pt x="60" y="72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71"/>
                      <a:pt x="60" y="70"/>
                      <a:pt x="59" y="69"/>
                    </a:cubicBezTo>
                    <a:cubicBezTo>
                      <a:pt x="58" y="65"/>
                      <a:pt x="57" y="63"/>
                      <a:pt x="55" y="59"/>
                    </a:cubicBezTo>
                    <a:cubicBezTo>
                      <a:pt x="54" y="56"/>
                      <a:pt x="53" y="55"/>
                      <a:pt x="51" y="53"/>
                    </a:cubicBezTo>
                    <a:cubicBezTo>
                      <a:pt x="47" y="51"/>
                      <a:pt x="45" y="48"/>
                      <a:pt x="44" y="45"/>
                    </a:cubicBezTo>
                    <a:cubicBezTo>
                      <a:pt x="43" y="39"/>
                      <a:pt x="39" y="35"/>
                      <a:pt x="34" y="33"/>
                    </a:cubicBezTo>
                    <a:cubicBezTo>
                      <a:pt x="33" y="33"/>
                      <a:pt x="33" y="33"/>
                      <a:pt x="33" y="31"/>
                    </a:cubicBezTo>
                    <a:cubicBezTo>
                      <a:pt x="34" y="30"/>
                      <a:pt x="34" y="28"/>
                      <a:pt x="35" y="26"/>
                    </a:cubicBezTo>
                    <a:cubicBezTo>
                      <a:pt x="37" y="23"/>
                      <a:pt x="39" y="20"/>
                      <a:pt x="39" y="16"/>
                    </a:cubicBezTo>
                    <a:cubicBezTo>
                      <a:pt x="40" y="14"/>
                      <a:pt x="39" y="12"/>
                      <a:pt x="36" y="12"/>
                    </a:cubicBezTo>
                    <a:cubicBezTo>
                      <a:pt x="36" y="12"/>
                      <a:pt x="35" y="11"/>
                      <a:pt x="34" y="11"/>
                    </a:cubicBezTo>
                    <a:cubicBezTo>
                      <a:pt x="31" y="11"/>
                      <a:pt x="29" y="11"/>
                      <a:pt x="26" y="11"/>
                    </a:cubicBezTo>
                    <a:cubicBezTo>
                      <a:pt x="26" y="11"/>
                      <a:pt x="26" y="10"/>
                      <a:pt x="25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6" y="7"/>
                      <a:pt x="28" y="5"/>
                      <a:pt x="29" y="3"/>
                    </a:cubicBezTo>
                    <a:cubicBezTo>
                      <a:pt x="30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7" y="0"/>
                    </a:cubicBezTo>
                    <a:cubicBezTo>
                      <a:pt x="24" y="0"/>
                      <a:pt x="21" y="0"/>
                      <a:pt x="18" y="0"/>
                    </a:cubicBezTo>
                    <a:cubicBezTo>
                      <a:pt x="16" y="0"/>
                      <a:pt x="15" y="1"/>
                      <a:pt x="14" y="3"/>
                    </a:cubicBezTo>
                    <a:cubicBezTo>
                      <a:pt x="13" y="6"/>
                      <a:pt x="10" y="10"/>
                      <a:pt x="9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4" y="13"/>
                      <a:pt x="3" y="15"/>
                      <a:pt x="5" y="18"/>
                    </a:cubicBezTo>
                    <a:cubicBezTo>
                      <a:pt x="8" y="20"/>
                      <a:pt x="8" y="23"/>
                      <a:pt x="7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10" y="30"/>
                      <a:pt x="10" y="32"/>
                      <a:pt x="9" y="33"/>
                    </a:cubicBezTo>
                    <a:cubicBezTo>
                      <a:pt x="8" y="34"/>
                      <a:pt x="8" y="35"/>
                      <a:pt x="8" y="36"/>
                    </a:cubicBezTo>
                    <a:cubicBezTo>
                      <a:pt x="8" y="37"/>
                      <a:pt x="8" y="37"/>
                      <a:pt x="9" y="38"/>
                    </a:cubicBezTo>
                    <a:cubicBezTo>
                      <a:pt x="9" y="38"/>
                      <a:pt x="10" y="39"/>
                      <a:pt x="10" y="40"/>
                    </a:cubicBezTo>
                    <a:cubicBezTo>
                      <a:pt x="11" y="43"/>
                      <a:pt x="12" y="43"/>
                      <a:pt x="15" y="40"/>
                    </a:cubicBezTo>
                    <a:cubicBezTo>
                      <a:pt x="15" y="40"/>
                      <a:pt x="15" y="39"/>
                      <a:pt x="16" y="39"/>
                    </a:cubicBezTo>
                    <a:cubicBezTo>
                      <a:pt x="16" y="40"/>
                      <a:pt x="16" y="40"/>
                      <a:pt x="16" y="41"/>
                    </a:cubicBezTo>
                    <a:cubicBezTo>
                      <a:pt x="16" y="43"/>
                      <a:pt x="16" y="45"/>
                      <a:pt x="15" y="47"/>
                    </a:cubicBezTo>
                    <a:cubicBezTo>
                      <a:pt x="15" y="49"/>
                      <a:pt x="16" y="50"/>
                      <a:pt x="18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1" y="50"/>
                      <a:pt x="23" y="50"/>
                      <a:pt x="25" y="50"/>
                    </a:cubicBezTo>
                    <a:cubicBezTo>
                      <a:pt x="27" y="51"/>
                      <a:pt x="26" y="54"/>
                      <a:pt x="27" y="55"/>
                    </a:cubicBezTo>
                    <a:cubicBezTo>
                      <a:pt x="28" y="56"/>
                      <a:pt x="29" y="58"/>
                      <a:pt x="29" y="58"/>
                    </a:cubicBezTo>
                    <a:cubicBezTo>
                      <a:pt x="31" y="60"/>
                      <a:pt x="31" y="61"/>
                      <a:pt x="31" y="63"/>
                    </a:cubicBezTo>
                    <a:cubicBezTo>
                      <a:pt x="30" y="69"/>
                      <a:pt x="29" y="70"/>
                      <a:pt x="22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0" y="69"/>
                      <a:pt x="20" y="69"/>
                      <a:pt x="20" y="70"/>
                    </a:cubicBezTo>
                    <a:cubicBezTo>
                      <a:pt x="20" y="73"/>
                      <a:pt x="19" y="76"/>
                      <a:pt x="22" y="78"/>
                    </a:cubicBezTo>
                    <a:cubicBezTo>
                      <a:pt x="23" y="79"/>
                      <a:pt x="22" y="82"/>
                      <a:pt x="21" y="83"/>
                    </a:cubicBezTo>
                    <a:cubicBezTo>
                      <a:pt x="20" y="83"/>
                      <a:pt x="19" y="84"/>
                      <a:pt x="18" y="85"/>
                    </a:cubicBezTo>
                    <a:cubicBezTo>
                      <a:pt x="17" y="86"/>
                      <a:pt x="16" y="87"/>
                      <a:pt x="15" y="88"/>
                    </a:cubicBezTo>
                    <a:cubicBezTo>
                      <a:pt x="15" y="88"/>
                      <a:pt x="14" y="89"/>
                      <a:pt x="15" y="90"/>
                    </a:cubicBezTo>
                    <a:cubicBezTo>
                      <a:pt x="15" y="90"/>
                      <a:pt x="16" y="91"/>
                      <a:pt x="16" y="91"/>
                    </a:cubicBezTo>
                    <a:cubicBezTo>
                      <a:pt x="21" y="92"/>
                      <a:pt x="25" y="93"/>
                      <a:pt x="29" y="95"/>
                    </a:cubicBezTo>
                    <a:cubicBezTo>
                      <a:pt x="29" y="95"/>
                      <a:pt x="29" y="96"/>
                      <a:pt x="30" y="96"/>
                    </a:cubicBezTo>
                    <a:cubicBezTo>
                      <a:pt x="29" y="97"/>
                      <a:pt x="29" y="97"/>
                      <a:pt x="28" y="97"/>
                    </a:cubicBezTo>
                    <a:cubicBezTo>
                      <a:pt x="24" y="96"/>
                      <a:pt x="21" y="98"/>
                      <a:pt x="19" y="101"/>
                    </a:cubicBezTo>
                    <a:cubicBezTo>
                      <a:pt x="17" y="105"/>
                      <a:pt x="13" y="107"/>
                      <a:pt x="11" y="110"/>
                    </a:cubicBezTo>
                    <a:cubicBezTo>
                      <a:pt x="10" y="110"/>
                      <a:pt x="11" y="111"/>
                      <a:pt x="11" y="111"/>
                    </a:cubicBezTo>
                    <a:cubicBezTo>
                      <a:pt x="11" y="112"/>
                      <a:pt x="12" y="112"/>
                      <a:pt x="12" y="112"/>
                    </a:cubicBezTo>
                    <a:cubicBezTo>
                      <a:pt x="13" y="112"/>
                      <a:pt x="14" y="112"/>
                      <a:pt x="16" y="112"/>
                    </a:cubicBezTo>
                    <a:cubicBezTo>
                      <a:pt x="17" y="110"/>
                      <a:pt x="19" y="109"/>
                      <a:pt x="21" y="110"/>
                    </a:cubicBezTo>
                    <a:cubicBezTo>
                      <a:pt x="26" y="110"/>
                      <a:pt x="29" y="110"/>
                      <a:pt x="31" y="106"/>
                    </a:cubicBezTo>
                    <a:cubicBezTo>
                      <a:pt x="31" y="105"/>
                      <a:pt x="34" y="105"/>
                      <a:pt x="35" y="105"/>
                    </a:cubicBezTo>
                    <a:cubicBezTo>
                      <a:pt x="39" y="105"/>
                      <a:pt x="42" y="105"/>
                      <a:pt x="46" y="105"/>
                    </a:cubicBezTo>
                    <a:cubicBezTo>
                      <a:pt x="51" y="103"/>
                      <a:pt x="55" y="103"/>
                      <a:pt x="59" y="103"/>
                    </a:cubicBezTo>
                    <a:cubicBezTo>
                      <a:pt x="64" y="103"/>
                      <a:pt x="67" y="100"/>
                      <a:pt x="70" y="97"/>
                    </a:cubicBezTo>
                    <a:cubicBezTo>
                      <a:pt x="71" y="96"/>
                      <a:pt x="71" y="95"/>
                      <a:pt x="70" y="94"/>
                    </a:cubicBezTo>
                    <a:cubicBezTo>
                      <a:pt x="70" y="93"/>
                      <a:pt x="69" y="93"/>
                      <a:pt x="68" y="93"/>
                    </a:cubicBezTo>
                    <a:cubicBezTo>
                      <a:pt x="67" y="92"/>
                      <a:pt x="67" y="91"/>
                      <a:pt x="67" y="90"/>
                    </a:cubicBezTo>
                    <a:cubicBezTo>
                      <a:pt x="69" y="88"/>
                      <a:pt x="70" y="86"/>
                      <a:pt x="72" y="83"/>
                    </a:cubicBezTo>
                    <a:close/>
                    <a:moveTo>
                      <a:pt x="6" y="5"/>
                    </a:moveTo>
                    <a:cubicBezTo>
                      <a:pt x="7" y="4"/>
                      <a:pt x="7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1" y="4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5" y="9"/>
                      <a:pt x="5" y="7"/>
                      <a:pt x="6" y="5"/>
                    </a:cubicBezTo>
                    <a:close/>
                    <a:moveTo>
                      <a:pt x="19" y="57"/>
                    </a:moveTo>
                    <a:cubicBezTo>
                      <a:pt x="19" y="57"/>
                      <a:pt x="18" y="57"/>
                      <a:pt x="18" y="58"/>
                    </a:cubicBezTo>
                    <a:cubicBezTo>
                      <a:pt x="18" y="58"/>
                      <a:pt x="18" y="58"/>
                      <a:pt x="19" y="58"/>
                    </a:cubicBezTo>
                    <a:cubicBezTo>
                      <a:pt x="19" y="58"/>
                      <a:pt x="20" y="58"/>
                      <a:pt x="20" y="58"/>
                    </a:cubicBezTo>
                    <a:cubicBezTo>
                      <a:pt x="20" y="58"/>
                      <a:pt x="20" y="58"/>
                      <a:pt x="19" y="57"/>
                    </a:cubicBezTo>
                    <a:close/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lnTo>
                      <a:pt x="0" y="11"/>
                    </a:lnTo>
                    <a:close/>
                    <a:moveTo>
                      <a:pt x="5" y="37"/>
                    </a:moveTo>
                    <a:cubicBezTo>
                      <a:pt x="5" y="38"/>
                      <a:pt x="5" y="38"/>
                      <a:pt x="6" y="38"/>
                    </a:cubicBezTo>
                    <a:cubicBezTo>
                      <a:pt x="7" y="38"/>
                      <a:pt x="7" y="37"/>
                      <a:pt x="7" y="36"/>
                    </a:cubicBezTo>
                    <a:cubicBezTo>
                      <a:pt x="7" y="36"/>
                      <a:pt x="6" y="36"/>
                      <a:pt x="5" y="36"/>
                    </a:cubicBezTo>
                    <a:cubicBezTo>
                      <a:pt x="5" y="36"/>
                      <a:pt x="5" y="37"/>
                      <a:pt x="5" y="37"/>
                    </a:cubicBezTo>
                    <a:close/>
                    <a:moveTo>
                      <a:pt x="7" y="36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7" y="36"/>
                      <a:pt x="7" y="36"/>
                      <a:pt x="7" y="36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6" name="Freeform 173"/>
              <p:cNvSpPr>
                <a:spLocks noEditPoints="1"/>
              </p:cNvSpPr>
              <p:nvPr/>
            </p:nvSpPr>
            <p:spPr bwMode="auto">
              <a:xfrm>
                <a:off x="3675" y="908"/>
                <a:ext cx="386" cy="735"/>
              </a:xfrm>
              <a:custGeom>
                <a:avLst/>
                <a:gdLst>
                  <a:gd name="T0" fmla="*/ 67 w 188"/>
                  <a:gd name="T1" fmla="*/ 16 h 358"/>
                  <a:gd name="T2" fmla="*/ 66 w 188"/>
                  <a:gd name="T3" fmla="*/ 17 h 358"/>
                  <a:gd name="T4" fmla="*/ 88 w 188"/>
                  <a:gd name="T5" fmla="*/ 15 h 358"/>
                  <a:gd name="T6" fmla="*/ 73 w 188"/>
                  <a:gd name="T7" fmla="*/ 5 h 358"/>
                  <a:gd name="T8" fmla="*/ 63 w 188"/>
                  <a:gd name="T9" fmla="*/ 7 h 358"/>
                  <a:gd name="T10" fmla="*/ 89 w 188"/>
                  <a:gd name="T11" fmla="*/ 8 h 358"/>
                  <a:gd name="T12" fmla="*/ 39 w 188"/>
                  <a:gd name="T13" fmla="*/ 27 h 358"/>
                  <a:gd name="T14" fmla="*/ 53 w 188"/>
                  <a:gd name="T15" fmla="*/ 33 h 358"/>
                  <a:gd name="T16" fmla="*/ 49 w 188"/>
                  <a:gd name="T17" fmla="*/ 44 h 358"/>
                  <a:gd name="T18" fmla="*/ 51 w 188"/>
                  <a:gd name="T19" fmla="*/ 45 h 358"/>
                  <a:gd name="T20" fmla="*/ 57 w 188"/>
                  <a:gd name="T21" fmla="*/ 55 h 358"/>
                  <a:gd name="T22" fmla="*/ 66 w 188"/>
                  <a:gd name="T23" fmla="*/ 35 h 358"/>
                  <a:gd name="T24" fmla="*/ 74 w 188"/>
                  <a:gd name="T25" fmla="*/ 48 h 358"/>
                  <a:gd name="T26" fmla="*/ 80 w 188"/>
                  <a:gd name="T27" fmla="*/ 37 h 358"/>
                  <a:gd name="T28" fmla="*/ 66 w 188"/>
                  <a:gd name="T29" fmla="*/ 24 h 358"/>
                  <a:gd name="T30" fmla="*/ 52 w 188"/>
                  <a:gd name="T31" fmla="*/ 17 h 358"/>
                  <a:gd name="T32" fmla="*/ 51 w 188"/>
                  <a:gd name="T33" fmla="*/ 17 h 358"/>
                  <a:gd name="T34" fmla="*/ 47 w 188"/>
                  <a:gd name="T35" fmla="*/ 17 h 358"/>
                  <a:gd name="T36" fmla="*/ 38 w 188"/>
                  <a:gd name="T37" fmla="*/ 25 h 358"/>
                  <a:gd name="T38" fmla="*/ 90 w 188"/>
                  <a:gd name="T39" fmla="*/ 29 h 358"/>
                  <a:gd name="T40" fmla="*/ 66 w 188"/>
                  <a:gd name="T41" fmla="*/ 0 h 358"/>
                  <a:gd name="T42" fmla="*/ 144 w 188"/>
                  <a:gd name="T43" fmla="*/ 155 h 358"/>
                  <a:gd name="T44" fmla="*/ 129 w 188"/>
                  <a:gd name="T45" fmla="*/ 155 h 358"/>
                  <a:gd name="T46" fmla="*/ 117 w 188"/>
                  <a:gd name="T47" fmla="*/ 162 h 358"/>
                  <a:gd name="T48" fmla="*/ 44 w 188"/>
                  <a:gd name="T49" fmla="*/ 275 h 358"/>
                  <a:gd name="T50" fmla="*/ 167 w 188"/>
                  <a:gd name="T51" fmla="*/ 146 h 358"/>
                  <a:gd name="T52" fmla="*/ 153 w 188"/>
                  <a:gd name="T53" fmla="*/ 148 h 358"/>
                  <a:gd name="T54" fmla="*/ 126 w 188"/>
                  <a:gd name="T55" fmla="*/ 150 h 358"/>
                  <a:gd name="T56" fmla="*/ 122 w 188"/>
                  <a:gd name="T57" fmla="*/ 154 h 358"/>
                  <a:gd name="T58" fmla="*/ 101 w 188"/>
                  <a:gd name="T59" fmla="*/ 166 h 358"/>
                  <a:gd name="T60" fmla="*/ 92 w 188"/>
                  <a:gd name="T61" fmla="*/ 170 h 358"/>
                  <a:gd name="T62" fmla="*/ 87 w 188"/>
                  <a:gd name="T63" fmla="*/ 183 h 358"/>
                  <a:gd name="T64" fmla="*/ 69 w 188"/>
                  <a:gd name="T65" fmla="*/ 188 h 358"/>
                  <a:gd name="T66" fmla="*/ 80 w 188"/>
                  <a:gd name="T67" fmla="*/ 195 h 358"/>
                  <a:gd name="T68" fmla="*/ 62 w 188"/>
                  <a:gd name="T69" fmla="*/ 220 h 358"/>
                  <a:gd name="T70" fmla="*/ 47 w 188"/>
                  <a:gd name="T71" fmla="*/ 253 h 358"/>
                  <a:gd name="T72" fmla="*/ 27 w 188"/>
                  <a:gd name="T73" fmla="*/ 276 h 358"/>
                  <a:gd name="T74" fmla="*/ 1 w 188"/>
                  <a:gd name="T75" fmla="*/ 302 h 358"/>
                  <a:gd name="T76" fmla="*/ 7 w 188"/>
                  <a:gd name="T77" fmla="*/ 339 h 358"/>
                  <a:gd name="T78" fmla="*/ 47 w 188"/>
                  <a:gd name="T79" fmla="*/ 339 h 358"/>
                  <a:gd name="T80" fmla="*/ 57 w 188"/>
                  <a:gd name="T81" fmla="*/ 332 h 358"/>
                  <a:gd name="T82" fmla="*/ 60 w 188"/>
                  <a:gd name="T83" fmla="*/ 320 h 358"/>
                  <a:gd name="T84" fmla="*/ 57 w 188"/>
                  <a:gd name="T85" fmla="*/ 299 h 358"/>
                  <a:gd name="T86" fmla="*/ 58 w 188"/>
                  <a:gd name="T87" fmla="*/ 264 h 358"/>
                  <a:gd name="T88" fmla="*/ 70 w 188"/>
                  <a:gd name="T89" fmla="*/ 242 h 358"/>
                  <a:gd name="T90" fmla="*/ 77 w 188"/>
                  <a:gd name="T91" fmla="*/ 226 h 358"/>
                  <a:gd name="T92" fmla="*/ 84 w 188"/>
                  <a:gd name="T93" fmla="*/ 202 h 358"/>
                  <a:gd name="T94" fmla="*/ 94 w 188"/>
                  <a:gd name="T95" fmla="*/ 194 h 358"/>
                  <a:gd name="T96" fmla="*/ 105 w 188"/>
                  <a:gd name="T97" fmla="*/ 189 h 358"/>
                  <a:gd name="T98" fmla="*/ 111 w 188"/>
                  <a:gd name="T99" fmla="*/ 183 h 358"/>
                  <a:gd name="T100" fmla="*/ 115 w 188"/>
                  <a:gd name="T101" fmla="*/ 178 h 358"/>
                  <a:gd name="T102" fmla="*/ 126 w 188"/>
                  <a:gd name="T103" fmla="*/ 183 h 358"/>
                  <a:gd name="T104" fmla="*/ 147 w 188"/>
                  <a:gd name="T105" fmla="*/ 181 h 358"/>
                  <a:gd name="T106" fmla="*/ 150 w 188"/>
                  <a:gd name="T107" fmla="*/ 165 h 358"/>
                  <a:gd name="T108" fmla="*/ 160 w 188"/>
                  <a:gd name="T109" fmla="*/ 158 h 358"/>
                  <a:gd name="T110" fmla="*/ 177 w 188"/>
                  <a:gd name="T111" fmla="*/ 170 h 358"/>
                  <a:gd name="T112" fmla="*/ 182 w 188"/>
                  <a:gd name="T113" fmla="*/ 165 h 358"/>
                  <a:gd name="T114" fmla="*/ 178 w 188"/>
                  <a:gd name="T115" fmla="*/ 158 h 358"/>
                  <a:gd name="T116" fmla="*/ 126 w 188"/>
                  <a:gd name="T117" fmla="*/ 148 h 358"/>
                  <a:gd name="T118" fmla="*/ 64 w 188"/>
                  <a:gd name="T119" fmla="*/ 196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358">
                    <a:moveTo>
                      <a:pt x="89" y="9"/>
                    </a:move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lose/>
                    <a:moveTo>
                      <a:pt x="60" y="12"/>
                    </a:moveTo>
                    <a:cubicBezTo>
                      <a:pt x="60" y="15"/>
                      <a:pt x="62" y="16"/>
                      <a:pt x="64" y="16"/>
                    </a:cubicBezTo>
                    <a:cubicBezTo>
                      <a:pt x="65" y="16"/>
                      <a:pt x="66" y="16"/>
                      <a:pt x="67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7" y="16"/>
                      <a:pt x="67" y="16"/>
                      <a:pt x="68" y="16"/>
                    </a:cubicBezTo>
                    <a:cubicBezTo>
                      <a:pt x="68" y="15"/>
                      <a:pt x="68" y="15"/>
                      <a:pt x="69" y="15"/>
                    </a:cubicBezTo>
                    <a:cubicBezTo>
                      <a:pt x="69" y="15"/>
                      <a:pt x="69" y="15"/>
                      <a:pt x="70" y="15"/>
                    </a:cubicBezTo>
                    <a:cubicBezTo>
                      <a:pt x="70" y="15"/>
                      <a:pt x="70" y="16"/>
                      <a:pt x="69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6" y="16"/>
                      <a:pt x="66" y="17"/>
                      <a:pt x="66" y="17"/>
                    </a:cubicBezTo>
                    <a:cubicBezTo>
                      <a:pt x="65" y="18"/>
                      <a:pt x="65" y="18"/>
                      <a:pt x="66" y="19"/>
                    </a:cubicBezTo>
                    <a:cubicBezTo>
                      <a:pt x="67" y="20"/>
                      <a:pt x="68" y="20"/>
                      <a:pt x="69" y="21"/>
                    </a:cubicBezTo>
                    <a:cubicBezTo>
                      <a:pt x="70" y="21"/>
                      <a:pt x="71" y="21"/>
                      <a:pt x="72" y="21"/>
                    </a:cubicBezTo>
                    <a:cubicBezTo>
                      <a:pt x="74" y="21"/>
                      <a:pt x="75" y="21"/>
                      <a:pt x="76" y="23"/>
                    </a:cubicBezTo>
                    <a:cubicBezTo>
                      <a:pt x="77" y="24"/>
                      <a:pt x="79" y="24"/>
                      <a:pt x="80" y="22"/>
                    </a:cubicBezTo>
                    <a:cubicBezTo>
                      <a:pt x="81" y="22"/>
                      <a:pt x="81" y="21"/>
                      <a:pt x="82" y="21"/>
                    </a:cubicBezTo>
                    <a:cubicBezTo>
                      <a:pt x="84" y="21"/>
                      <a:pt x="85" y="20"/>
                      <a:pt x="86" y="18"/>
                    </a:cubicBezTo>
                    <a:cubicBezTo>
                      <a:pt x="86" y="17"/>
                      <a:pt x="87" y="16"/>
                      <a:pt x="88" y="15"/>
                    </a:cubicBezTo>
                    <a:cubicBezTo>
                      <a:pt x="89" y="13"/>
                      <a:pt x="89" y="11"/>
                      <a:pt x="89" y="9"/>
                    </a:cubicBezTo>
                    <a:cubicBezTo>
                      <a:pt x="88" y="8"/>
                      <a:pt x="87" y="7"/>
                      <a:pt x="86" y="7"/>
                    </a:cubicBezTo>
                    <a:cubicBezTo>
                      <a:pt x="83" y="7"/>
                      <a:pt x="82" y="7"/>
                      <a:pt x="80" y="6"/>
                    </a:cubicBezTo>
                    <a:cubicBezTo>
                      <a:pt x="79" y="5"/>
                      <a:pt x="78" y="6"/>
                      <a:pt x="77" y="6"/>
                    </a:cubicBezTo>
                    <a:cubicBezTo>
                      <a:pt x="76" y="7"/>
                      <a:pt x="76" y="7"/>
                      <a:pt x="75" y="6"/>
                    </a:cubicBezTo>
                    <a:cubicBezTo>
                      <a:pt x="75" y="6"/>
                      <a:pt x="75" y="5"/>
                      <a:pt x="75" y="5"/>
                    </a:cubicBezTo>
                    <a:cubicBezTo>
                      <a:pt x="75" y="4"/>
                      <a:pt x="74" y="4"/>
                      <a:pt x="73" y="4"/>
                    </a:cubicBezTo>
                    <a:cubicBezTo>
                      <a:pt x="73" y="4"/>
                      <a:pt x="73" y="4"/>
                      <a:pt x="73" y="5"/>
                    </a:cubicBezTo>
                    <a:cubicBezTo>
                      <a:pt x="73" y="6"/>
                      <a:pt x="73" y="6"/>
                      <a:pt x="72" y="7"/>
                    </a:cubicBezTo>
                    <a:cubicBezTo>
                      <a:pt x="72" y="7"/>
                      <a:pt x="72" y="8"/>
                      <a:pt x="72" y="8"/>
                    </a:cubicBezTo>
                    <a:cubicBezTo>
                      <a:pt x="71" y="9"/>
                      <a:pt x="71" y="8"/>
                      <a:pt x="71" y="8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8" y="8"/>
                      <a:pt x="66" y="7"/>
                      <a:pt x="65" y="5"/>
                    </a:cubicBezTo>
                    <a:cubicBezTo>
                      <a:pt x="65" y="5"/>
                      <a:pt x="65" y="5"/>
                      <a:pt x="65" y="4"/>
                    </a:cubicBezTo>
                    <a:cubicBezTo>
                      <a:pt x="64" y="4"/>
                      <a:pt x="63" y="4"/>
                      <a:pt x="63" y="6"/>
                    </a:cubicBezTo>
                    <a:cubicBezTo>
                      <a:pt x="63" y="6"/>
                      <a:pt x="63" y="6"/>
                      <a:pt x="63" y="7"/>
                    </a:cubicBezTo>
                    <a:cubicBezTo>
                      <a:pt x="63" y="7"/>
                      <a:pt x="63" y="7"/>
                      <a:pt x="62" y="7"/>
                    </a:cubicBezTo>
                    <a:cubicBezTo>
                      <a:pt x="62" y="7"/>
                      <a:pt x="62" y="7"/>
                      <a:pt x="61" y="7"/>
                    </a:cubicBezTo>
                    <a:cubicBezTo>
                      <a:pt x="61" y="7"/>
                      <a:pt x="60" y="7"/>
                      <a:pt x="60" y="7"/>
                    </a:cubicBezTo>
                    <a:cubicBezTo>
                      <a:pt x="60" y="8"/>
                      <a:pt x="59" y="9"/>
                      <a:pt x="59" y="10"/>
                    </a:cubicBezTo>
                    <a:cubicBezTo>
                      <a:pt x="59" y="11"/>
                      <a:pt x="60" y="12"/>
                      <a:pt x="60" y="12"/>
                    </a:cubicBezTo>
                    <a:close/>
                    <a:moveTo>
                      <a:pt x="89" y="8"/>
                    </a:moveTo>
                    <a:cubicBezTo>
                      <a:pt x="89" y="9"/>
                      <a:pt x="89" y="9"/>
                      <a:pt x="89" y="9"/>
                    </a:cubicBezTo>
                    <a:cubicBezTo>
                      <a:pt x="90" y="8"/>
                      <a:pt x="90" y="8"/>
                      <a:pt x="89" y="8"/>
                    </a:cubicBezTo>
                    <a:close/>
                    <a:moveTo>
                      <a:pt x="53" y="24"/>
                    </a:moveTo>
                    <a:cubicBezTo>
                      <a:pt x="53" y="24"/>
                      <a:pt x="53" y="24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lose/>
                    <a:moveTo>
                      <a:pt x="54" y="43"/>
                    </a:move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3"/>
                      <a:pt x="54" y="43"/>
                      <a:pt x="54" y="43"/>
                    </a:cubicBezTo>
                    <a:close/>
                    <a:moveTo>
                      <a:pt x="39" y="27"/>
                    </a:moveTo>
                    <a:cubicBezTo>
                      <a:pt x="39" y="29"/>
                      <a:pt x="40" y="30"/>
                      <a:pt x="41" y="31"/>
                    </a:cubicBezTo>
                    <a:cubicBezTo>
                      <a:pt x="42" y="32"/>
                      <a:pt x="43" y="33"/>
                      <a:pt x="43" y="35"/>
                    </a:cubicBezTo>
                    <a:cubicBezTo>
                      <a:pt x="45" y="36"/>
                      <a:pt x="46" y="38"/>
                      <a:pt x="48" y="39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8"/>
                      <a:pt x="50" y="37"/>
                      <a:pt x="50" y="36"/>
                    </a:cubicBezTo>
                    <a:cubicBezTo>
                      <a:pt x="51" y="35"/>
                      <a:pt x="51" y="34"/>
                      <a:pt x="51" y="34"/>
                    </a:cubicBezTo>
                    <a:cubicBezTo>
                      <a:pt x="51" y="33"/>
                      <a:pt x="51" y="33"/>
                      <a:pt x="51" y="32"/>
                    </a:cubicBezTo>
                    <a:cubicBezTo>
                      <a:pt x="52" y="32"/>
                      <a:pt x="52" y="32"/>
                      <a:pt x="53" y="33"/>
                    </a:cubicBezTo>
                    <a:cubicBezTo>
                      <a:pt x="53" y="34"/>
                      <a:pt x="54" y="34"/>
                      <a:pt x="55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4" y="35"/>
                      <a:pt x="53" y="37"/>
                      <a:pt x="52" y="38"/>
                    </a:cubicBezTo>
                    <a:cubicBezTo>
                      <a:pt x="51" y="39"/>
                      <a:pt x="50" y="39"/>
                      <a:pt x="48" y="39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8" y="40"/>
                      <a:pt x="48" y="41"/>
                      <a:pt x="48" y="42"/>
                    </a:cubicBezTo>
                    <a:cubicBezTo>
                      <a:pt x="48" y="43"/>
                      <a:pt x="48" y="43"/>
                      <a:pt x="49" y="44"/>
                    </a:cubicBezTo>
                    <a:cubicBezTo>
                      <a:pt x="50" y="44"/>
                      <a:pt x="51" y="44"/>
                      <a:pt x="51" y="45"/>
                    </a:cubicBezTo>
                    <a:cubicBezTo>
                      <a:pt x="51" y="45"/>
                      <a:pt x="51" y="45"/>
                      <a:pt x="52" y="45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4" y="45"/>
                      <a:pt x="54" y="45"/>
                      <a:pt x="54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46"/>
                      <a:pt x="52" y="46"/>
                      <a:pt x="52" y="4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5"/>
                      <a:pt x="50" y="45"/>
                      <a:pt x="50" y="46"/>
                    </a:cubicBezTo>
                    <a:cubicBezTo>
                      <a:pt x="49" y="47"/>
                      <a:pt x="49" y="48"/>
                      <a:pt x="50" y="49"/>
                    </a:cubicBezTo>
                    <a:cubicBezTo>
                      <a:pt x="51" y="52"/>
                      <a:pt x="53" y="54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6"/>
                      <a:pt x="56" y="56"/>
                      <a:pt x="56" y="56"/>
                    </a:cubicBezTo>
                    <a:cubicBezTo>
                      <a:pt x="57" y="57"/>
                      <a:pt x="58" y="59"/>
                      <a:pt x="59" y="60"/>
                    </a:cubicBezTo>
                    <a:cubicBezTo>
                      <a:pt x="60" y="60"/>
                      <a:pt x="61" y="60"/>
                      <a:pt x="61" y="60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2" y="56"/>
                      <a:pt x="63" y="53"/>
                      <a:pt x="63" y="51"/>
                    </a:cubicBezTo>
                    <a:cubicBezTo>
                      <a:pt x="63" y="49"/>
                      <a:pt x="63" y="48"/>
                      <a:pt x="64" y="47"/>
                    </a:cubicBezTo>
                    <a:cubicBezTo>
                      <a:pt x="65" y="46"/>
                      <a:pt x="65" y="45"/>
                      <a:pt x="65" y="45"/>
                    </a:cubicBezTo>
                    <a:cubicBezTo>
                      <a:pt x="65" y="42"/>
                      <a:pt x="66" y="39"/>
                      <a:pt x="66" y="35"/>
                    </a:cubicBezTo>
                    <a:cubicBezTo>
                      <a:pt x="66" y="35"/>
                      <a:pt x="66" y="34"/>
                      <a:pt x="66" y="34"/>
                    </a:cubicBezTo>
                    <a:cubicBezTo>
                      <a:pt x="67" y="32"/>
                      <a:pt x="68" y="31"/>
                      <a:pt x="69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0" y="32"/>
                      <a:pt x="70" y="33"/>
                      <a:pt x="70" y="34"/>
                    </a:cubicBezTo>
                    <a:cubicBezTo>
                      <a:pt x="71" y="35"/>
                      <a:pt x="72" y="38"/>
                      <a:pt x="73" y="40"/>
                    </a:cubicBezTo>
                    <a:cubicBezTo>
                      <a:pt x="73" y="41"/>
                      <a:pt x="74" y="42"/>
                      <a:pt x="73" y="43"/>
                    </a:cubicBezTo>
                    <a:cubicBezTo>
                      <a:pt x="73" y="44"/>
                      <a:pt x="73" y="45"/>
                      <a:pt x="73" y="46"/>
                    </a:cubicBezTo>
                    <a:cubicBezTo>
                      <a:pt x="73" y="47"/>
                      <a:pt x="73" y="48"/>
                      <a:pt x="74" y="48"/>
                    </a:cubicBezTo>
                    <a:cubicBezTo>
                      <a:pt x="75" y="47"/>
                      <a:pt x="76" y="47"/>
                      <a:pt x="77" y="46"/>
                    </a:cubicBezTo>
                    <a:cubicBezTo>
                      <a:pt x="78" y="46"/>
                      <a:pt x="78" y="46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9" y="49"/>
                      <a:pt x="79" y="49"/>
                      <a:pt x="80" y="49"/>
                    </a:cubicBezTo>
                    <a:cubicBezTo>
                      <a:pt x="82" y="47"/>
                      <a:pt x="83" y="44"/>
                      <a:pt x="84" y="42"/>
                    </a:cubicBezTo>
                    <a:cubicBezTo>
                      <a:pt x="84" y="41"/>
                      <a:pt x="84" y="41"/>
                      <a:pt x="83" y="40"/>
                    </a:cubicBezTo>
                    <a:cubicBezTo>
                      <a:pt x="83" y="40"/>
                      <a:pt x="83" y="40"/>
                      <a:pt x="82" y="40"/>
                    </a:cubicBezTo>
                    <a:cubicBezTo>
                      <a:pt x="80" y="40"/>
                      <a:pt x="80" y="39"/>
                      <a:pt x="80" y="37"/>
                    </a:cubicBezTo>
                    <a:cubicBezTo>
                      <a:pt x="80" y="35"/>
                      <a:pt x="79" y="35"/>
                      <a:pt x="77" y="35"/>
                    </a:cubicBezTo>
                    <a:cubicBezTo>
                      <a:pt x="76" y="36"/>
                      <a:pt x="76" y="36"/>
                      <a:pt x="76" y="35"/>
                    </a:cubicBezTo>
                    <a:cubicBezTo>
                      <a:pt x="76" y="34"/>
                      <a:pt x="76" y="34"/>
                      <a:pt x="76" y="33"/>
                    </a:cubicBezTo>
                    <a:cubicBezTo>
                      <a:pt x="76" y="32"/>
                      <a:pt x="76" y="31"/>
                      <a:pt x="75" y="31"/>
                    </a:cubicBezTo>
                    <a:cubicBezTo>
                      <a:pt x="74" y="30"/>
                      <a:pt x="73" y="30"/>
                      <a:pt x="72" y="29"/>
                    </a:cubicBezTo>
                    <a:cubicBezTo>
                      <a:pt x="71" y="28"/>
                      <a:pt x="70" y="27"/>
                      <a:pt x="70" y="25"/>
                    </a:cubicBezTo>
                    <a:cubicBezTo>
                      <a:pt x="70" y="25"/>
                      <a:pt x="69" y="24"/>
                      <a:pt x="68" y="24"/>
                    </a:cubicBezTo>
                    <a:cubicBezTo>
                      <a:pt x="68" y="24"/>
                      <a:pt x="67" y="24"/>
                      <a:pt x="66" y="24"/>
                    </a:cubicBezTo>
                    <a:cubicBezTo>
                      <a:pt x="65" y="23"/>
                      <a:pt x="63" y="22"/>
                      <a:pt x="63" y="21"/>
                    </a:cubicBezTo>
                    <a:cubicBezTo>
                      <a:pt x="62" y="19"/>
                      <a:pt x="62" y="18"/>
                      <a:pt x="60" y="17"/>
                    </a:cubicBezTo>
                    <a:cubicBezTo>
                      <a:pt x="60" y="17"/>
                      <a:pt x="59" y="16"/>
                      <a:pt x="59" y="15"/>
                    </a:cubicBezTo>
                    <a:cubicBezTo>
                      <a:pt x="59" y="14"/>
                      <a:pt x="58" y="14"/>
                      <a:pt x="57" y="13"/>
                    </a:cubicBezTo>
                    <a:cubicBezTo>
                      <a:pt x="56" y="13"/>
                      <a:pt x="55" y="12"/>
                      <a:pt x="54" y="12"/>
                    </a:cubicBezTo>
                    <a:cubicBezTo>
                      <a:pt x="54" y="12"/>
                      <a:pt x="53" y="12"/>
                      <a:pt x="53" y="13"/>
                    </a:cubicBezTo>
                    <a:cubicBezTo>
                      <a:pt x="52" y="14"/>
                      <a:pt x="52" y="16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18"/>
                      <a:pt x="53" y="19"/>
                      <a:pt x="53" y="20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2" y="21"/>
                      <a:pt x="52" y="20"/>
                      <a:pt x="52" y="20"/>
                    </a:cubicBezTo>
                    <a:cubicBezTo>
                      <a:pt x="52" y="19"/>
                      <a:pt x="52" y="18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6"/>
                      <a:pt x="48" y="16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7"/>
                      <a:pt x="47" y="18"/>
                      <a:pt x="46" y="18"/>
                    </a:cubicBezTo>
                    <a:cubicBezTo>
                      <a:pt x="46" y="18"/>
                      <a:pt x="46" y="19"/>
                      <a:pt x="46" y="18"/>
                    </a:cubicBezTo>
                    <a:cubicBezTo>
                      <a:pt x="46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6" y="17"/>
                    </a:cubicBezTo>
                    <a:cubicBezTo>
                      <a:pt x="46" y="17"/>
                      <a:pt x="46" y="17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6" y="15"/>
                      <a:pt x="45" y="14"/>
                      <a:pt x="44" y="15"/>
                    </a:cubicBezTo>
                    <a:cubicBezTo>
                      <a:pt x="43" y="15"/>
                      <a:pt x="41" y="16"/>
                      <a:pt x="40" y="16"/>
                    </a:cubicBezTo>
                    <a:cubicBezTo>
                      <a:pt x="39" y="16"/>
                      <a:pt x="38" y="17"/>
                      <a:pt x="37" y="18"/>
                    </a:cubicBezTo>
                    <a:cubicBezTo>
                      <a:pt x="37" y="18"/>
                      <a:pt x="37" y="19"/>
                      <a:pt x="37" y="19"/>
                    </a:cubicBezTo>
                    <a:cubicBezTo>
                      <a:pt x="36" y="21"/>
                      <a:pt x="36" y="24"/>
                      <a:pt x="38" y="25"/>
                    </a:cubicBezTo>
                    <a:cubicBezTo>
                      <a:pt x="39" y="26"/>
                      <a:pt x="39" y="26"/>
                      <a:pt x="39" y="27"/>
                    </a:cubicBezTo>
                    <a:close/>
                    <a:moveTo>
                      <a:pt x="104" y="160"/>
                    </a:moveTo>
                    <a:cubicBezTo>
                      <a:pt x="104" y="160"/>
                      <a:pt x="104" y="160"/>
                      <a:pt x="104" y="160"/>
                    </a:cubicBezTo>
                    <a:cubicBezTo>
                      <a:pt x="105" y="160"/>
                      <a:pt x="105" y="160"/>
                      <a:pt x="105" y="160"/>
                    </a:cubicBezTo>
                    <a:cubicBezTo>
                      <a:pt x="105" y="158"/>
                      <a:pt x="105" y="158"/>
                      <a:pt x="104" y="160"/>
                    </a:cubicBezTo>
                    <a:close/>
                    <a:moveTo>
                      <a:pt x="89" y="29"/>
                    </a:moveTo>
                    <a:cubicBezTo>
                      <a:pt x="90" y="29"/>
                      <a:pt x="90" y="29"/>
                      <a:pt x="90" y="30"/>
                    </a:cubicBezTo>
                    <a:cubicBezTo>
                      <a:pt x="90" y="30"/>
                      <a:pt x="90" y="30"/>
                      <a:pt x="9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29"/>
                      <a:pt x="89" y="29"/>
                      <a:pt x="89" y="29"/>
                    </a:cubicBezTo>
                    <a:close/>
                    <a:moveTo>
                      <a:pt x="68" y="1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6" y="0"/>
                      <a:pt x="66" y="0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67" y="1"/>
                      <a:pt x="68" y="1"/>
                      <a:pt x="68" y="1"/>
                    </a:cubicBezTo>
                    <a:close/>
                    <a:moveTo>
                      <a:pt x="66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lose/>
                    <a:moveTo>
                      <a:pt x="145" y="150"/>
                    </a:moveTo>
                    <a:cubicBezTo>
                      <a:pt x="145" y="150"/>
                      <a:pt x="145" y="150"/>
                      <a:pt x="145" y="150"/>
                    </a:cubicBezTo>
                    <a:cubicBezTo>
                      <a:pt x="144" y="150"/>
                      <a:pt x="144" y="150"/>
                      <a:pt x="144" y="150"/>
                    </a:cubicBezTo>
                    <a:cubicBezTo>
                      <a:pt x="144" y="153"/>
                      <a:pt x="144" y="154"/>
                      <a:pt x="144" y="155"/>
                    </a:cubicBezTo>
                    <a:cubicBezTo>
                      <a:pt x="144" y="155"/>
                      <a:pt x="144" y="155"/>
                      <a:pt x="143" y="156"/>
                    </a:cubicBezTo>
                    <a:cubicBezTo>
                      <a:pt x="143" y="155"/>
                      <a:pt x="143" y="155"/>
                      <a:pt x="143" y="155"/>
                    </a:cubicBezTo>
                    <a:cubicBezTo>
                      <a:pt x="143" y="153"/>
                      <a:pt x="143" y="152"/>
                      <a:pt x="144" y="150"/>
                    </a:cubicBezTo>
                    <a:cubicBezTo>
                      <a:pt x="144" y="150"/>
                      <a:pt x="144" y="150"/>
                      <a:pt x="144" y="150"/>
                    </a:cubicBezTo>
                    <a:cubicBezTo>
                      <a:pt x="145" y="150"/>
                      <a:pt x="145" y="150"/>
                      <a:pt x="145" y="150"/>
                    </a:cubicBez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45" y="150"/>
                      <a:pt x="145" y="150"/>
                      <a:pt x="145" y="150"/>
                    </a:cubicBezTo>
                    <a:close/>
                    <a:moveTo>
                      <a:pt x="129" y="155"/>
                    </a:moveTo>
                    <a:cubicBezTo>
                      <a:pt x="128" y="155"/>
                      <a:pt x="128" y="155"/>
                      <a:pt x="128" y="155"/>
                    </a:cubicBezTo>
                    <a:cubicBezTo>
                      <a:pt x="128" y="156"/>
                      <a:pt x="128" y="157"/>
                      <a:pt x="127" y="157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8" y="155"/>
                      <a:pt x="128" y="155"/>
                    </a:cubicBezTo>
                    <a:cubicBezTo>
                      <a:pt x="128" y="155"/>
                      <a:pt x="128" y="155"/>
                      <a:pt x="128" y="155"/>
                    </a:cubicBezTo>
                    <a:cubicBezTo>
                      <a:pt x="129" y="154"/>
                      <a:pt x="129" y="154"/>
                      <a:pt x="129" y="154"/>
                    </a:cubicBezTo>
                    <a:lnTo>
                      <a:pt x="129" y="155"/>
                    </a:lnTo>
                    <a:close/>
                    <a:moveTo>
                      <a:pt x="117" y="162"/>
                    </a:moveTo>
                    <a:cubicBezTo>
                      <a:pt x="117" y="163"/>
                      <a:pt x="116" y="163"/>
                      <a:pt x="115" y="163"/>
                    </a:cubicBezTo>
                    <a:cubicBezTo>
                      <a:pt x="115" y="163"/>
                      <a:pt x="114" y="163"/>
                      <a:pt x="114" y="163"/>
                    </a:cubicBezTo>
                    <a:cubicBezTo>
                      <a:pt x="114" y="162"/>
                      <a:pt x="113" y="161"/>
                      <a:pt x="113" y="161"/>
                    </a:cubicBezTo>
                    <a:cubicBezTo>
                      <a:pt x="113" y="160"/>
                      <a:pt x="115" y="160"/>
                      <a:pt x="115" y="160"/>
                    </a:cubicBezTo>
                    <a:cubicBezTo>
                      <a:pt x="116" y="160"/>
                      <a:pt x="117" y="162"/>
                      <a:pt x="117" y="162"/>
                    </a:cubicBezTo>
                    <a:close/>
                    <a:moveTo>
                      <a:pt x="43" y="275"/>
                    </a:moveTo>
                    <a:cubicBezTo>
                      <a:pt x="43" y="274"/>
                      <a:pt x="43" y="274"/>
                      <a:pt x="43" y="274"/>
                    </a:cubicBezTo>
                    <a:cubicBezTo>
                      <a:pt x="44" y="275"/>
                      <a:pt x="44" y="275"/>
                      <a:pt x="44" y="275"/>
                    </a:cubicBezTo>
                    <a:lnTo>
                      <a:pt x="43" y="275"/>
                    </a:lnTo>
                    <a:close/>
                    <a:moveTo>
                      <a:pt x="178" y="158"/>
                    </a:moveTo>
                    <a:cubicBezTo>
                      <a:pt x="180" y="158"/>
                      <a:pt x="182" y="158"/>
                      <a:pt x="183" y="156"/>
                    </a:cubicBezTo>
                    <a:cubicBezTo>
                      <a:pt x="185" y="155"/>
                      <a:pt x="186" y="153"/>
                      <a:pt x="187" y="153"/>
                    </a:cubicBezTo>
                    <a:cubicBezTo>
                      <a:pt x="188" y="152"/>
                      <a:pt x="188" y="150"/>
                      <a:pt x="187" y="150"/>
                    </a:cubicBezTo>
                    <a:cubicBezTo>
                      <a:pt x="182" y="147"/>
                      <a:pt x="177" y="145"/>
                      <a:pt x="171" y="143"/>
                    </a:cubicBezTo>
                    <a:cubicBezTo>
                      <a:pt x="170" y="143"/>
                      <a:pt x="169" y="144"/>
                      <a:pt x="168" y="145"/>
                    </a:cubicBezTo>
                    <a:cubicBezTo>
                      <a:pt x="167" y="145"/>
                      <a:pt x="167" y="145"/>
                      <a:pt x="167" y="146"/>
                    </a:cubicBezTo>
                    <a:cubicBezTo>
                      <a:pt x="167" y="147"/>
                      <a:pt x="166" y="148"/>
                      <a:pt x="165" y="147"/>
                    </a:cubicBezTo>
                    <a:cubicBezTo>
                      <a:pt x="165" y="146"/>
                      <a:pt x="165" y="146"/>
                      <a:pt x="165" y="146"/>
                    </a:cubicBezTo>
                    <a:cubicBezTo>
                      <a:pt x="165" y="145"/>
                      <a:pt x="165" y="144"/>
                      <a:pt x="165" y="143"/>
                    </a:cubicBezTo>
                    <a:cubicBezTo>
                      <a:pt x="165" y="140"/>
                      <a:pt x="164" y="139"/>
                      <a:pt x="162" y="138"/>
                    </a:cubicBezTo>
                    <a:cubicBezTo>
                      <a:pt x="160" y="138"/>
                      <a:pt x="159" y="138"/>
                      <a:pt x="158" y="140"/>
                    </a:cubicBezTo>
                    <a:cubicBezTo>
                      <a:pt x="157" y="140"/>
                      <a:pt x="156" y="142"/>
                      <a:pt x="155" y="143"/>
                    </a:cubicBezTo>
                    <a:cubicBezTo>
                      <a:pt x="155" y="145"/>
                      <a:pt x="155" y="145"/>
                      <a:pt x="155" y="147"/>
                    </a:cubicBezTo>
                    <a:cubicBezTo>
                      <a:pt x="155" y="147"/>
                      <a:pt x="154" y="148"/>
                      <a:pt x="153" y="148"/>
                    </a:cubicBezTo>
                    <a:cubicBezTo>
                      <a:pt x="152" y="148"/>
                      <a:pt x="152" y="148"/>
                      <a:pt x="152" y="147"/>
                    </a:cubicBezTo>
                    <a:cubicBezTo>
                      <a:pt x="152" y="145"/>
                      <a:pt x="151" y="143"/>
                      <a:pt x="149" y="143"/>
                    </a:cubicBezTo>
                    <a:cubicBezTo>
                      <a:pt x="147" y="143"/>
                      <a:pt x="147" y="142"/>
                      <a:pt x="147" y="141"/>
                    </a:cubicBezTo>
                    <a:cubicBezTo>
                      <a:pt x="146" y="138"/>
                      <a:pt x="144" y="138"/>
                      <a:pt x="143" y="139"/>
                    </a:cubicBezTo>
                    <a:cubicBezTo>
                      <a:pt x="141" y="143"/>
                      <a:pt x="137" y="143"/>
                      <a:pt x="135" y="145"/>
                    </a:cubicBezTo>
                    <a:cubicBezTo>
                      <a:pt x="132" y="146"/>
                      <a:pt x="130" y="148"/>
                      <a:pt x="127" y="150"/>
                    </a:cubicBezTo>
                    <a:cubicBezTo>
                      <a:pt x="127" y="150"/>
                      <a:pt x="127" y="150"/>
                      <a:pt x="126" y="150"/>
                    </a:cubicBezTo>
                    <a:cubicBezTo>
                      <a:pt x="126" y="150"/>
                      <a:pt x="126" y="150"/>
                      <a:pt x="126" y="150"/>
                    </a:cubicBezTo>
                    <a:cubicBezTo>
                      <a:pt x="126" y="150"/>
                      <a:pt x="126" y="150"/>
                      <a:pt x="126" y="150"/>
                    </a:cubicBezTo>
                    <a:cubicBezTo>
                      <a:pt x="126" y="150"/>
                      <a:pt x="126" y="150"/>
                      <a:pt x="126" y="150"/>
                    </a:cubicBezTo>
                    <a:cubicBezTo>
                      <a:pt x="126" y="150"/>
                      <a:pt x="126" y="150"/>
                      <a:pt x="126" y="150"/>
                    </a:cubicBezTo>
                    <a:cubicBezTo>
                      <a:pt x="126" y="149"/>
                      <a:pt x="126" y="148"/>
                      <a:pt x="126" y="148"/>
                    </a:cubicBezTo>
                    <a:cubicBezTo>
                      <a:pt x="125" y="148"/>
                      <a:pt x="125" y="148"/>
                      <a:pt x="125" y="148"/>
                    </a:cubicBezTo>
                    <a:cubicBezTo>
                      <a:pt x="120" y="148"/>
                      <a:pt x="120" y="148"/>
                      <a:pt x="121" y="153"/>
                    </a:cubicBezTo>
                    <a:cubicBezTo>
                      <a:pt x="121" y="153"/>
                      <a:pt x="121" y="154"/>
                      <a:pt x="121" y="154"/>
                    </a:cubicBezTo>
                    <a:cubicBezTo>
                      <a:pt x="122" y="154"/>
                      <a:pt x="122" y="154"/>
                      <a:pt x="122" y="154"/>
                    </a:cubicBezTo>
                    <a:cubicBezTo>
                      <a:pt x="122" y="155"/>
                      <a:pt x="122" y="155"/>
                      <a:pt x="122" y="155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21" y="155"/>
                      <a:pt x="121" y="155"/>
                      <a:pt x="121" y="154"/>
                    </a:cubicBezTo>
                    <a:cubicBezTo>
                      <a:pt x="117" y="154"/>
                      <a:pt x="113" y="157"/>
                      <a:pt x="109" y="158"/>
                    </a:cubicBezTo>
                    <a:cubicBezTo>
                      <a:pt x="108" y="158"/>
                      <a:pt x="108" y="160"/>
                      <a:pt x="109" y="160"/>
                    </a:cubicBezTo>
                    <a:cubicBezTo>
                      <a:pt x="109" y="161"/>
                      <a:pt x="110" y="163"/>
                      <a:pt x="109" y="163"/>
                    </a:cubicBezTo>
                    <a:cubicBezTo>
                      <a:pt x="109" y="165"/>
                      <a:pt x="107" y="164"/>
                      <a:pt x="106" y="165"/>
                    </a:cubicBezTo>
                    <a:cubicBezTo>
                      <a:pt x="105" y="165"/>
                      <a:pt x="102" y="165"/>
                      <a:pt x="101" y="166"/>
                    </a:cubicBezTo>
                    <a:cubicBezTo>
                      <a:pt x="101" y="166"/>
                      <a:pt x="101" y="166"/>
                      <a:pt x="101" y="166"/>
                    </a:cubicBezTo>
                    <a:cubicBezTo>
                      <a:pt x="101" y="165"/>
                      <a:pt x="101" y="164"/>
                      <a:pt x="101" y="163"/>
                    </a:cubicBezTo>
                    <a:cubicBezTo>
                      <a:pt x="101" y="162"/>
                      <a:pt x="100" y="161"/>
                      <a:pt x="99" y="161"/>
                    </a:cubicBezTo>
                    <a:cubicBezTo>
                      <a:pt x="98" y="161"/>
                      <a:pt x="97" y="162"/>
                      <a:pt x="97" y="162"/>
                    </a:cubicBezTo>
                    <a:cubicBezTo>
                      <a:pt x="97" y="163"/>
                      <a:pt x="98" y="165"/>
                      <a:pt x="99" y="166"/>
                    </a:cubicBezTo>
                    <a:cubicBezTo>
                      <a:pt x="98" y="166"/>
                      <a:pt x="98" y="166"/>
                      <a:pt x="98" y="166"/>
                    </a:cubicBezTo>
                    <a:cubicBezTo>
                      <a:pt x="99" y="166"/>
                      <a:pt x="99" y="166"/>
                      <a:pt x="99" y="166"/>
                    </a:cubicBezTo>
                    <a:cubicBezTo>
                      <a:pt x="95" y="166"/>
                      <a:pt x="93" y="167"/>
                      <a:pt x="92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92" y="170"/>
                      <a:pt x="93" y="171"/>
                      <a:pt x="92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91" y="170"/>
                      <a:pt x="90" y="170"/>
                      <a:pt x="89" y="170"/>
                    </a:cubicBezTo>
                    <a:cubicBezTo>
                      <a:pt x="87" y="170"/>
                      <a:pt x="85" y="171"/>
                      <a:pt x="85" y="173"/>
                    </a:cubicBezTo>
                    <a:cubicBezTo>
                      <a:pt x="84" y="175"/>
                      <a:pt x="84" y="178"/>
                      <a:pt x="86" y="180"/>
                    </a:cubicBezTo>
                    <a:cubicBezTo>
                      <a:pt x="86" y="180"/>
                      <a:pt x="87" y="181"/>
                      <a:pt x="87" y="181"/>
                    </a:cubicBezTo>
                    <a:cubicBezTo>
                      <a:pt x="88" y="182"/>
                      <a:pt x="88" y="183"/>
                      <a:pt x="87" y="183"/>
                    </a:cubicBezTo>
                    <a:cubicBezTo>
                      <a:pt x="86" y="185"/>
                      <a:pt x="85" y="186"/>
                      <a:pt x="83" y="185"/>
                    </a:cubicBezTo>
                    <a:cubicBezTo>
                      <a:pt x="81" y="184"/>
                      <a:pt x="79" y="185"/>
                      <a:pt x="77" y="185"/>
                    </a:cubicBezTo>
                    <a:cubicBezTo>
                      <a:pt x="76" y="185"/>
                      <a:pt x="75" y="183"/>
                      <a:pt x="75" y="183"/>
                    </a:cubicBezTo>
                    <a:cubicBezTo>
                      <a:pt x="76" y="181"/>
                      <a:pt x="77" y="179"/>
                      <a:pt x="77" y="177"/>
                    </a:cubicBezTo>
                    <a:cubicBezTo>
                      <a:pt x="77" y="177"/>
                      <a:pt x="77" y="177"/>
                      <a:pt x="77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3" y="179"/>
                      <a:pt x="70" y="182"/>
                      <a:pt x="68" y="185"/>
                    </a:cubicBezTo>
                    <a:cubicBezTo>
                      <a:pt x="67" y="186"/>
                      <a:pt x="68" y="187"/>
                      <a:pt x="69" y="188"/>
                    </a:cubicBezTo>
                    <a:cubicBezTo>
                      <a:pt x="70" y="189"/>
                      <a:pt x="70" y="191"/>
                      <a:pt x="68" y="191"/>
                    </a:cubicBezTo>
                    <a:cubicBezTo>
                      <a:pt x="67" y="192"/>
                      <a:pt x="67" y="193"/>
                      <a:pt x="67" y="193"/>
                    </a:cubicBezTo>
                    <a:cubicBezTo>
                      <a:pt x="68" y="193"/>
                      <a:pt x="70" y="193"/>
                      <a:pt x="71" y="193"/>
                    </a:cubicBezTo>
                    <a:cubicBezTo>
                      <a:pt x="74" y="193"/>
                      <a:pt x="76" y="192"/>
                      <a:pt x="79" y="191"/>
                    </a:cubicBezTo>
                    <a:cubicBezTo>
                      <a:pt x="80" y="191"/>
                      <a:pt x="82" y="191"/>
                      <a:pt x="83" y="192"/>
                    </a:cubicBezTo>
                    <a:cubicBezTo>
                      <a:pt x="84" y="192"/>
                      <a:pt x="84" y="192"/>
                      <a:pt x="84" y="192"/>
                    </a:cubicBezTo>
                    <a:cubicBezTo>
                      <a:pt x="84" y="193"/>
                      <a:pt x="84" y="193"/>
                      <a:pt x="83" y="193"/>
                    </a:cubicBezTo>
                    <a:cubicBezTo>
                      <a:pt x="82" y="193"/>
                      <a:pt x="81" y="194"/>
                      <a:pt x="80" y="195"/>
                    </a:cubicBezTo>
                    <a:cubicBezTo>
                      <a:pt x="79" y="196"/>
                      <a:pt x="78" y="196"/>
                      <a:pt x="77" y="196"/>
                    </a:cubicBezTo>
                    <a:cubicBezTo>
                      <a:pt x="75" y="196"/>
                      <a:pt x="75" y="197"/>
                      <a:pt x="75" y="199"/>
                    </a:cubicBezTo>
                    <a:cubicBezTo>
                      <a:pt x="75" y="200"/>
                      <a:pt x="72" y="201"/>
                      <a:pt x="72" y="201"/>
                    </a:cubicBezTo>
                    <a:cubicBezTo>
                      <a:pt x="72" y="203"/>
                      <a:pt x="72" y="204"/>
                      <a:pt x="72" y="206"/>
                    </a:cubicBezTo>
                    <a:cubicBezTo>
                      <a:pt x="72" y="206"/>
                      <a:pt x="72" y="207"/>
                      <a:pt x="71" y="208"/>
                    </a:cubicBezTo>
                    <a:cubicBezTo>
                      <a:pt x="70" y="208"/>
                      <a:pt x="70" y="210"/>
                      <a:pt x="70" y="211"/>
                    </a:cubicBezTo>
                    <a:cubicBezTo>
                      <a:pt x="70" y="213"/>
                      <a:pt x="69" y="214"/>
                      <a:pt x="67" y="215"/>
                    </a:cubicBezTo>
                    <a:cubicBezTo>
                      <a:pt x="65" y="216"/>
                      <a:pt x="63" y="218"/>
                      <a:pt x="62" y="220"/>
                    </a:cubicBezTo>
                    <a:cubicBezTo>
                      <a:pt x="62" y="222"/>
                      <a:pt x="60" y="224"/>
                      <a:pt x="60" y="226"/>
                    </a:cubicBezTo>
                    <a:cubicBezTo>
                      <a:pt x="60" y="228"/>
                      <a:pt x="60" y="230"/>
                      <a:pt x="57" y="231"/>
                    </a:cubicBezTo>
                    <a:cubicBezTo>
                      <a:pt x="57" y="231"/>
                      <a:pt x="56" y="232"/>
                      <a:pt x="57" y="233"/>
                    </a:cubicBezTo>
                    <a:cubicBezTo>
                      <a:pt x="57" y="236"/>
                      <a:pt x="57" y="238"/>
                      <a:pt x="57" y="240"/>
                    </a:cubicBezTo>
                    <a:cubicBezTo>
                      <a:pt x="55" y="242"/>
                      <a:pt x="55" y="244"/>
                      <a:pt x="55" y="247"/>
                    </a:cubicBezTo>
                    <a:cubicBezTo>
                      <a:pt x="55" y="249"/>
                      <a:pt x="53" y="249"/>
                      <a:pt x="52" y="250"/>
                    </a:cubicBezTo>
                    <a:cubicBezTo>
                      <a:pt x="51" y="250"/>
                      <a:pt x="50" y="251"/>
                      <a:pt x="49" y="251"/>
                    </a:cubicBezTo>
                    <a:cubicBezTo>
                      <a:pt x="48" y="251"/>
                      <a:pt x="47" y="252"/>
                      <a:pt x="47" y="253"/>
                    </a:cubicBezTo>
                    <a:cubicBezTo>
                      <a:pt x="47" y="255"/>
                      <a:pt x="47" y="256"/>
                      <a:pt x="45" y="258"/>
                    </a:cubicBezTo>
                    <a:cubicBezTo>
                      <a:pt x="42" y="260"/>
                      <a:pt x="39" y="264"/>
                      <a:pt x="37" y="269"/>
                    </a:cubicBezTo>
                    <a:cubicBezTo>
                      <a:pt x="37" y="269"/>
                      <a:pt x="37" y="271"/>
                      <a:pt x="36" y="271"/>
                    </a:cubicBezTo>
                    <a:cubicBezTo>
                      <a:pt x="35" y="273"/>
                      <a:pt x="34" y="274"/>
                      <a:pt x="32" y="274"/>
                    </a:cubicBezTo>
                    <a:cubicBezTo>
                      <a:pt x="31" y="274"/>
                      <a:pt x="30" y="273"/>
                      <a:pt x="27" y="273"/>
                    </a:cubicBezTo>
                    <a:cubicBezTo>
                      <a:pt x="27" y="273"/>
                      <a:pt x="27" y="273"/>
                      <a:pt x="27" y="274"/>
                    </a:cubicBezTo>
                    <a:cubicBezTo>
                      <a:pt x="26" y="274"/>
                      <a:pt x="26" y="275"/>
                      <a:pt x="27" y="276"/>
                    </a:cubicBezTo>
                    <a:cubicBezTo>
                      <a:pt x="27" y="276"/>
                      <a:pt x="27" y="276"/>
                      <a:pt x="27" y="276"/>
                    </a:cubicBezTo>
                    <a:cubicBezTo>
                      <a:pt x="28" y="277"/>
                      <a:pt x="28" y="279"/>
                      <a:pt x="27" y="279"/>
                    </a:cubicBezTo>
                    <a:cubicBezTo>
                      <a:pt x="24" y="279"/>
                      <a:pt x="22" y="284"/>
                      <a:pt x="18" y="283"/>
                    </a:cubicBezTo>
                    <a:cubicBezTo>
                      <a:pt x="15" y="285"/>
                      <a:pt x="13" y="286"/>
                      <a:pt x="11" y="289"/>
                    </a:cubicBezTo>
                    <a:cubicBezTo>
                      <a:pt x="10" y="289"/>
                      <a:pt x="10" y="289"/>
                      <a:pt x="10" y="289"/>
                    </a:cubicBezTo>
                    <a:cubicBezTo>
                      <a:pt x="11" y="292"/>
                      <a:pt x="10" y="293"/>
                      <a:pt x="7" y="293"/>
                    </a:cubicBezTo>
                    <a:cubicBezTo>
                      <a:pt x="6" y="294"/>
                      <a:pt x="5" y="294"/>
                      <a:pt x="3" y="294"/>
                    </a:cubicBezTo>
                    <a:cubicBezTo>
                      <a:pt x="2" y="295"/>
                      <a:pt x="2" y="296"/>
                      <a:pt x="1" y="297"/>
                    </a:cubicBezTo>
                    <a:cubicBezTo>
                      <a:pt x="1" y="299"/>
                      <a:pt x="1" y="300"/>
                      <a:pt x="1" y="302"/>
                    </a:cubicBezTo>
                    <a:cubicBezTo>
                      <a:pt x="0" y="305"/>
                      <a:pt x="2" y="309"/>
                      <a:pt x="0" y="314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1" y="318"/>
                      <a:pt x="3" y="319"/>
                      <a:pt x="5" y="322"/>
                    </a:cubicBezTo>
                    <a:cubicBezTo>
                      <a:pt x="5" y="324"/>
                      <a:pt x="6" y="326"/>
                      <a:pt x="7" y="328"/>
                    </a:cubicBezTo>
                    <a:cubicBezTo>
                      <a:pt x="7" y="329"/>
                      <a:pt x="7" y="330"/>
                      <a:pt x="6" y="331"/>
                    </a:cubicBezTo>
                    <a:cubicBezTo>
                      <a:pt x="5" y="332"/>
                      <a:pt x="4" y="333"/>
                      <a:pt x="3" y="334"/>
                    </a:cubicBezTo>
                    <a:cubicBezTo>
                      <a:pt x="2" y="335"/>
                      <a:pt x="3" y="337"/>
                      <a:pt x="4" y="337"/>
                    </a:cubicBezTo>
                    <a:cubicBezTo>
                      <a:pt x="5" y="338"/>
                      <a:pt x="6" y="338"/>
                      <a:pt x="7" y="339"/>
                    </a:cubicBezTo>
                    <a:cubicBezTo>
                      <a:pt x="8" y="339"/>
                      <a:pt x="9" y="340"/>
                      <a:pt x="8" y="341"/>
                    </a:cubicBezTo>
                    <a:cubicBezTo>
                      <a:pt x="7" y="342"/>
                      <a:pt x="6" y="344"/>
                      <a:pt x="5" y="344"/>
                    </a:cubicBezTo>
                    <a:cubicBezTo>
                      <a:pt x="5" y="346"/>
                      <a:pt x="5" y="348"/>
                      <a:pt x="5" y="349"/>
                    </a:cubicBezTo>
                    <a:cubicBezTo>
                      <a:pt x="10" y="352"/>
                      <a:pt x="14" y="355"/>
                      <a:pt x="19" y="357"/>
                    </a:cubicBezTo>
                    <a:cubicBezTo>
                      <a:pt x="20" y="357"/>
                      <a:pt x="20" y="358"/>
                      <a:pt x="21" y="357"/>
                    </a:cubicBezTo>
                    <a:cubicBezTo>
                      <a:pt x="26" y="356"/>
                      <a:pt x="31" y="355"/>
                      <a:pt x="34" y="351"/>
                    </a:cubicBezTo>
                    <a:cubicBezTo>
                      <a:pt x="35" y="349"/>
                      <a:pt x="37" y="347"/>
                      <a:pt x="38" y="345"/>
                    </a:cubicBezTo>
                    <a:cubicBezTo>
                      <a:pt x="41" y="343"/>
                      <a:pt x="45" y="342"/>
                      <a:pt x="47" y="339"/>
                    </a:cubicBezTo>
                    <a:cubicBezTo>
                      <a:pt x="47" y="339"/>
                      <a:pt x="47" y="339"/>
                      <a:pt x="48" y="339"/>
                    </a:cubicBezTo>
                    <a:cubicBezTo>
                      <a:pt x="49" y="339"/>
                      <a:pt x="50" y="340"/>
                      <a:pt x="51" y="342"/>
                    </a:cubicBezTo>
                    <a:cubicBezTo>
                      <a:pt x="52" y="343"/>
                      <a:pt x="52" y="344"/>
                      <a:pt x="52" y="347"/>
                    </a:cubicBezTo>
                    <a:cubicBezTo>
                      <a:pt x="54" y="344"/>
                      <a:pt x="54" y="344"/>
                      <a:pt x="54" y="344"/>
                    </a:cubicBezTo>
                    <a:cubicBezTo>
                      <a:pt x="56" y="342"/>
                      <a:pt x="56" y="342"/>
                      <a:pt x="56" y="342"/>
                    </a:cubicBezTo>
                    <a:cubicBezTo>
                      <a:pt x="56" y="336"/>
                      <a:pt x="56" y="336"/>
                      <a:pt x="56" y="336"/>
                    </a:cubicBezTo>
                    <a:cubicBezTo>
                      <a:pt x="55" y="332"/>
                      <a:pt x="55" y="332"/>
                      <a:pt x="55" y="332"/>
                    </a:cubicBezTo>
                    <a:cubicBezTo>
                      <a:pt x="57" y="332"/>
                      <a:pt x="57" y="332"/>
                      <a:pt x="57" y="332"/>
                    </a:cubicBezTo>
                    <a:cubicBezTo>
                      <a:pt x="56" y="330"/>
                      <a:pt x="56" y="330"/>
                      <a:pt x="56" y="330"/>
                    </a:cubicBezTo>
                    <a:cubicBezTo>
                      <a:pt x="56" y="329"/>
                      <a:pt x="56" y="329"/>
                      <a:pt x="56" y="329"/>
                    </a:cubicBezTo>
                    <a:cubicBezTo>
                      <a:pt x="57" y="328"/>
                      <a:pt x="57" y="328"/>
                      <a:pt x="57" y="328"/>
                    </a:cubicBezTo>
                    <a:cubicBezTo>
                      <a:pt x="58" y="328"/>
                      <a:pt x="58" y="328"/>
                      <a:pt x="58" y="328"/>
                    </a:cubicBezTo>
                    <a:cubicBezTo>
                      <a:pt x="60" y="327"/>
                      <a:pt x="60" y="327"/>
                      <a:pt x="60" y="327"/>
                    </a:cubicBezTo>
                    <a:cubicBezTo>
                      <a:pt x="60" y="325"/>
                      <a:pt x="60" y="325"/>
                      <a:pt x="60" y="325"/>
                    </a:cubicBezTo>
                    <a:cubicBezTo>
                      <a:pt x="61" y="322"/>
                      <a:pt x="61" y="322"/>
                      <a:pt x="61" y="322"/>
                    </a:cubicBezTo>
                    <a:cubicBezTo>
                      <a:pt x="60" y="320"/>
                      <a:pt x="60" y="320"/>
                      <a:pt x="60" y="320"/>
                    </a:cubicBezTo>
                    <a:cubicBezTo>
                      <a:pt x="59" y="316"/>
                      <a:pt x="59" y="316"/>
                      <a:pt x="59" y="316"/>
                    </a:cubicBezTo>
                    <a:cubicBezTo>
                      <a:pt x="57" y="312"/>
                      <a:pt x="57" y="312"/>
                      <a:pt x="57" y="312"/>
                    </a:cubicBezTo>
                    <a:cubicBezTo>
                      <a:pt x="57" y="311"/>
                      <a:pt x="57" y="311"/>
                      <a:pt x="57" y="311"/>
                    </a:cubicBezTo>
                    <a:cubicBezTo>
                      <a:pt x="62" y="309"/>
                      <a:pt x="62" y="309"/>
                      <a:pt x="62" y="309"/>
                    </a:cubicBezTo>
                    <a:cubicBezTo>
                      <a:pt x="62" y="306"/>
                      <a:pt x="62" y="306"/>
                      <a:pt x="62" y="306"/>
                    </a:cubicBezTo>
                    <a:cubicBezTo>
                      <a:pt x="62" y="304"/>
                      <a:pt x="62" y="304"/>
                      <a:pt x="62" y="304"/>
                    </a:cubicBezTo>
                    <a:cubicBezTo>
                      <a:pt x="59" y="300"/>
                      <a:pt x="59" y="300"/>
                      <a:pt x="59" y="300"/>
                    </a:cubicBezTo>
                    <a:cubicBezTo>
                      <a:pt x="57" y="299"/>
                      <a:pt x="57" y="299"/>
                      <a:pt x="57" y="299"/>
                    </a:cubicBezTo>
                    <a:cubicBezTo>
                      <a:pt x="57" y="295"/>
                      <a:pt x="57" y="295"/>
                      <a:pt x="57" y="295"/>
                    </a:cubicBezTo>
                    <a:cubicBezTo>
                      <a:pt x="57" y="291"/>
                      <a:pt x="57" y="291"/>
                      <a:pt x="57" y="291"/>
                    </a:cubicBezTo>
                    <a:cubicBezTo>
                      <a:pt x="57" y="288"/>
                      <a:pt x="57" y="288"/>
                      <a:pt x="57" y="288"/>
                    </a:cubicBezTo>
                    <a:cubicBezTo>
                      <a:pt x="56" y="286"/>
                      <a:pt x="56" y="286"/>
                      <a:pt x="56" y="286"/>
                    </a:cubicBezTo>
                    <a:cubicBezTo>
                      <a:pt x="57" y="282"/>
                      <a:pt x="57" y="282"/>
                      <a:pt x="57" y="282"/>
                    </a:cubicBezTo>
                    <a:cubicBezTo>
                      <a:pt x="55" y="273"/>
                      <a:pt x="55" y="273"/>
                      <a:pt x="55" y="273"/>
                    </a:cubicBezTo>
                    <a:cubicBezTo>
                      <a:pt x="56" y="269"/>
                      <a:pt x="56" y="269"/>
                      <a:pt x="56" y="269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60" y="264"/>
                      <a:pt x="60" y="264"/>
                      <a:pt x="60" y="264"/>
                    </a:cubicBezTo>
                    <a:cubicBezTo>
                      <a:pt x="65" y="264"/>
                      <a:pt x="65" y="264"/>
                      <a:pt x="65" y="264"/>
                    </a:cubicBezTo>
                    <a:cubicBezTo>
                      <a:pt x="67" y="262"/>
                      <a:pt x="67" y="262"/>
                      <a:pt x="67" y="262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66" y="257"/>
                      <a:pt x="66" y="257"/>
                      <a:pt x="66" y="257"/>
                    </a:cubicBezTo>
                    <a:cubicBezTo>
                      <a:pt x="67" y="256"/>
                      <a:pt x="67" y="256"/>
                      <a:pt x="67" y="256"/>
                    </a:cubicBezTo>
                    <a:cubicBezTo>
                      <a:pt x="70" y="248"/>
                      <a:pt x="70" y="248"/>
                      <a:pt x="70" y="248"/>
                    </a:cubicBezTo>
                    <a:cubicBezTo>
                      <a:pt x="70" y="242"/>
                      <a:pt x="70" y="242"/>
                      <a:pt x="70" y="242"/>
                    </a:cubicBezTo>
                    <a:cubicBezTo>
                      <a:pt x="71" y="237"/>
                      <a:pt x="71" y="237"/>
                      <a:pt x="71" y="237"/>
                    </a:cubicBezTo>
                    <a:cubicBezTo>
                      <a:pt x="72" y="235"/>
                      <a:pt x="72" y="235"/>
                      <a:pt x="72" y="235"/>
                    </a:cubicBezTo>
                    <a:cubicBezTo>
                      <a:pt x="71" y="233"/>
                      <a:pt x="71" y="233"/>
                      <a:pt x="71" y="233"/>
                    </a:cubicBezTo>
                    <a:cubicBezTo>
                      <a:pt x="70" y="232"/>
                      <a:pt x="70" y="232"/>
                      <a:pt x="70" y="232"/>
                    </a:cubicBezTo>
                    <a:cubicBezTo>
                      <a:pt x="70" y="230"/>
                      <a:pt x="70" y="230"/>
                      <a:pt x="70" y="230"/>
                    </a:cubicBezTo>
                    <a:cubicBezTo>
                      <a:pt x="74" y="228"/>
                      <a:pt x="74" y="228"/>
                      <a:pt x="74" y="228"/>
                    </a:cubicBezTo>
                    <a:cubicBezTo>
                      <a:pt x="76" y="228"/>
                      <a:pt x="76" y="228"/>
                      <a:pt x="76" y="228"/>
                    </a:cubicBezTo>
                    <a:cubicBezTo>
                      <a:pt x="77" y="226"/>
                      <a:pt x="77" y="226"/>
                      <a:pt x="77" y="226"/>
                    </a:cubicBezTo>
                    <a:cubicBezTo>
                      <a:pt x="78" y="223"/>
                      <a:pt x="78" y="223"/>
                      <a:pt x="78" y="223"/>
                    </a:cubicBezTo>
                    <a:cubicBezTo>
                      <a:pt x="82" y="216"/>
                      <a:pt x="82" y="216"/>
                      <a:pt x="82" y="216"/>
                    </a:cubicBezTo>
                    <a:cubicBezTo>
                      <a:pt x="84" y="214"/>
                      <a:pt x="84" y="214"/>
                      <a:pt x="84" y="214"/>
                    </a:cubicBezTo>
                    <a:cubicBezTo>
                      <a:pt x="82" y="211"/>
                      <a:pt x="82" y="211"/>
                      <a:pt x="82" y="211"/>
                    </a:cubicBezTo>
                    <a:cubicBezTo>
                      <a:pt x="82" y="210"/>
                      <a:pt x="82" y="210"/>
                      <a:pt x="82" y="210"/>
                    </a:cubicBezTo>
                    <a:cubicBezTo>
                      <a:pt x="82" y="206"/>
                      <a:pt x="82" y="206"/>
                      <a:pt x="82" y="206"/>
                    </a:cubicBezTo>
                    <a:cubicBezTo>
                      <a:pt x="84" y="204"/>
                      <a:pt x="84" y="204"/>
                      <a:pt x="84" y="204"/>
                    </a:cubicBezTo>
                    <a:cubicBezTo>
                      <a:pt x="84" y="202"/>
                      <a:pt x="84" y="202"/>
                      <a:pt x="84" y="202"/>
                    </a:cubicBezTo>
                    <a:cubicBezTo>
                      <a:pt x="85" y="201"/>
                      <a:pt x="85" y="201"/>
                      <a:pt x="85" y="201"/>
                    </a:cubicBezTo>
                    <a:cubicBezTo>
                      <a:pt x="86" y="200"/>
                      <a:pt x="86" y="200"/>
                      <a:pt x="86" y="200"/>
                    </a:cubicBezTo>
                    <a:cubicBezTo>
                      <a:pt x="87" y="198"/>
                      <a:pt x="87" y="198"/>
                      <a:pt x="87" y="198"/>
                    </a:cubicBezTo>
                    <a:cubicBezTo>
                      <a:pt x="89" y="196"/>
                      <a:pt x="89" y="196"/>
                      <a:pt x="89" y="196"/>
                    </a:cubicBezTo>
                    <a:cubicBezTo>
                      <a:pt x="92" y="198"/>
                      <a:pt x="92" y="198"/>
                      <a:pt x="92" y="198"/>
                    </a:cubicBezTo>
                    <a:cubicBezTo>
                      <a:pt x="93" y="198"/>
                      <a:pt x="93" y="198"/>
                      <a:pt x="93" y="198"/>
                    </a:cubicBezTo>
                    <a:cubicBezTo>
                      <a:pt x="95" y="196"/>
                      <a:pt x="95" y="196"/>
                      <a:pt x="95" y="196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5" y="193"/>
                      <a:pt x="95" y="193"/>
                      <a:pt x="95" y="193"/>
                    </a:cubicBezTo>
                    <a:cubicBezTo>
                      <a:pt x="95" y="192"/>
                      <a:pt x="95" y="192"/>
                      <a:pt x="95" y="192"/>
                    </a:cubicBezTo>
                    <a:cubicBezTo>
                      <a:pt x="94" y="188"/>
                      <a:pt x="94" y="188"/>
                      <a:pt x="94" y="188"/>
                    </a:cubicBezTo>
                    <a:cubicBezTo>
                      <a:pt x="95" y="188"/>
                      <a:pt x="95" y="188"/>
                      <a:pt x="95" y="188"/>
                    </a:cubicBezTo>
                    <a:cubicBezTo>
                      <a:pt x="97" y="188"/>
                      <a:pt x="97" y="188"/>
                      <a:pt x="97" y="188"/>
                    </a:cubicBezTo>
                    <a:cubicBezTo>
                      <a:pt x="100" y="187"/>
                      <a:pt x="100" y="187"/>
                      <a:pt x="100" y="187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105" y="189"/>
                      <a:pt x="105" y="189"/>
                      <a:pt x="105" y="189"/>
                    </a:cubicBezTo>
                    <a:cubicBezTo>
                      <a:pt x="107" y="189"/>
                      <a:pt x="107" y="189"/>
                      <a:pt x="107" y="189"/>
                    </a:cubicBezTo>
                    <a:cubicBezTo>
                      <a:pt x="108" y="191"/>
                      <a:pt x="108" y="191"/>
                      <a:pt x="108" y="191"/>
                    </a:cubicBezTo>
                    <a:cubicBezTo>
                      <a:pt x="109" y="190"/>
                      <a:pt x="109" y="190"/>
                      <a:pt x="109" y="190"/>
                    </a:cubicBezTo>
                    <a:cubicBezTo>
                      <a:pt x="110" y="191"/>
                      <a:pt x="110" y="191"/>
                      <a:pt x="110" y="191"/>
                    </a:cubicBezTo>
                    <a:cubicBezTo>
                      <a:pt x="110" y="188"/>
                      <a:pt x="110" y="188"/>
                      <a:pt x="110" y="188"/>
                    </a:cubicBezTo>
                    <a:cubicBezTo>
                      <a:pt x="109" y="186"/>
                      <a:pt x="109" y="186"/>
                      <a:pt x="109" y="186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11" y="183"/>
                      <a:pt x="111" y="183"/>
                      <a:pt x="111" y="183"/>
                    </a:cubicBezTo>
                    <a:cubicBezTo>
                      <a:pt x="110" y="181"/>
                      <a:pt x="110" y="181"/>
                      <a:pt x="110" y="181"/>
                    </a:cubicBezTo>
                    <a:cubicBezTo>
                      <a:pt x="109" y="180"/>
                      <a:pt x="109" y="180"/>
                      <a:pt x="109" y="180"/>
                    </a:cubicBezTo>
                    <a:cubicBezTo>
                      <a:pt x="109" y="178"/>
                      <a:pt x="109" y="178"/>
                      <a:pt x="109" y="178"/>
                    </a:cubicBezTo>
                    <a:cubicBezTo>
                      <a:pt x="111" y="179"/>
                      <a:pt x="111" y="179"/>
                      <a:pt x="111" y="179"/>
                    </a:cubicBezTo>
                    <a:cubicBezTo>
                      <a:pt x="114" y="178"/>
                      <a:pt x="114" y="178"/>
                      <a:pt x="114" y="178"/>
                    </a:cubicBezTo>
                    <a:cubicBezTo>
                      <a:pt x="114" y="178"/>
                      <a:pt x="114" y="178"/>
                      <a:pt x="114" y="178"/>
                    </a:cubicBezTo>
                    <a:cubicBezTo>
                      <a:pt x="115" y="178"/>
                      <a:pt x="115" y="178"/>
                      <a:pt x="115" y="178"/>
                    </a:cubicBezTo>
                    <a:cubicBezTo>
                      <a:pt x="115" y="178"/>
                      <a:pt x="115" y="178"/>
                      <a:pt x="115" y="178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5"/>
                      <a:pt x="115" y="175"/>
                      <a:pt x="115" y="175"/>
                    </a:cubicBezTo>
                    <a:cubicBezTo>
                      <a:pt x="117" y="173"/>
                      <a:pt x="117" y="173"/>
                      <a:pt x="117" y="173"/>
                    </a:cubicBezTo>
                    <a:cubicBezTo>
                      <a:pt x="118" y="174"/>
                      <a:pt x="118" y="174"/>
                      <a:pt x="118" y="174"/>
                    </a:cubicBezTo>
                    <a:cubicBezTo>
                      <a:pt x="120" y="175"/>
                      <a:pt x="120" y="175"/>
                      <a:pt x="120" y="175"/>
                    </a:cubicBezTo>
                    <a:cubicBezTo>
                      <a:pt x="123" y="179"/>
                      <a:pt x="123" y="179"/>
                      <a:pt x="123" y="179"/>
                    </a:cubicBezTo>
                    <a:cubicBezTo>
                      <a:pt x="125" y="181"/>
                      <a:pt x="125" y="181"/>
                      <a:pt x="125" y="181"/>
                    </a:cubicBezTo>
                    <a:cubicBezTo>
                      <a:pt x="126" y="183"/>
                      <a:pt x="126" y="183"/>
                      <a:pt x="126" y="183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32" y="185"/>
                      <a:pt x="132" y="185"/>
                      <a:pt x="132" y="185"/>
                    </a:cubicBezTo>
                    <a:cubicBezTo>
                      <a:pt x="137" y="181"/>
                      <a:pt x="137" y="181"/>
                      <a:pt x="137" y="181"/>
                    </a:cubicBezTo>
                    <a:cubicBezTo>
                      <a:pt x="139" y="181"/>
                      <a:pt x="139" y="181"/>
                      <a:pt x="139" y="181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45" y="183"/>
                      <a:pt x="145" y="183"/>
                      <a:pt x="145" y="183"/>
                    </a:cubicBezTo>
                    <a:cubicBezTo>
                      <a:pt x="145" y="181"/>
                      <a:pt x="145" y="181"/>
                      <a:pt x="145" y="181"/>
                    </a:cubicBezTo>
                    <a:cubicBezTo>
                      <a:pt x="147" y="181"/>
                      <a:pt x="147" y="181"/>
                      <a:pt x="147" y="181"/>
                    </a:cubicBezTo>
                    <a:cubicBezTo>
                      <a:pt x="147" y="180"/>
                      <a:pt x="147" y="180"/>
                      <a:pt x="147" y="180"/>
                    </a:cubicBezTo>
                    <a:cubicBezTo>
                      <a:pt x="149" y="179"/>
                      <a:pt x="149" y="179"/>
                      <a:pt x="149" y="179"/>
                    </a:cubicBezTo>
                    <a:cubicBezTo>
                      <a:pt x="151" y="178"/>
                      <a:pt x="151" y="178"/>
                      <a:pt x="151" y="178"/>
                    </a:cubicBezTo>
                    <a:cubicBezTo>
                      <a:pt x="152" y="178"/>
                      <a:pt x="152" y="178"/>
                      <a:pt x="152" y="178"/>
                    </a:cubicBezTo>
                    <a:cubicBezTo>
                      <a:pt x="150" y="173"/>
                      <a:pt x="150" y="173"/>
                      <a:pt x="150" y="173"/>
                    </a:cubicBezTo>
                    <a:cubicBezTo>
                      <a:pt x="150" y="168"/>
                      <a:pt x="150" y="168"/>
                      <a:pt x="150" y="168"/>
                    </a:cubicBezTo>
                    <a:cubicBezTo>
                      <a:pt x="151" y="166"/>
                      <a:pt x="151" y="166"/>
                      <a:pt x="151" y="166"/>
                    </a:cubicBezTo>
                    <a:cubicBezTo>
                      <a:pt x="150" y="165"/>
                      <a:pt x="150" y="165"/>
                      <a:pt x="150" y="165"/>
                    </a:cubicBezTo>
                    <a:cubicBezTo>
                      <a:pt x="151" y="165"/>
                      <a:pt x="151" y="165"/>
                      <a:pt x="151" y="165"/>
                    </a:cubicBezTo>
                    <a:cubicBezTo>
                      <a:pt x="152" y="162"/>
                      <a:pt x="152" y="162"/>
                      <a:pt x="152" y="162"/>
                    </a:cubicBezTo>
                    <a:cubicBezTo>
                      <a:pt x="152" y="161"/>
                      <a:pt x="152" y="161"/>
                      <a:pt x="152" y="161"/>
                    </a:cubicBezTo>
                    <a:cubicBezTo>
                      <a:pt x="155" y="160"/>
                      <a:pt x="155" y="160"/>
                      <a:pt x="155" y="160"/>
                    </a:cubicBezTo>
                    <a:cubicBezTo>
                      <a:pt x="157" y="160"/>
                      <a:pt x="157" y="160"/>
                      <a:pt x="157" y="160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60" y="158"/>
                      <a:pt x="160" y="158"/>
                      <a:pt x="160" y="158"/>
                    </a:cubicBezTo>
                    <a:cubicBezTo>
                      <a:pt x="164" y="158"/>
                      <a:pt x="164" y="158"/>
                      <a:pt x="164" y="158"/>
                    </a:cubicBezTo>
                    <a:cubicBezTo>
                      <a:pt x="166" y="159"/>
                      <a:pt x="166" y="159"/>
                      <a:pt x="166" y="159"/>
                    </a:cubicBezTo>
                    <a:cubicBezTo>
                      <a:pt x="170" y="163"/>
                      <a:pt x="170" y="163"/>
                      <a:pt x="170" y="163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5" y="164"/>
                      <a:pt x="175" y="164"/>
                      <a:pt x="175" y="164"/>
                    </a:cubicBezTo>
                    <a:cubicBezTo>
                      <a:pt x="175" y="165"/>
                      <a:pt x="175" y="165"/>
                      <a:pt x="175" y="165"/>
                    </a:cubicBezTo>
                    <a:cubicBezTo>
                      <a:pt x="177" y="168"/>
                      <a:pt x="177" y="168"/>
                      <a:pt x="177" y="168"/>
                    </a:cubicBezTo>
                    <a:cubicBezTo>
                      <a:pt x="177" y="170"/>
                      <a:pt x="177" y="170"/>
                      <a:pt x="177" y="170"/>
                    </a:cubicBezTo>
                    <a:cubicBezTo>
                      <a:pt x="175" y="172"/>
                      <a:pt x="175" y="172"/>
                      <a:pt x="175" y="172"/>
                    </a:cubicBezTo>
                    <a:cubicBezTo>
                      <a:pt x="175" y="176"/>
                      <a:pt x="175" y="176"/>
                      <a:pt x="175" y="176"/>
                    </a:cubicBezTo>
                    <a:cubicBezTo>
                      <a:pt x="177" y="176"/>
                      <a:pt x="177" y="176"/>
                      <a:pt x="177" y="176"/>
                    </a:cubicBezTo>
                    <a:cubicBezTo>
                      <a:pt x="177" y="173"/>
                      <a:pt x="177" y="173"/>
                      <a:pt x="177" y="173"/>
                    </a:cubicBezTo>
                    <a:cubicBezTo>
                      <a:pt x="179" y="170"/>
                      <a:pt x="179" y="170"/>
                      <a:pt x="179" y="170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2" y="168"/>
                      <a:pt x="182" y="168"/>
                      <a:pt x="182" y="168"/>
                    </a:cubicBezTo>
                    <a:cubicBezTo>
                      <a:pt x="182" y="165"/>
                      <a:pt x="182" y="165"/>
                      <a:pt x="182" y="165"/>
                    </a:cubicBezTo>
                    <a:cubicBezTo>
                      <a:pt x="184" y="165"/>
                      <a:pt x="184" y="165"/>
                      <a:pt x="184" y="165"/>
                    </a:cubicBezTo>
                    <a:cubicBezTo>
                      <a:pt x="186" y="166"/>
                      <a:pt x="186" y="166"/>
                      <a:pt x="186" y="166"/>
                    </a:cubicBezTo>
                    <a:cubicBezTo>
                      <a:pt x="187" y="164"/>
                      <a:pt x="187" y="164"/>
                      <a:pt x="187" y="164"/>
                    </a:cubicBezTo>
                    <a:cubicBezTo>
                      <a:pt x="187" y="163"/>
                      <a:pt x="187" y="163"/>
                      <a:pt x="187" y="163"/>
                    </a:cubicBezTo>
                    <a:cubicBezTo>
                      <a:pt x="185" y="162"/>
                      <a:pt x="183" y="162"/>
                      <a:pt x="180" y="162"/>
                    </a:cubicBezTo>
                    <a:cubicBezTo>
                      <a:pt x="180" y="163"/>
                      <a:pt x="178" y="162"/>
                      <a:pt x="177" y="161"/>
                    </a:cubicBezTo>
                    <a:cubicBezTo>
                      <a:pt x="177" y="160"/>
                      <a:pt x="177" y="160"/>
                      <a:pt x="177" y="159"/>
                    </a:cubicBezTo>
                    <a:cubicBezTo>
                      <a:pt x="177" y="158"/>
                      <a:pt x="177" y="158"/>
                      <a:pt x="178" y="158"/>
                    </a:cubicBezTo>
                    <a:close/>
                    <a:moveTo>
                      <a:pt x="38" y="30"/>
                    </a:moveTo>
                    <a:cubicBezTo>
                      <a:pt x="38" y="30"/>
                      <a:pt x="37" y="30"/>
                      <a:pt x="37" y="31"/>
                    </a:cubicBezTo>
                    <a:cubicBezTo>
                      <a:pt x="37" y="34"/>
                      <a:pt x="39" y="35"/>
                      <a:pt x="41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1" y="34"/>
                      <a:pt x="39" y="32"/>
                      <a:pt x="38" y="30"/>
                    </a:cubicBezTo>
                    <a:close/>
                    <a:moveTo>
                      <a:pt x="127" y="147"/>
                    </a:moveTo>
                    <a:cubicBezTo>
                      <a:pt x="126" y="148"/>
                      <a:pt x="126" y="148"/>
                      <a:pt x="126" y="148"/>
                    </a:cubicBezTo>
                    <a:cubicBezTo>
                      <a:pt x="127" y="148"/>
                      <a:pt x="127" y="147"/>
                      <a:pt x="127" y="147"/>
                    </a:cubicBezTo>
                    <a:close/>
                    <a:moveTo>
                      <a:pt x="126" y="148"/>
                    </a:moveTo>
                    <a:cubicBezTo>
                      <a:pt x="126" y="148"/>
                      <a:pt x="126" y="148"/>
                      <a:pt x="126" y="148"/>
                    </a:cubicBezTo>
                    <a:moveTo>
                      <a:pt x="64" y="196"/>
                    </a:moveTo>
                    <a:cubicBezTo>
                      <a:pt x="64" y="196"/>
                      <a:pt x="65" y="196"/>
                      <a:pt x="65" y="196"/>
                    </a:cubicBezTo>
                    <a:cubicBezTo>
                      <a:pt x="65" y="195"/>
                      <a:pt x="66" y="194"/>
                      <a:pt x="66" y="193"/>
                    </a:cubicBezTo>
                    <a:cubicBezTo>
                      <a:pt x="65" y="194"/>
                      <a:pt x="65" y="194"/>
                      <a:pt x="64" y="195"/>
                    </a:cubicBezTo>
                    <a:cubicBezTo>
                      <a:pt x="63" y="195"/>
                      <a:pt x="63" y="196"/>
                      <a:pt x="64" y="196"/>
                    </a:cubicBezTo>
                    <a:close/>
                    <a:moveTo>
                      <a:pt x="66" y="193"/>
                    </a:moveTo>
                    <a:cubicBezTo>
                      <a:pt x="67" y="193"/>
                      <a:pt x="67" y="193"/>
                      <a:pt x="67" y="193"/>
                    </a:cubicBezTo>
                    <a:cubicBezTo>
                      <a:pt x="67" y="193"/>
                      <a:pt x="67" y="193"/>
                      <a:pt x="67" y="193"/>
                    </a:cubicBezTo>
                    <a:cubicBezTo>
                      <a:pt x="67" y="193"/>
                      <a:pt x="67" y="193"/>
                      <a:pt x="66" y="19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7" name="Freeform 174"/>
              <p:cNvSpPr>
                <a:spLocks noEditPoints="1"/>
              </p:cNvSpPr>
              <p:nvPr/>
            </p:nvSpPr>
            <p:spPr bwMode="auto">
              <a:xfrm>
                <a:off x="3675" y="1191"/>
                <a:ext cx="386" cy="452"/>
              </a:xfrm>
              <a:custGeom>
                <a:avLst/>
                <a:gdLst>
                  <a:gd name="T0" fmla="*/ 145 w 188"/>
                  <a:gd name="T1" fmla="*/ 12 h 220"/>
                  <a:gd name="T2" fmla="*/ 143 w 188"/>
                  <a:gd name="T3" fmla="*/ 17 h 220"/>
                  <a:gd name="T4" fmla="*/ 145 w 188"/>
                  <a:gd name="T5" fmla="*/ 12 h 220"/>
                  <a:gd name="T6" fmla="*/ 128 w 188"/>
                  <a:gd name="T7" fmla="*/ 17 h 220"/>
                  <a:gd name="T8" fmla="*/ 115 w 188"/>
                  <a:gd name="T9" fmla="*/ 25 h 220"/>
                  <a:gd name="T10" fmla="*/ 43 w 188"/>
                  <a:gd name="T11" fmla="*/ 137 h 220"/>
                  <a:gd name="T12" fmla="*/ 183 w 188"/>
                  <a:gd name="T13" fmla="*/ 18 h 220"/>
                  <a:gd name="T14" fmla="*/ 167 w 188"/>
                  <a:gd name="T15" fmla="*/ 8 h 220"/>
                  <a:gd name="T16" fmla="*/ 158 w 188"/>
                  <a:gd name="T17" fmla="*/ 2 h 220"/>
                  <a:gd name="T18" fmla="*/ 149 w 188"/>
                  <a:gd name="T19" fmla="*/ 5 h 220"/>
                  <a:gd name="T20" fmla="*/ 126 w 188"/>
                  <a:gd name="T21" fmla="*/ 12 h 220"/>
                  <a:gd name="T22" fmla="*/ 126 w 188"/>
                  <a:gd name="T23" fmla="*/ 10 h 220"/>
                  <a:gd name="T24" fmla="*/ 122 w 188"/>
                  <a:gd name="T25" fmla="*/ 17 h 220"/>
                  <a:gd name="T26" fmla="*/ 109 w 188"/>
                  <a:gd name="T27" fmla="*/ 25 h 220"/>
                  <a:gd name="T28" fmla="*/ 99 w 188"/>
                  <a:gd name="T29" fmla="*/ 23 h 220"/>
                  <a:gd name="T30" fmla="*/ 92 w 188"/>
                  <a:gd name="T31" fmla="*/ 32 h 220"/>
                  <a:gd name="T32" fmla="*/ 85 w 188"/>
                  <a:gd name="T33" fmla="*/ 35 h 220"/>
                  <a:gd name="T34" fmla="*/ 77 w 188"/>
                  <a:gd name="T35" fmla="*/ 47 h 220"/>
                  <a:gd name="T36" fmla="*/ 68 w 188"/>
                  <a:gd name="T37" fmla="*/ 47 h 220"/>
                  <a:gd name="T38" fmla="*/ 79 w 188"/>
                  <a:gd name="T39" fmla="*/ 53 h 220"/>
                  <a:gd name="T40" fmla="*/ 77 w 188"/>
                  <a:gd name="T41" fmla="*/ 58 h 220"/>
                  <a:gd name="T42" fmla="*/ 70 w 188"/>
                  <a:gd name="T43" fmla="*/ 73 h 220"/>
                  <a:gd name="T44" fmla="*/ 57 w 188"/>
                  <a:gd name="T45" fmla="*/ 95 h 220"/>
                  <a:gd name="T46" fmla="*/ 47 w 188"/>
                  <a:gd name="T47" fmla="*/ 115 h 220"/>
                  <a:gd name="T48" fmla="*/ 27 w 188"/>
                  <a:gd name="T49" fmla="*/ 135 h 220"/>
                  <a:gd name="T50" fmla="*/ 18 w 188"/>
                  <a:gd name="T51" fmla="*/ 145 h 220"/>
                  <a:gd name="T52" fmla="*/ 1 w 188"/>
                  <a:gd name="T53" fmla="*/ 159 h 220"/>
                  <a:gd name="T54" fmla="*/ 7 w 188"/>
                  <a:gd name="T55" fmla="*/ 190 h 220"/>
                  <a:gd name="T56" fmla="*/ 8 w 188"/>
                  <a:gd name="T57" fmla="*/ 203 h 220"/>
                  <a:gd name="T58" fmla="*/ 34 w 188"/>
                  <a:gd name="T59" fmla="*/ 213 h 220"/>
                  <a:gd name="T60" fmla="*/ 52 w 188"/>
                  <a:gd name="T61" fmla="*/ 209 h 220"/>
                  <a:gd name="T62" fmla="*/ 57 w 188"/>
                  <a:gd name="T63" fmla="*/ 194 h 220"/>
                  <a:gd name="T64" fmla="*/ 60 w 188"/>
                  <a:gd name="T65" fmla="*/ 189 h 220"/>
                  <a:gd name="T66" fmla="*/ 57 w 188"/>
                  <a:gd name="T67" fmla="*/ 174 h 220"/>
                  <a:gd name="T68" fmla="*/ 59 w 188"/>
                  <a:gd name="T69" fmla="*/ 162 h 220"/>
                  <a:gd name="T70" fmla="*/ 56 w 188"/>
                  <a:gd name="T71" fmla="*/ 148 h 220"/>
                  <a:gd name="T72" fmla="*/ 60 w 188"/>
                  <a:gd name="T73" fmla="*/ 126 h 220"/>
                  <a:gd name="T74" fmla="*/ 67 w 188"/>
                  <a:gd name="T75" fmla="*/ 118 h 220"/>
                  <a:gd name="T76" fmla="*/ 71 w 188"/>
                  <a:gd name="T77" fmla="*/ 95 h 220"/>
                  <a:gd name="T78" fmla="*/ 77 w 188"/>
                  <a:gd name="T79" fmla="*/ 88 h 220"/>
                  <a:gd name="T80" fmla="*/ 82 w 188"/>
                  <a:gd name="T81" fmla="*/ 72 h 220"/>
                  <a:gd name="T82" fmla="*/ 86 w 188"/>
                  <a:gd name="T83" fmla="*/ 62 h 220"/>
                  <a:gd name="T84" fmla="*/ 95 w 188"/>
                  <a:gd name="T85" fmla="*/ 58 h 220"/>
                  <a:gd name="T86" fmla="*/ 95 w 188"/>
                  <a:gd name="T87" fmla="*/ 50 h 220"/>
                  <a:gd name="T88" fmla="*/ 107 w 188"/>
                  <a:gd name="T89" fmla="*/ 51 h 220"/>
                  <a:gd name="T90" fmla="*/ 109 w 188"/>
                  <a:gd name="T91" fmla="*/ 48 h 220"/>
                  <a:gd name="T92" fmla="*/ 109 w 188"/>
                  <a:gd name="T93" fmla="*/ 40 h 220"/>
                  <a:gd name="T94" fmla="*/ 115 w 188"/>
                  <a:gd name="T95" fmla="*/ 40 h 220"/>
                  <a:gd name="T96" fmla="*/ 120 w 188"/>
                  <a:gd name="T97" fmla="*/ 37 h 220"/>
                  <a:gd name="T98" fmla="*/ 132 w 188"/>
                  <a:gd name="T99" fmla="*/ 47 h 220"/>
                  <a:gd name="T100" fmla="*/ 145 w 188"/>
                  <a:gd name="T101" fmla="*/ 43 h 220"/>
                  <a:gd name="T102" fmla="*/ 152 w 188"/>
                  <a:gd name="T103" fmla="*/ 40 h 220"/>
                  <a:gd name="T104" fmla="*/ 151 w 188"/>
                  <a:gd name="T105" fmla="*/ 27 h 220"/>
                  <a:gd name="T106" fmla="*/ 159 w 188"/>
                  <a:gd name="T107" fmla="*/ 22 h 220"/>
                  <a:gd name="T108" fmla="*/ 170 w 188"/>
                  <a:gd name="T109" fmla="*/ 25 h 220"/>
                  <a:gd name="T110" fmla="*/ 177 w 188"/>
                  <a:gd name="T111" fmla="*/ 32 h 220"/>
                  <a:gd name="T112" fmla="*/ 179 w 188"/>
                  <a:gd name="T113" fmla="*/ 32 h 220"/>
                  <a:gd name="T114" fmla="*/ 186 w 188"/>
                  <a:gd name="T115" fmla="*/ 28 h 220"/>
                  <a:gd name="T116" fmla="*/ 177 w 188"/>
                  <a:gd name="T117" fmla="*/ 21 h 220"/>
                  <a:gd name="T118" fmla="*/ 126 w 188"/>
                  <a:gd name="T119" fmla="*/ 10 h 220"/>
                  <a:gd name="T120" fmla="*/ 64 w 188"/>
                  <a:gd name="T121" fmla="*/ 57 h 220"/>
                  <a:gd name="T122" fmla="*/ 66 w 188"/>
                  <a:gd name="T123" fmla="*/ 55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8" h="220">
                    <a:moveTo>
                      <a:pt x="104" y="22"/>
                    </a:moveTo>
                    <a:cubicBezTo>
                      <a:pt x="104" y="22"/>
                      <a:pt x="104" y="22"/>
                      <a:pt x="104" y="22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5" y="20"/>
                      <a:pt x="105" y="20"/>
                      <a:pt x="104" y="22"/>
                    </a:cubicBezTo>
                    <a:close/>
                    <a:moveTo>
                      <a:pt x="145" y="12"/>
                    </a:moveTo>
                    <a:cubicBezTo>
                      <a:pt x="145" y="12"/>
                      <a:pt x="145" y="12"/>
                      <a:pt x="145" y="1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15"/>
                      <a:pt x="144" y="16"/>
                      <a:pt x="144" y="17"/>
                    </a:cubicBezTo>
                    <a:cubicBezTo>
                      <a:pt x="144" y="17"/>
                      <a:pt x="144" y="17"/>
                      <a:pt x="143" y="18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43" y="15"/>
                      <a:pt x="143" y="14"/>
                      <a:pt x="144" y="1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5" y="12"/>
                      <a:pt x="145" y="12"/>
                      <a:pt x="145" y="12"/>
                    </a:cubicBezTo>
                    <a:cubicBezTo>
                      <a:pt x="145" y="11"/>
                      <a:pt x="145" y="11"/>
                      <a:pt x="145" y="11"/>
                    </a:cubicBezTo>
                    <a:cubicBezTo>
                      <a:pt x="145" y="12"/>
                      <a:pt x="145" y="12"/>
                      <a:pt x="145" y="12"/>
                    </a:cubicBezTo>
                    <a:close/>
                    <a:moveTo>
                      <a:pt x="129" y="17"/>
                    </a:moveTo>
                    <a:cubicBezTo>
                      <a:pt x="128" y="17"/>
                      <a:pt x="128" y="17"/>
                      <a:pt x="128" y="17"/>
                    </a:cubicBezTo>
                    <a:cubicBezTo>
                      <a:pt x="128" y="18"/>
                      <a:pt x="128" y="19"/>
                      <a:pt x="127" y="19"/>
                    </a:cubicBezTo>
                    <a:cubicBezTo>
                      <a:pt x="127" y="18"/>
                      <a:pt x="127" y="18"/>
                      <a:pt x="127" y="18"/>
                    </a:cubicBezTo>
                    <a:cubicBezTo>
                      <a:pt x="127" y="17"/>
                      <a:pt x="128" y="17"/>
                      <a:pt x="128" y="17"/>
                    </a:cubicBezTo>
                    <a:cubicBezTo>
                      <a:pt x="128" y="17"/>
                      <a:pt x="128" y="17"/>
                      <a:pt x="128" y="17"/>
                    </a:cubicBezTo>
                    <a:cubicBezTo>
                      <a:pt x="129" y="16"/>
                      <a:pt x="129" y="16"/>
                      <a:pt x="129" y="16"/>
                    </a:cubicBezTo>
                    <a:lnTo>
                      <a:pt x="129" y="17"/>
                    </a:lnTo>
                    <a:close/>
                    <a:moveTo>
                      <a:pt x="117" y="24"/>
                    </a:moveTo>
                    <a:cubicBezTo>
                      <a:pt x="117" y="25"/>
                      <a:pt x="116" y="25"/>
                      <a:pt x="115" y="25"/>
                    </a:cubicBezTo>
                    <a:cubicBezTo>
                      <a:pt x="115" y="25"/>
                      <a:pt x="114" y="25"/>
                      <a:pt x="114" y="25"/>
                    </a:cubicBezTo>
                    <a:cubicBezTo>
                      <a:pt x="114" y="24"/>
                      <a:pt x="113" y="23"/>
                      <a:pt x="113" y="23"/>
                    </a:cubicBezTo>
                    <a:cubicBezTo>
                      <a:pt x="113" y="22"/>
                      <a:pt x="115" y="22"/>
                      <a:pt x="115" y="22"/>
                    </a:cubicBezTo>
                    <a:cubicBezTo>
                      <a:pt x="116" y="22"/>
                      <a:pt x="117" y="24"/>
                      <a:pt x="117" y="24"/>
                    </a:cubicBezTo>
                    <a:close/>
                    <a:moveTo>
                      <a:pt x="43" y="137"/>
                    </a:moveTo>
                    <a:cubicBezTo>
                      <a:pt x="43" y="136"/>
                      <a:pt x="43" y="136"/>
                      <a:pt x="43" y="136"/>
                    </a:cubicBezTo>
                    <a:cubicBezTo>
                      <a:pt x="44" y="137"/>
                      <a:pt x="44" y="137"/>
                      <a:pt x="44" y="137"/>
                    </a:cubicBezTo>
                    <a:lnTo>
                      <a:pt x="43" y="137"/>
                    </a:lnTo>
                    <a:close/>
                    <a:moveTo>
                      <a:pt x="178" y="20"/>
                    </a:moveTo>
                    <a:cubicBezTo>
                      <a:pt x="180" y="20"/>
                      <a:pt x="182" y="20"/>
                      <a:pt x="183" y="18"/>
                    </a:cubicBezTo>
                    <a:cubicBezTo>
                      <a:pt x="185" y="17"/>
                      <a:pt x="186" y="15"/>
                      <a:pt x="187" y="15"/>
                    </a:cubicBezTo>
                    <a:cubicBezTo>
                      <a:pt x="188" y="14"/>
                      <a:pt x="188" y="12"/>
                      <a:pt x="187" y="12"/>
                    </a:cubicBezTo>
                    <a:cubicBezTo>
                      <a:pt x="182" y="9"/>
                      <a:pt x="177" y="7"/>
                      <a:pt x="171" y="5"/>
                    </a:cubicBezTo>
                    <a:cubicBezTo>
                      <a:pt x="170" y="5"/>
                      <a:pt x="169" y="6"/>
                      <a:pt x="168" y="7"/>
                    </a:cubicBezTo>
                    <a:cubicBezTo>
                      <a:pt x="167" y="7"/>
                      <a:pt x="167" y="7"/>
                      <a:pt x="167" y="8"/>
                    </a:cubicBezTo>
                    <a:cubicBezTo>
                      <a:pt x="167" y="9"/>
                      <a:pt x="166" y="10"/>
                      <a:pt x="165" y="9"/>
                    </a:cubicBezTo>
                    <a:cubicBezTo>
                      <a:pt x="165" y="8"/>
                      <a:pt x="165" y="8"/>
                      <a:pt x="165" y="8"/>
                    </a:cubicBezTo>
                    <a:cubicBezTo>
                      <a:pt x="165" y="7"/>
                      <a:pt x="165" y="6"/>
                      <a:pt x="165" y="5"/>
                    </a:cubicBezTo>
                    <a:cubicBezTo>
                      <a:pt x="165" y="2"/>
                      <a:pt x="164" y="1"/>
                      <a:pt x="162" y="0"/>
                    </a:cubicBezTo>
                    <a:cubicBezTo>
                      <a:pt x="160" y="0"/>
                      <a:pt x="159" y="0"/>
                      <a:pt x="158" y="2"/>
                    </a:cubicBezTo>
                    <a:cubicBezTo>
                      <a:pt x="157" y="2"/>
                      <a:pt x="156" y="4"/>
                      <a:pt x="155" y="5"/>
                    </a:cubicBezTo>
                    <a:cubicBezTo>
                      <a:pt x="155" y="7"/>
                      <a:pt x="155" y="7"/>
                      <a:pt x="155" y="9"/>
                    </a:cubicBezTo>
                    <a:cubicBezTo>
                      <a:pt x="155" y="9"/>
                      <a:pt x="154" y="10"/>
                      <a:pt x="153" y="10"/>
                    </a:cubicBezTo>
                    <a:cubicBezTo>
                      <a:pt x="152" y="10"/>
                      <a:pt x="152" y="10"/>
                      <a:pt x="152" y="9"/>
                    </a:cubicBezTo>
                    <a:cubicBezTo>
                      <a:pt x="152" y="7"/>
                      <a:pt x="151" y="5"/>
                      <a:pt x="149" y="5"/>
                    </a:cubicBezTo>
                    <a:cubicBezTo>
                      <a:pt x="147" y="5"/>
                      <a:pt x="147" y="4"/>
                      <a:pt x="147" y="3"/>
                    </a:cubicBezTo>
                    <a:cubicBezTo>
                      <a:pt x="146" y="0"/>
                      <a:pt x="144" y="0"/>
                      <a:pt x="143" y="1"/>
                    </a:cubicBezTo>
                    <a:cubicBezTo>
                      <a:pt x="141" y="5"/>
                      <a:pt x="137" y="5"/>
                      <a:pt x="135" y="7"/>
                    </a:cubicBezTo>
                    <a:cubicBezTo>
                      <a:pt x="132" y="8"/>
                      <a:pt x="130" y="10"/>
                      <a:pt x="127" y="12"/>
                    </a:cubicBezTo>
                    <a:cubicBezTo>
                      <a:pt x="127" y="12"/>
                      <a:pt x="127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1"/>
                      <a:pt x="126" y="10"/>
                      <a:pt x="126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0" y="10"/>
                      <a:pt x="120" y="10"/>
                      <a:pt x="121" y="15"/>
                    </a:cubicBezTo>
                    <a:cubicBezTo>
                      <a:pt x="121" y="15"/>
                      <a:pt x="121" y="16"/>
                      <a:pt x="121" y="16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121" y="17"/>
                      <a:pt x="121" y="17"/>
                      <a:pt x="121" y="17"/>
                    </a:cubicBezTo>
                    <a:cubicBezTo>
                      <a:pt x="121" y="17"/>
                      <a:pt x="121" y="17"/>
                      <a:pt x="121" y="16"/>
                    </a:cubicBezTo>
                    <a:cubicBezTo>
                      <a:pt x="117" y="16"/>
                      <a:pt x="113" y="19"/>
                      <a:pt x="109" y="20"/>
                    </a:cubicBezTo>
                    <a:cubicBezTo>
                      <a:pt x="108" y="20"/>
                      <a:pt x="108" y="22"/>
                      <a:pt x="109" y="22"/>
                    </a:cubicBezTo>
                    <a:cubicBezTo>
                      <a:pt x="109" y="23"/>
                      <a:pt x="110" y="25"/>
                      <a:pt x="109" y="25"/>
                    </a:cubicBezTo>
                    <a:cubicBezTo>
                      <a:pt x="109" y="27"/>
                      <a:pt x="107" y="26"/>
                      <a:pt x="106" y="27"/>
                    </a:cubicBezTo>
                    <a:cubicBezTo>
                      <a:pt x="105" y="27"/>
                      <a:pt x="102" y="27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7"/>
                      <a:pt x="101" y="26"/>
                      <a:pt x="101" y="25"/>
                    </a:cubicBezTo>
                    <a:cubicBezTo>
                      <a:pt x="101" y="24"/>
                      <a:pt x="100" y="23"/>
                      <a:pt x="99" y="23"/>
                    </a:cubicBezTo>
                    <a:cubicBezTo>
                      <a:pt x="98" y="23"/>
                      <a:pt x="97" y="24"/>
                      <a:pt x="97" y="24"/>
                    </a:cubicBezTo>
                    <a:cubicBezTo>
                      <a:pt x="97" y="25"/>
                      <a:pt x="98" y="27"/>
                      <a:pt x="99" y="28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5" y="28"/>
                      <a:pt x="93" y="29"/>
                      <a:pt x="92" y="32"/>
                    </a:cubicBezTo>
                    <a:cubicBezTo>
                      <a:pt x="92" y="32"/>
                      <a:pt x="92" y="32"/>
                      <a:pt x="92" y="32"/>
                    </a:cubicBezTo>
                    <a:cubicBezTo>
                      <a:pt x="92" y="32"/>
                      <a:pt x="93" y="33"/>
                      <a:pt x="92" y="32"/>
                    </a:cubicBezTo>
                    <a:cubicBezTo>
                      <a:pt x="92" y="32"/>
                      <a:pt x="92" y="32"/>
                      <a:pt x="92" y="32"/>
                    </a:cubicBezTo>
                    <a:cubicBezTo>
                      <a:pt x="91" y="32"/>
                      <a:pt x="90" y="32"/>
                      <a:pt x="89" y="32"/>
                    </a:cubicBezTo>
                    <a:cubicBezTo>
                      <a:pt x="87" y="32"/>
                      <a:pt x="85" y="33"/>
                      <a:pt x="85" y="35"/>
                    </a:cubicBezTo>
                    <a:cubicBezTo>
                      <a:pt x="84" y="37"/>
                      <a:pt x="84" y="40"/>
                      <a:pt x="86" y="42"/>
                    </a:cubicBezTo>
                    <a:cubicBezTo>
                      <a:pt x="86" y="42"/>
                      <a:pt x="87" y="43"/>
                      <a:pt x="87" y="43"/>
                    </a:cubicBezTo>
                    <a:cubicBezTo>
                      <a:pt x="88" y="44"/>
                      <a:pt x="88" y="45"/>
                      <a:pt x="87" y="45"/>
                    </a:cubicBezTo>
                    <a:cubicBezTo>
                      <a:pt x="86" y="47"/>
                      <a:pt x="85" y="48"/>
                      <a:pt x="83" y="47"/>
                    </a:cubicBezTo>
                    <a:cubicBezTo>
                      <a:pt x="81" y="46"/>
                      <a:pt x="79" y="47"/>
                      <a:pt x="77" y="47"/>
                    </a:cubicBezTo>
                    <a:cubicBezTo>
                      <a:pt x="76" y="47"/>
                      <a:pt x="75" y="45"/>
                      <a:pt x="75" y="45"/>
                    </a:cubicBezTo>
                    <a:cubicBezTo>
                      <a:pt x="76" y="43"/>
                      <a:pt x="77" y="41"/>
                      <a:pt x="77" y="39"/>
                    </a:cubicBezTo>
                    <a:cubicBezTo>
                      <a:pt x="77" y="39"/>
                      <a:pt x="77" y="39"/>
                      <a:pt x="77" y="38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3" y="41"/>
                      <a:pt x="70" y="44"/>
                      <a:pt x="68" y="47"/>
                    </a:cubicBezTo>
                    <a:cubicBezTo>
                      <a:pt x="67" y="48"/>
                      <a:pt x="68" y="49"/>
                      <a:pt x="69" y="50"/>
                    </a:cubicBezTo>
                    <a:cubicBezTo>
                      <a:pt x="70" y="51"/>
                      <a:pt x="70" y="53"/>
                      <a:pt x="68" y="53"/>
                    </a:cubicBezTo>
                    <a:cubicBezTo>
                      <a:pt x="67" y="54"/>
                      <a:pt x="67" y="55"/>
                      <a:pt x="67" y="55"/>
                    </a:cubicBezTo>
                    <a:cubicBezTo>
                      <a:pt x="68" y="55"/>
                      <a:pt x="70" y="55"/>
                      <a:pt x="71" y="55"/>
                    </a:cubicBezTo>
                    <a:cubicBezTo>
                      <a:pt x="74" y="55"/>
                      <a:pt x="76" y="54"/>
                      <a:pt x="79" y="53"/>
                    </a:cubicBezTo>
                    <a:cubicBezTo>
                      <a:pt x="80" y="53"/>
                      <a:pt x="82" y="53"/>
                      <a:pt x="83" y="54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5"/>
                      <a:pt x="84" y="55"/>
                      <a:pt x="83" y="55"/>
                    </a:cubicBezTo>
                    <a:cubicBezTo>
                      <a:pt x="82" y="55"/>
                      <a:pt x="81" y="56"/>
                      <a:pt x="80" y="57"/>
                    </a:cubicBezTo>
                    <a:cubicBezTo>
                      <a:pt x="79" y="58"/>
                      <a:pt x="78" y="58"/>
                      <a:pt x="77" y="58"/>
                    </a:cubicBezTo>
                    <a:cubicBezTo>
                      <a:pt x="75" y="58"/>
                      <a:pt x="75" y="59"/>
                      <a:pt x="75" y="61"/>
                    </a:cubicBezTo>
                    <a:cubicBezTo>
                      <a:pt x="75" y="62"/>
                      <a:pt x="72" y="63"/>
                      <a:pt x="72" y="63"/>
                    </a:cubicBezTo>
                    <a:cubicBezTo>
                      <a:pt x="72" y="65"/>
                      <a:pt x="72" y="66"/>
                      <a:pt x="72" y="68"/>
                    </a:cubicBezTo>
                    <a:cubicBezTo>
                      <a:pt x="72" y="68"/>
                      <a:pt x="72" y="69"/>
                      <a:pt x="71" y="70"/>
                    </a:cubicBezTo>
                    <a:cubicBezTo>
                      <a:pt x="70" y="70"/>
                      <a:pt x="70" y="72"/>
                      <a:pt x="70" y="73"/>
                    </a:cubicBezTo>
                    <a:cubicBezTo>
                      <a:pt x="70" y="75"/>
                      <a:pt x="69" y="76"/>
                      <a:pt x="67" y="77"/>
                    </a:cubicBezTo>
                    <a:cubicBezTo>
                      <a:pt x="65" y="78"/>
                      <a:pt x="63" y="80"/>
                      <a:pt x="62" y="82"/>
                    </a:cubicBezTo>
                    <a:cubicBezTo>
                      <a:pt x="62" y="84"/>
                      <a:pt x="60" y="86"/>
                      <a:pt x="60" y="88"/>
                    </a:cubicBezTo>
                    <a:cubicBezTo>
                      <a:pt x="60" y="90"/>
                      <a:pt x="60" y="92"/>
                      <a:pt x="57" y="93"/>
                    </a:cubicBezTo>
                    <a:cubicBezTo>
                      <a:pt x="57" y="93"/>
                      <a:pt x="56" y="94"/>
                      <a:pt x="57" y="95"/>
                    </a:cubicBezTo>
                    <a:cubicBezTo>
                      <a:pt x="57" y="98"/>
                      <a:pt x="57" y="100"/>
                      <a:pt x="57" y="102"/>
                    </a:cubicBezTo>
                    <a:cubicBezTo>
                      <a:pt x="55" y="104"/>
                      <a:pt x="55" y="106"/>
                      <a:pt x="55" y="109"/>
                    </a:cubicBezTo>
                    <a:cubicBezTo>
                      <a:pt x="55" y="111"/>
                      <a:pt x="53" y="111"/>
                      <a:pt x="52" y="112"/>
                    </a:cubicBezTo>
                    <a:cubicBezTo>
                      <a:pt x="51" y="112"/>
                      <a:pt x="50" y="113"/>
                      <a:pt x="49" y="113"/>
                    </a:cubicBezTo>
                    <a:cubicBezTo>
                      <a:pt x="48" y="113"/>
                      <a:pt x="47" y="114"/>
                      <a:pt x="47" y="115"/>
                    </a:cubicBezTo>
                    <a:cubicBezTo>
                      <a:pt x="47" y="117"/>
                      <a:pt x="47" y="118"/>
                      <a:pt x="45" y="120"/>
                    </a:cubicBezTo>
                    <a:cubicBezTo>
                      <a:pt x="42" y="122"/>
                      <a:pt x="39" y="126"/>
                      <a:pt x="37" y="131"/>
                    </a:cubicBezTo>
                    <a:cubicBezTo>
                      <a:pt x="37" y="131"/>
                      <a:pt x="37" y="133"/>
                      <a:pt x="36" y="133"/>
                    </a:cubicBezTo>
                    <a:cubicBezTo>
                      <a:pt x="35" y="135"/>
                      <a:pt x="34" y="136"/>
                      <a:pt x="32" y="136"/>
                    </a:cubicBezTo>
                    <a:cubicBezTo>
                      <a:pt x="31" y="136"/>
                      <a:pt x="30" y="135"/>
                      <a:pt x="27" y="135"/>
                    </a:cubicBezTo>
                    <a:cubicBezTo>
                      <a:pt x="27" y="135"/>
                      <a:pt x="27" y="135"/>
                      <a:pt x="27" y="136"/>
                    </a:cubicBezTo>
                    <a:cubicBezTo>
                      <a:pt x="26" y="136"/>
                      <a:pt x="26" y="137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8" y="139"/>
                      <a:pt x="28" y="141"/>
                      <a:pt x="27" y="141"/>
                    </a:cubicBezTo>
                    <a:cubicBezTo>
                      <a:pt x="24" y="141"/>
                      <a:pt x="22" y="146"/>
                      <a:pt x="18" y="145"/>
                    </a:cubicBezTo>
                    <a:cubicBezTo>
                      <a:pt x="15" y="147"/>
                      <a:pt x="13" y="148"/>
                      <a:pt x="11" y="151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1" y="154"/>
                      <a:pt x="10" y="155"/>
                      <a:pt x="7" y="155"/>
                    </a:cubicBezTo>
                    <a:cubicBezTo>
                      <a:pt x="6" y="156"/>
                      <a:pt x="5" y="156"/>
                      <a:pt x="3" y="156"/>
                    </a:cubicBezTo>
                    <a:cubicBezTo>
                      <a:pt x="2" y="157"/>
                      <a:pt x="2" y="158"/>
                      <a:pt x="1" y="159"/>
                    </a:cubicBezTo>
                    <a:cubicBezTo>
                      <a:pt x="1" y="161"/>
                      <a:pt x="1" y="162"/>
                      <a:pt x="1" y="164"/>
                    </a:cubicBezTo>
                    <a:cubicBezTo>
                      <a:pt x="0" y="167"/>
                      <a:pt x="2" y="171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1" y="180"/>
                      <a:pt x="3" y="181"/>
                      <a:pt x="5" y="184"/>
                    </a:cubicBezTo>
                    <a:cubicBezTo>
                      <a:pt x="5" y="186"/>
                      <a:pt x="6" y="188"/>
                      <a:pt x="7" y="190"/>
                    </a:cubicBezTo>
                    <a:cubicBezTo>
                      <a:pt x="7" y="191"/>
                      <a:pt x="7" y="192"/>
                      <a:pt x="6" y="193"/>
                    </a:cubicBezTo>
                    <a:cubicBezTo>
                      <a:pt x="5" y="194"/>
                      <a:pt x="4" y="195"/>
                      <a:pt x="3" y="196"/>
                    </a:cubicBezTo>
                    <a:cubicBezTo>
                      <a:pt x="2" y="197"/>
                      <a:pt x="3" y="199"/>
                      <a:pt x="4" y="199"/>
                    </a:cubicBezTo>
                    <a:cubicBezTo>
                      <a:pt x="5" y="200"/>
                      <a:pt x="6" y="200"/>
                      <a:pt x="7" y="201"/>
                    </a:cubicBezTo>
                    <a:cubicBezTo>
                      <a:pt x="8" y="201"/>
                      <a:pt x="9" y="202"/>
                      <a:pt x="8" y="203"/>
                    </a:cubicBezTo>
                    <a:cubicBezTo>
                      <a:pt x="7" y="204"/>
                      <a:pt x="6" y="206"/>
                      <a:pt x="5" y="206"/>
                    </a:cubicBezTo>
                    <a:cubicBezTo>
                      <a:pt x="5" y="208"/>
                      <a:pt x="5" y="210"/>
                      <a:pt x="5" y="211"/>
                    </a:cubicBezTo>
                    <a:cubicBezTo>
                      <a:pt x="10" y="214"/>
                      <a:pt x="14" y="217"/>
                      <a:pt x="19" y="219"/>
                    </a:cubicBezTo>
                    <a:cubicBezTo>
                      <a:pt x="20" y="219"/>
                      <a:pt x="20" y="220"/>
                      <a:pt x="21" y="219"/>
                    </a:cubicBezTo>
                    <a:cubicBezTo>
                      <a:pt x="26" y="218"/>
                      <a:pt x="31" y="217"/>
                      <a:pt x="34" y="213"/>
                    </a:cubicBezTo>
                    <a:cubicBezTo>
                      <a:pt x="35" y="211"/>
                      <a:pt x="37" y="209"/>
                      <a:pt x="38" y="207"/>
                    </a:cubicBezTo>
                    <a:cubicBezTo>
                      <a:pt x="41" y="205"/>
                      <a:pt x="45" y="204"/>
                      <a:pt x="47" y="201"/>
                    </a:cubicBezTo>
                    <a:cubicBezTo>
                      <a:pt x="47" y="201"/>
                      <a:pt x="47" y="201"/>
                      <a:pt x="48" y="201"/>
                    </a:cubicBezTo>
                    <a:cubicBezTo>
                      <a:pt x="49" y="201"/>
                      <a:pt x="50" y="202"/>
                      <a:pt x="51" y="204"/>
                    </a:cubicBezTo>
                    <a:cubicBezTo>
                      <a:pt x="52" y="205"/>
                      <a:pt x="52" y="206"/>
                      <a:pt x="52" y="209"/>
                    </a:cubicBezTo>
                    <a:cubicBezTo>
                      <a:pt x="54" y="206"/>
                      <a:pt x="54" y="206"/>
                      <a:pt x="54" y="206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5" y="194"/>
                      <a:pt x="55" y="194"/>
                      <a:pt x="55" y="194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56" y="192"/>
                      <a:pt x="56" y="192"/>
                      <a:pt x="56" y="192"/>
                    </a:cubicBezTo>
                    <a:cubicBezTo>
                      <a:pt x="56" y="191"/>
                      <a:pt x="56" y="191"/>
                      <a:pt x="56" y="191"/>
                    </a:cubicBezTo>
                    <a:cubicBezTo>
                      <a:pt x="57" y="190"/>
                      <a:pt x="57" y="190"/>
                      <a:pt x="57" y="190"/>
                    </a:cubicBezTo>
                    <a:cubicBezTo>
                      <a:pt x="58" y="190"/>
                      <a:pt x="58" y="190"/>
                      <a:pt x="58" y="190"/>
                    </a:cubicBezTo>
                    <a:cubicBezTo>
                      <a:pt x="60" y="189"/>
                      <a:pt x="60" y="189"/>
                      <a:pt x="60" y="189"/>
                    </a:cubicBezTo>
                    <a:cubicBezTo>
                      <a:pt x="60" y="187"/>
                      <a:pt x="60" y="187"/>
                      <a:pt x="60" y="187"/>
                    </a:cubicBezTo>
                    <a:cubicBezTo>
                      <a:pt x="61" y="184"/>
                      <a:pt x="61" y="184"/>
                      <a:pt x="61" y="184"/>
                    </a:cubicBezTo>
                    <a:cubicBezTo>
                      <a:pt x="60" y="182"/>
                      <a:pt x="60" y="182"/>
                      <a:pt x="60" y="182"/>
                    </a:cubicBezTo>
                    <a:cubicBezTo>
                      <a:pt x="59" y="178"/>
                      <a:pt x="59" y="178"/>
                      <a:pt x="59" y="178"/>
                    </a:cubicBezTo>
                    <a:cubicBezTo>
                      <a:pt x="57" y="174"/>
                      <a:pt x="57" y="174"/>
                      <a:pt x="57" y="174"/>
                    </a:cubicBezTo>
                    <a:cubicBezTo>
                      <a:pt x="57" y="173"/>
                      <a:pt x="57" y="173"/>
                      <a:pt x="57" y="173"/>
                    </a:cubicBezTo>
                    <a:cubicBezTo>
                      <a:pt x="62" y="171"/>
                      <a:pt x="62" y="171"/>
                      <a:pt x="62" y="171"/>
                    </a:cubicBezTo>
                    <a:cubicBezTo>
                      <a:pt x="62" y="168"/>
                      <a:pt x="62" y="168"/>
                      <a:pt x="62" y="168"/>
                    </a:cubicBezTo>
                    <a:cubicBezTo>
                      <a:pt x="62" y="166"/>
                      <a:pt x="62" y="166"/>
                      <a:pt x="62" y="166"/>
                    </a:cubicBezTo>
                    <a:cubicBezTo>
                      <a:pt x="59" y="162"/>
                      <a:pt x="59" y="162"/>
                      <a:pt x="59" y="162"/>
                    </a:cubicBezTo>
                    <a:cubicBezTo>
                      <a:pt x="57" y="161"/>
                      <a:pt x="57" y="161"/>
                      <a:pt x="57" y="161"/>
                    </a:cubicBezTo>
                    <a:cubicBezTo>
                      <a:pt x="57" y="157"/>
                      <a:pt x="57" y="157"/>
                      <a:pt x="57" y="157"/>
                    </a:cubicBezTo>
                    <a:cubicBezTo>
                      <a:pt x="57" y="153"/>
                      <a:pt x="57" y="153"/>
                      <a:pt x="57" y="153"/>
                    </a:cubicBezTo>
                    <a:cubicBezTo>
                      <a:pt x="57" y="150"/>
                      <a:pt x="57" y="150"/>
                      <a:pt x="57" y="150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57" y="144"/>
                      <a:pt x="57" y="144"/>
                      <a:pt x="57" y="144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56" y="131"/>
                      <a:pt x="56" y="131"/>
                      <a:pt x="56" y="131"/>
                    </a:cubicBezTo>
                    <a:cubicBezTo>
                      <a:pt x="58" y="126"/>
                      <a:pt x="58" y="126"/>
                      <a:pt x="58" y="126"/>
                    </a:cubicBezTo>
                    <a:cubicBezTo>
                      <a:pt x="60" y="126"/>
                      <a:pt x="60" y="126"/>
                      <a:pt x="60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7" y="124"/>
                      <a:pt x="67" y="124"/>
                      <a:pt x="67" y="124"/>
                    </a:cubicBezTo>
                    <a:cubicBezTo>
                      <a:pt x="67" y="121"/>
                      <a:pt x="67" y="121"/>
                      <a:pt x="67" y="121"/>
                    </a:cubicBezTo>
                    <a:cubicBezTo>
                      <a:pt x="66" y="119"/>
                      <a:pt x="66" y="119"/>
                      <a:pt x="66" y="119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70" y="110"/>
                      <a:pt x="70" y="110"/>
                      <a:pt x="70" y="110"/>
                    </a:cubicBezTo>
                    <a:cubicBezTo>
                      <a:pt x="70" y="104"/>
                      <a:pt x="70" y="104"/>
                      <a:pt x="70" y="104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76" y="90"/>
                      <a:pt x="76" y="90"/>
                      <a:pt x="76" y="90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82" y="78"/>
                      <a:pt x="82" y="78"/>
                      <a:pt x="82" y="78"/>
                    </a:cubicBezTo>
                    <a:cubicBezTo>
                      <a:pt x="84" y="76"/>
                      <a:pt x="84" y="76"/>
                      <a:pt x="84" y="76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2" y="68"/>
                      <a:pt x="82" y="68"/>
                      <a:pt x="82" y="68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5" y="54"/>
                      <a:pt x="95" y="54"/>
                      <a:pt x="95" y="54"/>
                    </a:cubicBezTo>
                    <a:cubicBezTo>
                      <a:pt x="94" y="50"/>
                      <a:pt x="94" y="50"/>
                      <a:pt x="94" y="50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7" y="50"/>
                      <a:pt x="97" y="50"/>
                      <a:pt x="97" y="50"/>
                    </a:cubicBezTo>
                    <a:cubicBezTo>
                      <a:pt x="100" y="49"/>
                      <a:pt x="100" y="49"/>
                      <a:pt x="100" y="49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5" y="51"/>
                      <a:pt x="105" y="51"/>
                      <a:pt x="105" y="51"/>
                    </a:cubicBezTo>
                    <a:cubicBezTo>
                      <a:pt x="107" y="51"/>
                      <a:pt x="107" y="51"/>
                      <a:pt x="107" y="51"/>
                    </a:cubicBezTo>
                    <a:cubicBezTo>
                      <a:pt x="108" y="53"/>
                      <a:pt x="108" y="53"/>
                      <a:pt x="108" y="53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11" y="45"/>
                      <a:pt x="111" y="45"/>
                      <a:pt x="111" y="45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4" y="40"/>
                      <a:pt x="114" y="40"/>
                      <a:pt x="114" y="40"/>
                    </a:cubicBezTo>
                    <a:cubicBezTo>
                      <a:pt x="114" y="40"/>
                      <a:pt x="114" y="40"/>
                      <a:pt x="114" y="40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7" y="35"/>
                      <a:pt x="117" y="35"/>
                      <a:pt x="117" y="35"/>
                    </a:cubicBezTo>
                    <a:cubicBezTo>
                      <a:pt x="118" y="36"/>
                      <a:pt x="118" y="36"/>
                      <a:pt x="118" y="36"/>
                    </a:cubicBezTo>
                    <a:cubicBezTo>
                      <a:pt x="120" y="37"/>
                      <a:pt x="120" y="37"/>
                      <a:pt x="120" y="37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25" y="43"/>
                      <a:pt x="125" y="43"/>
                      <a:pt x="125" y="43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5" y="45"/>
                      <a:pt x="145" y="45"/>
                      <a:pt x="145" y="45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7" y="43"/>
                      <a:pt x="147" y="43"/>
                      <a:pt x="147" y="43"/>
                    </a:cubicBezTo>
                    <a:cubicBezTo>
                      <a:pt x="147" y="42"/>
                      <a:pt x="147" y="42"/>
                      <a:pt x="147" y="42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51" y="40"/>
                      <a:pt x="151" y="40"/>
                      <a:pt x="151" y="40"/>
                    </a:cubicBezTo>
                    <a:cubicBezTo>
                      <a:pt x="152" y="40"/>
                      <a:pt x="152" y="40"/>
                      <a:pt x="152" y="40"/>
                    </a:cubicBezTo>
                    <a:cubicBezTo>
                      <a:pt x="150" y="35"/>
                      <a:pt x="150" y="35"/>
                      <a:pt x="150" y="35"/>
                    </a:cubicBezTo>
                    <a:cubicBezTo>
                      <a:pt x="150" y="30"/>
                      <a:pt x="150" y="30"/>
                      <a:pt x="150" y="30"/>
                    </a:cubicBezTo>
                    <a:cubicBezTo>
                      <a:pt x="151" y="28"/>
                      <a:pt x="151" y="28"/>
                      <a:pt x="151" y="28"/>
                    </a:cubicBezTo>
                    <a:cubicBezTo>
                      <a:pt x="150" y="27"/>
                      <a:pt x="150" y="27"/>
                      <a:pt x="150" y="27"/>
                    </a:cubicBezTo>
                    <a:cubicBezTo>
                      <a:pt x="151" y="27"/>
                      <a:pt x="151" y="27"/>
                      <a:pt x="151" y="27"/>
                    </a:cubicBezTo>
                    <a:cubicBezTo>
                      <a:pt x="152" y="24"/>
                      <a:pt x="152" y="24"/>
                      <a:pt x="152" y="24"/>
                    </a:cubicBezTo>
                    <a:cubicBezTo>
                      <a:pt x="152" y="23"/>
                      <a:pt x="152" y="23"/>
                      <a:pt x="152" y="23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57" y="22"/>
                      <a:pt x="157" y="22"/>
                      <a:pt x="157" y="22"/>
                    </a:cubicBezTo>
                    <a:cubicBezTo>
                      <a:pt x="159" y="22"/>
                      <a:pt x="159" y="22"/>
                      <a:pt x="159" y="22"/>
                    </a:cubicBezTo>
                    <a:cubicBezTo>
                      <a:pt x="159" y="22"/>
                      <a:pt x="159" y="22"/>
                      <a:pt x="159" y="22"/>
                    </a:cubicBezTo>
                    <a:cubicBezTo>
                      <a:pt x="160" y="20"/>
                      <a:pt x="160" y="20"/>
                      <a:pt x="160" y="20"/>
                    </a:cubicBezTo>
                    <a:cubicBezTo>
                      <a:pt x="164" y="20"/>
                      <a:pt x="164" y="20"/>
                      <a:pt x="164" y="20"/>
                    </a:cubicBezTo>
                    <a:cubicBezTo>
                      <a:pt x="166" y="21"/>
                      <a:pt x="166" y="21"/>
                      <a:pt x="166" y="21"/>
                    </a:cubicBezTo>
                    <a:cubicBezTo>
                      <a:pt x="170" y="25"/>
                      <a:pt x="170" y="25"/>
                      <a:pt x="170" y="25"/>
                    </a:cubicBezTo>
                    <a:cubicBezTo>
                      <a:pt x="172" y="26"/>
                      <a:pt x="172" y="26"/>
                      <a:pt x="172" y="26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7" y="30"/>
                      <a:pt x="177" y="30"/>
                      <a:pt x="177" y="30"/>
                    </a:cubicBezTo>
                    <a:cubicBezTo>
                      <a:pt x="177" y="32"/>
                      <a:pt x="177" y="32"/>
                      <a:pt x="177" y="32"/>
                    </a:cubicBezTo>
                    <a:cubicBezTo>
                      <a:pt x="175" y="34"/>
                      <a:pt x="175" y="34"/>
                      <a:pt x="175" y="34"/>
                    </a:cubicBezTo>
                    <a:cubicBezTo>
                      <a:pt x="175" y="38"/>
                      <a:pt x="175" y="38"/>
                      <a:pt x="175" y="38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77" y="35"/>
                      <a:pt x="177" y="35"/>
                      <a:pt x="177" y="35"/>
                    </a:cubicBezTo>
                    <a:cubicBezTo>
                      <a:pt x="179" y="32"/>
                      <a:pt x="179" y="32"/>
                      <a:pt x="179" y="32"/>
                    </a:cubicBezTo>
                    <a:cubicBezTo>
                      <a:pt x="181" y="32"/>
                      <a:pt x="181" y="32"/>
                      <a:pt x="181" y="32"/>
                    </a:cubicBezTo>
                    <a:cubicBezTo>
                      <a:pt x="182" y="30"/>
                      <a:pt x="182" y="30"/>
                      <a:pt x="182" y="30"/>
                    </a:cubicBezTo>
                    <a:cubicBezTo>
                      <a:pt x="182" y="27"/>
                      <a:pt x="182" y="27"/>
                      <a:pt x="182" y="27"/>
                    </a:cubicBezTo>
                    <a:cubicBezTo>
                      <a:pt x="184" y="27"/>
                      <a:pt x="184" y="27"/>
                      <a:pt x="184" y="27"/>
                    </a:cubicBezTo>
                    <a:cubicBezTo>
                      <a:pt x="186" y="28"/>
                      <a:pt x="186" y="28"/>
                      <a:pt x="186" y="28"/>
                    </a:cubicBezTo>
                    <a:cubicBezTo>
                      <a:pt x="187" y="26"/>
                      <a:pt x="187" y="26"/>
                      <a:pt x="187" y="26"/>
                    </a:cubicBezTo>
                    <a:cubicBezTo>
                      <a:pt x="187" y="25"/>
                      <a:pt x="187" y="25"/>
                      <a:pt x="187" y="25"/>
                    </a:cubicBezTo>
                    <a:cubicBezTo>
                      <a:pt x="185" y="24"/>
                      <a:pt x="183" y="24"/>
                      <a:pt x="180" y="24"/>
                    </a:cubicBezTo>
                    <a:cubicBezTo>
                      <a:pt x="180" y="25"/>
                      <a:pt x="178" y="24"/>
                      <a:pt x="177" y="23"/>
                    </a:cubicBezTo>
                    <a:cubicBezTo>
                      <a:pt x="177" y="22"/>
                      <a:pt x="177" y="22"/>
                      <a:pt x="177" y="21"/>
                    </a:cubicBezTo>
                    <a:cubicBezTo>
                      <a:pt x="177" y="20"/>
                      <a:pt x="177" y="20"/>
                      <a:pt x="178" y="20"/>
                    </a:cubicBezTo>
                    <a:close/>
                    <a:moveTo>
                      <a:pt x="127" y="9"/>
                    </a:moveTo>
                    <a:cubicBezTo>
                      <a:pt x="126" y="10"/>
                      <a:pt x="126" y="10"/>
                      <a:pt x="126" y="10"/>
                    </a:cubicBezTo>
                    <a:cubicBezTo>
                      <a:pt x="127" y="10"/>
                      <a:pt x="127" y="9"/>
                      <a:pt x="127" y="9"/>
                    </a:cubicBezTo>
                    <a:close/>
                    <a:moveTo>
                      <a:pt x="126" y="10"/>
                    </a:moveTo>
                    <a:cubicBezTo>
                      <a:pt x="126" y="10"/>
                      <a:pt x="126" y="10"/>
                      <a:pt x="126" y="10"/>
                    </a:cubicBezTo>
                    <a:moveTo>
                      <a:pt x="64" y="58"/>
                    </a:moveTo>
                    <a:cubicBezTo>
                      <a:pt x="64" y="58"/>
                      <a:pt x="65" y="58"/>
                      <a:pt x="65" y="58"/>
                    </a:cubicBezTo>
                    <a:cubicBezTo>
                      <a:pt x="65" y="57"/>
                      <a:pt x="66" y="56"/>
                      <a:pt x="66" y="55"/>
                    </a:cubicBezTo>
                    <a:cubicBezTo>
                      <a:pt x="65" y="56"/>
                      <a:pt x="65" y="56"/>
                      <a:pt x="64" y="57"/>
                    </a:cubicBezTo>
                    <a:cubicBezTo>
                      <a:pt x="63" y="57"/>
                      <a:pt x="63" y="58"/>
                      <a:pt x="64" y="58"/>
                    </a:cubicBezTo>
                    <a:close/>
                    <a:moveTo>
                      <a:pt x="66" y="55"/>
                    </a:moveTo>
                    <a:cubicBezTo>
                      <a:pt x="67" y="55"/>
                      <a:pt x="67" y="55"/>
                      <a:pt x="67" y="55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67" y="55"/>
                      <a:pt x="67" y="55"/>
                      <a:pt x="66" y="5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8" name="Freeform 175"/>
              <p:cNvSpPr>
                <a:spLocks/>
              </p:cNvSpPr>
              <p:nvPr/>
            </p:nvSpPr>
            <p:spPr bwMode="auto">
              <a:xfrm>
                <a:off x="3782" y="161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9" name="Freeform 176"/>
              <p:cNvSpPr>
                <a:spLocks/>
              </p:cNvSpPr>
              <p:nvPr/>
            </p:nvSpPr>
            <p:spPr bwMode="auto">
              <a:xfrm>
                <a:off x="3847" y="1715"/>
                <a:ext cx="7" cy="8"/>
              </a:xfrm>
              <a:custGeom>
                <a:avLst/>
                <a:gdLst>
                  <a:gd name="T0" fmla="*/ 0 w 3"/>
                  <a:gd name="T1" fmla="*/ 1 h 4"/>
                  <a:gd name="T2" fmla="*/ 0 w 3"/>
                  <a:gd name="T3" fmla="*/ 3 h 4"/>
                  <a:gd name="T4" fmla="*/ 2 w 3"/>
                  <a:gd name="T5" fmla="*/ 4 h 4"/>
                  <a:gd name="T6" fmla="*/ 3 w 3"/>
                  <a:gd name="T7" fmla="*/ 3 h 4"/>
                  <a:gd name="T8" fmla="*/ 2 w 3"/>
                  <a:gd name="T9" fmla="*/ 1 h 4"/>
                  <a:gd name="T10" fmla="*/ 0 w 3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0" name="Freeform 177"/>
              <p:cNvSpPr>
                <a:spLocks/>
              </p:cNvSpPr>
              <p:nvPr/>
            </p:nvSpPr>
            <p:spPr bwMode="auto">
              <a:xfrm>
                <a:off x="3847" y="1715"/>
                <a:ext cx="7" cy="8"/>
              </a:xfrm>
              <a:custGeom>
                <a:avLst/>
                <a:gdLst>
                  <a:gd name="T0" fmla="*/ 0 w 3"/>
                  <a:gd name="T1" fmla="*/ 1 h 4"/>
                  <a:gd name="T2" fmla="*/ 0 w 3"/>
                  <a:gd name="T3" fmla="*/ 3 h 4"/>
                  <a:gd name="T4" fmla="*/ 2 w 3"/>
                  <a:gd name="T5" fmla="*/ 4 h 4"/>
                  <a:gd name="T6" fmla="*/ 3 w 3"/>
                  <a:gd name="T7" fmla="*/ 3 h 4"/>
                  <a:gd name="T8" fmla="*/ 2 w 3"/>
                  <a:gd name="T9" fmla="*/ 1 h 4"/>
                  <a:gd name="T10" fmla="*/ 0 w 3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1" name="Freeform 178"/>
              <p:cNvSpPr>
                <a:spLocks/>
              </p:cNvSpPr>
              <p:nvPr/>
            </p:nvSpPr>
            <p:spPr bwMode="auto">
              <a:xfrm>
                <a:off x="3882" y="1247"/>
                <a:ext cx="9" cy="2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2" name="Freeform 179"/>
              <p:cNvSpPr>
                <a:spLocks/>
              </p:cNvSpPr>
              <p:nvPr/>
            </p:nvSpPr>
            <p:spPr bwMode="auto">
              <a:xfrm>
                <a:off x="3882" y="1247"/>
                <a:ext cx="9" cy="2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3" name="Freeform 180"/>
              <p:cNvSpPr>
                <a:spLocks/>
              </p:cNvSpPr>
              <p:nvPr/>
            </p:nvSpPr>
            <p:spPr bwMode="auto">
              <a:xfrm>
                <a:off x="3901" y="1645"/>
                <a:ext cx="16" cy="25"/>
              </a:xfrm>
              <a:custGeom>
                <a:avLst/>
                <a:gdLst>
                  <a:gd name="T0" fmla="*/ 0 w 8"/>
                  <a:gd name="T1" fmla="*/ 7 h 12"/>
                  <a:gd name="T2" fmla="*/ 0 w 8"/>
                  <a:gd name="T3" fmla="*/ 10 h 12"/>
                  <a:gd name="T4" fmla="*/ 2 w 8"/>
                  <a:gd name="T5" fmla="*/ 11 h 12"/>
                  <a:gd name="T6" fmla="*/ 5 w 8"/>
                  <a:gd name="T7" fmla="*/ 10 h 12"/>
                  <a:gd name="T8" fmla="*/ 7 w 8"/>
                  <a:gd name="T9" fmla="*/ 0 h 12"/>
                  <a:gd name="T10" fmla="*/ 2 w 8"/>
                  <a:gd name="T11" fmla="*/ 1 h 12"/>
                  <a:gd name="T12" fmla="*/ 0 w 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7"/>
                    </a:moveTo>
                    <a:cubicBezTo>
                      <a:pt x="0" y="8"/>
                      <a:pt x="0" y="9"/>
                      <a:pt x="0" y="10"/>
                    </a:cubicBezTo>
                    <a:cubicBezTo>
                      <a:pt x="1" y="10"/>
                      <a:pt x="1" y="11"/>
                      <a:pt x="2" y="11"/>
                    </a:cubicBezTo>
                    <a:cubicBezTo>
                      <a:pt x="3" y="12"/>
                      <a:pt x="4" y="11"/>
                      <a:pt x="5" y="10"/>
                    </a:cubicBezTo>
                    <a:cubicBezTo>
                      <a:pt x="8" y="7"/>
                      <a:pt x="8" y="3"/>
                      <a:pt x="7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0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4" name="Freeform 181"/>
              <p:cNvSpPr>
                <a:spLocks/>
              </p:cNvSpPr>
              <p:nvPr/>
            </p:nvSpPr>
            <p:spPr bwMode="auto">
              <a:xfrm>
                <a:off x="3901" y="1645"/>
                <a:ext cx="16" cy="25"/>
              </a:xfrm>
              <a:custGeom>
                <a:avLst/>
                <a:gdLst>
                  <a:gd name="T0" fmla="*/ 0 w 8"/>
                  <a:gd name="T1" fmla="*/ 7 h 12"/>
                  <a:gd name="T2" fmla="*/ 0 w 8"/>
                  <a:gd name="T3" fmla="*/ 10 h 12"/>
                  <a:gd name="T4" fmla="*/ 2 w 8"/>
                  <a:gd name="T5" fmla="*/ 11 h 12"/>
                  <a:gd name="T6" fmla="*/ 5 w 8"/>
                  <a:gd name="T7" fmla="*/ 10 h 12"/>
                  <a:gd name="T8" fmla="*/ 7 w 8"/>
                  <a:gd name="T9" fmla="*/ 0 h 12"/>
                  <a:gd name="T10" fmla="*/ 2 w 8"/>
                  <a:gd name="T11" fmla="*/ 1 h 12"/>
                  <a:gd name="T12" fmla="*/ 0 w 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7"/>
                    </a:moveTo>
                    <a:cubicBezTo>
                      <a:pt x="0" y="8"/>
                      <a:pt x="0" y="9"/>
                      <a:pt x="0" y="10"/>
                    </a:cubicBezTo>
                    <a:cubicBezTo>
                      <a:pt x="1" y="10"/>
                      <a:pt x="1" y="11"/>
                      <a:pt x="2" y="11"/>
                    </a:cubicBezTo>
                    <a:cubicBezTo>
                      <a:pt x="3" y="12"/>
                      <a:pt x="4" y="11"/>
                      <a:pt x="5" y="10"/>
                    </a:cubicBezTo>
                    <a:cubicBezTo>
                      <a:pt x="8" y="7"/>
                      <a:pt x="8" y="3"/>
                      <a:pt x="7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0" y="3"/>
                      <a:pt x="0" y="5"/>
                      <a:pt x="0" y="7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5" name="Freeform 182"/>
              <p:cNvSpPr>
                <a:spLocks/>
              </p:cNvSpPr>
              <p:nvPr/>
            </p:nvSpPr>
            <p:spPr bwMode="auto">
              <a:xfrm>
                <a:off x="3915" y="164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6" name="Freeform 183"/>
              <p:cNvSpPr>
                <a:spLocks/>
              </p:cNvSpPr>
              <p:nvPr/>
            </p:nvSpPr>
            <p:spPr bwMode="auto">
              <a:xfrm>
                <a:off x="3915" y="164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7" name="Freeform 184"/>
              <p:cNvSpPr>
                <a:spLocks noEditPoints="1"/>
              </p:cNvSpPr>
              <p:nvPr/>
            </p:nvSpPr>
            <p:spPr bwMode="auto">
              <a:xfrm>
                <a:off x="3782" y="1274"/>
                <a:ext cx="193" cy="443"/>
              </a:xfrm>
              <a:custGeom>
                <a:avLst/>
                <a:gdLst>
                  <a:gd name="T0" fmla="*/ 50 w 94"/>
                  <a:gd name="T1" fmla="*/ 156 h 216"/>
                  <a:gd name="T2" fmla="*/ 47 w 94"/>
                  <a:gd name="T3" fmla="*/ 156 h 216"/>
                  <a:gd name="T4" fmla="*/ 28 w 94"/>
                  <a:gd name="T5" fmla="*/ 174 h 216"/>
                  <a:gd name="T6" fmla="*/ 28 w 94"/>
                  <a:gd name="T7" fmla="*/ 173 h 216"/>
                  <a:gd name="T8" fmla="*/ 28 w 94"/>
                  <a:gd name="T9" fmla="*/ 173 h 216"/>
                  <a:gd name="T10" fmla="*/ 13 w 94"/>
                  <a:gd name="T11" fmla="*/ 171 h 216"/>
                  <a:gd name="T12" fmla="*/ 12 w 94"/>
                  <a:gd name="T13" fmla="*/ 171 h 216"/>
                  <a:gd name="T14" fmla="*/ 17 w 94"/>
                  <a:gd name="T15" fmla="*/ 162 h 216"/>
                  <a:gd name="T16" fmla="*/ 21 w 94"/>
                  <a:gd name="T17" fmla="*/ 167 h 216"/>
                  <a:gd name="T18" fmla="*/ 88 w 94"/>
                  <a:gd name="T19" fmla="*/ 46 h 216"/>
                  <a:gd name="T20" fmla="*/ 88 w 94"/>
                  <a:gd name="T21" fmla="*/ 40 h 216"/>
                  <a:gd name="T22" fmla="*/ 88 w 94"/>
                  <a:gd name="T23" fmla="*/ 33 h 216"/>
                  <a:gd name="T24" fmla="*/ 87 w 94"/>
                  <a:gd name="T25" fmla="*/ 27 h 216"/>
                  <a:gd name="T26" fmla="*/ 85 w 94"/>
                  <a:gd name="T27" fmla="*/ 25 h 216"/>
                  <a:gd name="T28" fmla="*/ 85 w 94"/>
                  <a:gd name="T29" fmla="*/ 18 h 216"/>
                  <a:gd name="T30" fmla="*/ 82 w 94"/>
                  <a:gd name="T31" fmla="*/ 15 h 216"/>
                  <a:gd name="T32" fmla="*/ 78 w 94"/>
                  <a:gd name="T33" fmla="*/ 10 h 216"/>
                  <a:gd name="T34" fmla="*/ 71 w 94"/>
                  <a:gd name="T35" fmla="*/ 9 h 216"/>
                  <a:gd name="T36" fmla="*/ 63 w 94"/>
                  <a:gd name="T37" fmla="*/ 2 h 216"/>
                  <a:gd name="T38" fmla="*/ 59 w 94"/>
                  <a:gd name="T39" fmla="*/ 1 h 216"/>
                  <a:gd name="T40" fmla="*/ 58 w 94"/>
                  <a:gd name="T41" fmla="*/ 3 h 216"/>
                  <a:gd name="T42" fmla="*/ 57 w 94"/>
                  <a:gd name="T43" fmla="*/ 8 h 216"/>
                  <a:gd name="T44" fmla="*/ 57 w 94"/>
                  <a:gd name="T45" fmla="*/ 12 h 216"/>
                  <a:gd name="T46" fmla="*/ 53 w 94"/>
                  <a:gd name="T47" fmla="*/ 11 h 216"/>
                  <a:gd name="T48" fmla="*/ 45 w 94"/>
                  <a:gd name="T49" fmla="*/ 10 h 216"/>
                  <a:gd name="T50" fmla="*/ 43 w 94"/>
                  <a:gd name="T51" fmla="*/ 14 h 216"/>
                  <a:gd name="T52" fmla="*/ 43 w 94"/>
                  <a:gd name="T53" fmla="*/ 18 h 216"/>
                  <a:gd name="T54" fmla="*/ 37 w 94"/>
                  <a:gd name="T55" fmla="*/ 18 h 216"/>
                  <a:gd name="T56" fmla="*/ 33 w 94"/>
                  <a:gd name="T57" fmla="*/ 23 h 216"/>
                  <a:gd name="T58" fmla="*/ 30 w 94"/>
                  <a:gd name="T59" fmla="*/ 28 h 216"/>
                  <a:gd name="T60" fmla="*/ 32 w 94"/>
                  <a:gd name="T61" fmla="*/ 36 h 216"/>
                  <a:gd name="T62" fmla="*/ 25 w 94"/>
                  <a:gd name="T63" fmla="*/ 48 h 216"/>
                  <a:gd name="T64" fmla="*/ 18 w 94"/>
                  <a:gd name="T65" fmla="*/ 52 h 216"/>
                  <a:gd name="T66" fmla="*/ 20 w 94"/>
                  <a:gd name="T67" fmla="*/ 57 h 216"/>
                  <a:gd name="T68" fmla="*/ 18 w 94"/>
                  <a:gd name="T69" fmla="*/ 70 h 216"/>
                  <a:gd name="T70" fmla="*/ 15 w 94"/>
                  <a:gd name="T71" fmla="*/ 81 h 216"/>
                  <a:gd name="T72" fmla="*/ 8 w 94"/>
                  <a:gd name="T73" fmla="*/ 86 h 216"/>
                  <a:gd name="T74" fmla="*/ 3 w 94"/>
                  <a:gd name="T75" fmla="*/ 95 h 216"/>
                  <a:gd name="T76" fmla="*/ 5 w 94"/>
                  <a:gd name="T77" fmla="*/ 110 h 216"/>
                  <a:gd name="T78" fmla="*/ 5 w 94"/>
                  <a:gd name="T79" fmla="*/ 121 h 216"/>
                  <a:gd name="T80" fmla="*/ 10 w 94"/>
                  <a:gd name="T81" fmla="*/ 128 h 216"/>
                  <a:gd name="T82" fmla="*/ 5 w 94"/>
                  <a:gd name="T83" fmla="*/ 134 h 216"/>
                  <a:gd name="T84" fmla="*/ 9 w 94"/>
                  <a:gd name="T85" fmla="*/ 144 h 216"/>
                  <a:gd name="T86" fmla="*/ 6 w 94"/>
                  <a:gd name="T87" fmla="*/ 150 h 216"/>
                  <a:gd name="T88" fmla="*/ 4 w 94"/>
                  <a:gd name="T89" fmla="*/ 152 h 216"/>
                  <a:gd name="T90" fmla="*/ 4 w 94"/>
                  <a:gd name="T91" fmla="*/ 158 h 216"/>
                  <a:gd name="T92" fmla="*/ 0 w 94"/>
                  <a:gd name="T93" fmla="*/ 169 h 216"/>
                  <a:gd name="T94" fmla="*/ 7 w 94"/>
                  <a:gd name="T95" fmla="*/ 189 h 216"/>
                  <a:gd name="T96" fmla="*/ 13 w 94"/>
                  <a:gd name="T97" fmla="*/ 205 h 216"/>
                  <a:gd name="T98" fmla="*/ 14 w 94"/>
                  <a:gd name="T99" fmla="*/ 208 h 216"/>
                  <a:gd name="T100" fmla="*/ 32 w 94"/>
                  <a:gd name="T101" fmla="*/ 206 h 216"/>
                  <a:gd name="T102" fmla="*/ 49 w 94"/>
                  <a:gd name="T103" fmla="*/ 195 h 216"/>
                  <a:gd name="T104" fmla="*/ 45 w 94"/>
                  <a:gd name="T105" fmla="*/ 192 h 216"/>
                  <a:gd name="T106" fmla="*/ 47 w 94"/>
                  <a:gd name="T107" fmla="*/ 174 h 216"/>
                  <a:gd name="T108" fmla="*/ 60 w 94"/>
                  <a:gd name="T109" fmla="*/ 155 h 216"/>
                  <a:gd name="T110" fmla="*/ 50 w 94"/>
                  <a:gd name="T111" fmla="*/ 139 h 216"/>
                  <a:gd name="T112" fmla="*/ 48 w 94"/>
                  <a:gd name="T113" fmla="*/ 111 h 216"/>
                  <a:gd name="T114" fmla="*/ 74 w 94"/>
                  <a:gd name="T115" fmla="*/ 81 h 216"/>
                  <a:gd name="T116" fmla="*/ 85 w 94"/>
                  <a:gd name="T117" fmla="*/ 58 h 216"/>
                  <a:gd name="T118" fmla="*/ 94 w 94"/>
                  <a:gd name="T119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4" h="216">
                    <a:moveTo>
                      <a:pt x="47" y="156"/>
                    </a:moveTo>
                    <a:cubicBezTo>
                      <a:pt x="48" y="156"/>
                      <a:pt x="48" y="156"/>
                      <a:pt x="48" y="156"/>
                    </a:cubicBezTo>
                    <a:cubicBezTo>
                      <a:pt x="49" y="156"/>
                      <a:pt x="50" y="156"/>
                      <a:pt x="50" y="156"/>
                    </a:cubicBezTo>
                    <a:cubicBezTo>
                      <a:pt x="50" y="156"/>
                      <a:pt x="50" y="157"/>
                      <a:pt x="50" y="157"/>
                    </a:cubicBezTo>
                    <a:cubicBezTo>
                      <a:pt x="49" y="157"/>
                      <a:pt x="48" y="157"/>
                      <a:pt x="48" y="157"/>
                    </a:cubicBezTo>
                    <a:cubicBezTo>
                      <a:pt x="47" y="157"/>
                      <a:pt x="47" y="156"/>
                      <a:pt x="47" y="156"/>
                    </a:cubicBezTo>
                    <a:close/>
                    <a:moveTo>
                      <a:pt x="28" y="173"/>
                    </a:moveTo>
                    <a:cubicBezTo>
                      <a:pt x="28" y="173"/>
                      <a:pt x="28" y="173"/>
                      <a:pt x="28" y="17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28" y="174"/>
                      <a:pt x="28" y="174"/>
                      <a:pt x="28" y="175"/>
                    </a:cubicBezTo>
                    <a:cubicBezTo>
                      <a:pt x="28" y="174"/>
                      <a:pt x="28" y="174"/>
                      <a:pt x="28" y="173"/>
                    </a:cubicBezTo>
                    <a:cubicBezTo>
                      <a:pt x="28" y="173"/>
                      <a:pt x="28" y="173"/>
                      <a:pt x="28" y="173"/>
                    </a:cubicBezTo>
                    <a:cubicBezTo>
                      <a:pt x="28" y="172"/>
                      <a:pt x="28" y="172"/>
                      <a:pt x="29" y="171"/>
                    </a:cubicBezTo>
                    <a:cubicBezTo>
                      <a:pt x="30" y="172"/>
                      <a:pt x="30" y="172"/>
                      <a:pt x="30" y="172"/>
                    </a:cubicBezTo>
                    <a:cubicBezTo>
                      <a:pt x="29" y="172"/>
                      <a:pt x="29" y="172"/>
                      <a:pt x="28" y="173"/>
                    </a:cubicBezTo>
                    <a:close/>
                    <a:moveTo>
                      <a:pt x="21" y="167"/>
                    </a:moveTo>
                    <a:cubicBezTo>
                      <a:pt x="21" y="169"/>
                      <a:pt x="20" y="170"/>
                      <a:pt x="18" y="171"/>
                    </a:cubicBezTo>
                    <a:cubicBezTo>
                      <a:pt x="16" y="171"/>
                      <a:pt x="14" y="171"/>
                      <a:pt x="13" y="171"/>
                    </a:cubicBezTo>
                    <a:cubicBezTo>
                      <a:pt x="13" y="172"/>
                      <a:pt x="13" y="172"/>
                      <a:pt x="13" y="172"/>
                    </a:cubicBezTo>
                    <a:cubicBezTo>
                      <a:pt x="13" y="172"/>
                      <a:pt x="13" y="172"/>
                      <a:pt x="12" y="172"/>
                    </a:cubicBezTo>
                    <a:cubicBezTo>
                      <a:pt x="12" y="172"/>
                      <a:pt x="12" y="172"/>
                      <a:pt x="12" y="171"/>
                    </a:cubicBezTo>
                    <a:cubicBezTo>
                      <a:pt x="13" y="171"/>
                      <a:pt x="13" y="171"/>
                      <a:pt x="13" y="171"/>
                    </a:cubicBezTo>
                    <a:cubicBezTo>
                      <a:pt x="13" y="169"/>
                      <a:pt x="13" y="166"/>
                      <a:pt x="15" y="165"/>
                    </a:cubicBezTo>
                    <a:cubicBezTo>
                      <a:pt x="16" y="164"/>
                      <a:pt x="17" y="163"/>
                      <a:pt x="17" y="162"/>
                    </a:cubicBezTo>
                    <a:cubicBezTo>
                      <a:pt x="18" y="161"/>
                      <a:pt x="19" y="160"/>
                      <a:pt x="20" y="161"/>
                    </a:cubicBezTo>
                    <a:cubicBezTo>
                      <a:pt x="20" y="162"/>
                      <a:pt x="21" y="163"/>
                      <a:pt x="21" y="164"/>
                    </a:cubicBezTo>
                    <a:cubicBezTo>
                      <a:pt x="21" y="164"/>
                      <a:pt x="21" y="166"/>
                      <a:pt x="21" y="167"/>
                    </a:cubicBezTo>
                    <a:close/>
                    <a:moveTo>
                      <a:pt x="91" y="49"/>
                    </a:moveTo>
                    <a:cubicBezTo>
                      <a:pt x="89" y="48"/>
                      <a:pt x="89" y="48"/>
                      <a:pt x="89" y="48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7"/>
                      <a:pt x="87" y="27"/>
                      <a:pt x="87" y="27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85" y="23"/>
                      <a:pt x="85" y="23"/>
                      <a:pt x="85" y="23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5" y="81"/>
                      <a:pt x="15" y="81"/>
                      <a:pt x="15" y="81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5" y="104"/>
                      <a:pt x="5" y="104"/>
                      <a:pt x="5" y="104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5" y="117"/>
                      <a:pt x="5" y="117"/>
                      <a:pt x="5" y="117"/>
                    </a:cubicBezTo>
                    <a:cubicBezTo>
                      <a:pt x="5" y="121"/>
                      <a:pt x="5" y="121"/>
                      <a:pt x="5" y="121"/>
                    </a:cubicBezTo>
                    <a:cubicBezTo>
                      <a:pt x="7" y="122"/>
                      <a:pt x="7" y="122"/>
                      <a:pt x="7" y="122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5" y="133"/>
                      <a:pt x="5" y="133"/>
                      <a:pt x="5" y="133"/>
                    </a:cubicBezTo>
                    <a:cubicBezTo>
                      <a:pt x="5" y="134"/>
                      <a:pt x="5" y="134"/>
                      <a:pt x="5" y="134"/>
                    </a:cubicBezTo>
                    <a:cubicBezTo>
                      <a:pt x="7" y="138"/>
                      <a:pt x="7" y="138"/>
                      <a:pt x="7" y="138"/>
                    </a:cubicBezTo>
                    <a:cubicBezTo>
                      <a:pt x="8" y="142"/>
                      <a:pt x="8" y="142"/>
                      <a:pt x="8" y="142"/>
                    </a:cubicBezTo>
                    <a:cubicBezTo>
                      <a:pt x="9" y="144"/>
                      <a:pt x="9" y="144"/>
                      <a:pt x="9" y="144"/>
                    </a:cubicBezTo>
                    <a:cubicBezTo>
                      <a:pt x="8" y="147"/>
                      <a:pt x="8" y="147"/>
                      <a:pt x="8" y="147"/>
                    </a:cubicBezTo>
                    <a:cubicBezTo>
                      <a:pt x="8" y="149"/>
                      <a:pt x="8" y="149"/>
                      <a:pt x="8" y="149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5" y="150"/>
                      <a:pt x="5" y="150"/>
                      <a:pt x="5" y="150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69"/>
                      <a:pt x="0" y="170"/>
                      <a:pt x="0" y="170"/>
                    </a:cubicBezTo>
                    <a:cubicBezTo>
                      <a:pt x="1" y="173"/>
                      <a:pt x="3" y="175"/>
                      <a:pt x="3" y="178"/>
                    </a:cubicBezTo>
                    <a:cubicBezTo>
                      <a:pt x="3" y="182"/>
                      <a:pt x="5" y="186"/>
                      <a:pt x="7" y="189"/>
                    </a:cubicBezTo>
                    <a:cubicBezTo>
                      <a:pt x="9" y="193"/>
                      <a:pt x="11" y="196"/>
                      <a:pt x="13" y="199"/>
                    </a:cubicBezTo>
                    <a:cubicBezTo>
                      <a:pt x="14" y="200"/>
                      <a:pt x="13" y="201"/>
                      <a:pt x="13" y="202"/>
                    </a:cubicBezTo>
                    <a:cubicBezTo>
                      <a:pt x="13" y="203"/>
                      <a:pt x="13" y="204"/>
                      <a:pt x="13" y="205"/>
                    </a:cubicBezTo>
                    <a:cubicBezTo>
                      <a:pt x="13" y="205"/>
                      <a:pt x="13" y="205"/>
                      <a:pt x="13" y="205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13" y="207"/>
                      <a:pt x="14" y="207"/>
                      <a:pt x="14" y="208"/>
                    </a:cubicBezTo>
                    <a:cubicBezTo>
                      <a:pt x="17" y="216"/>
                      <a:pt x="18" y="214"/>
                      <a:pt x="25" y="213"/>
                    </a:cubicBezTo>
                    <a:cubicBezTo>
                      <a:pt x="26" y="213"/>
                      <a:pt x="27" y="212"/>
                      <a:pt x="28" y="210"/>
                    </a:cubicBezTo>
                    <a:cubicBezTo>
                      <a:pt x="28" y="207"/>
                      <a:pt x="30" y="206"/>
                      <a:pt x="32" y="206"/>
                    </a:cubicBezTo>
                    <a:cubicBezTo>
                      <a:pt x="33" y="205"/>
                      <a:pt x="35" y="205"/>
                      <a:pt x="35" y="205"/>
                    </a:cubicBezTo>
                    <a:cubicBezTo>
                      <a:pt x="39" y="205"/>
                      <a:pt x="42" y="204"/>
                      <a:pt x="43" y="202"/>
                    </a:cubicBezTo>
                    <a:cubicBezTo>
                      <a:pt x="48" y="202"/>
                      <a:pt x="48" y="198"/>
                      <a:pt x="49" y="195"/>
                    </a:cubicBezTo>
                    <a:cubicBezTo>
                      <a:pt x="49" y="194"/>
                      <a:pt x="49" y="194"/>
                      <a:pt x="49" y="193"/>
                    </a:cubicBezTo>
                    <a:cubicBezTo>
                      <a:pt x="49" y="192"/>
                      <a:pt x="48" y="191"/>
                      <a:pt x="47" y="192"/>
                    </a:cubicBezTo>
                    <a:cubicBezTo>
                      <a:pt x="46" y="192"/>
                      <a:pt x="46" y="192"/>
                      <a:pt x="45" y="192"/>
                    </a:cubicBezTo>
                    <a:cubicBezTo>
                      <a:pt x="45" y="191"/>
                      <a:pt x="45" y="191"/>
                      <a:pt x="45" y="190"/>
                    </a:cubicBezTo>
                    <a:cubicBezTo>
                      <a:pt x="45" y="187"/>
                      <a:pt x="45" y="183"/>
                      <a:pt x="46" y="179"/>
                    </a:cubicBezTo>
                    <a:cubicBezTo>
                      <a:pt x="47" y="177"/>
                      <a:pt x="47" y="175"/>
                      <a:pt x="47" y="174"/>
                    </a:cubicBezTo>
                    <a:cubicBezTo>
                      <a:pt x="47" y="170"/>
                      <a:pt x="48" y="168"/>
                      <a:pt x="51" y="166"/>
                    </a:cubicBezTo>
                    <a:cubicBezTo>
                      <a:pt x="53" y="165"/>
                      <a:pt x="55" y="164"/>
                      <a:pt x="57" y="162"/>
                    </a:cubicBezTo>
                    <a:cubicBezTo>
                      <a:pt x="59" y="161"/>
                      <a:pt x="60" y="159"/>
                      <a:pt x="60" y="155"/>
                    </a:cubicBezTo>
                    <a:cubicBezTo>
                      <a:pt x="60" y="154"/>
                      <a:pt x="60" y="152"/>
                      <a:pt x="60" y="151"/>
                    </a:cubicBezTo>
                    <a:cubicBezTo>
                      <a:pt x="60" y="150"/>
                      <a:pt x="60" y="149"/>
                      <a:pt x="60" y="148"/>
                    </a:cubicBezTo>
                    <a:cubicBezTo>
                      <a:pt x="57" y="144"/>
                      <a:pt x="55" y="140"/>
                      <a:pt x="50" y="139"/>
                    </a:cubicBezTo>
                    <a:cubicBezTo>
                      <a:pt x="48" y="137"/>
                      <a:pt x="47" y="135"/>
                      <a:pt x="47" y="133"/>
                    </a:cubicBezTo>
                    <a:cubicBezTo>
                      <a:pt x="47" y="126"/>
                      <a:pt x="47" y="121"/>
                      <a:pt x="47" y="114"/>
                    </a:cubicBezTo>
                    <a:cubicBezTo>
                      <a:pt x="47" y="114"/>
                      <a:pt x="48" y="112"/>
                      <a:pt x="48" y="111"/>
                    </a:cubicBezTo>
                    <a:cubicBezTo>
                      <a:pt x="51" y="106"/>
                      <a:pt x="55" y="101"/>
                      <a:pt x="60" y="98"/>
                    </a:cubicBezTo>
                    <a:cubicBezTo>
                      <a:pt x="63" y="96"/>
                      <a:pt x="65" y="94"/>
                      <a:pt x="67" y="92"/>
                    </a:cubicBezTo>
                    <a:cubicBezTo>
                      <a:pt x="71" y="88"/>
                      <a:pt x="71" y="88"/>
                      <a:pt x="74" y="81"/>
                    </a:cubicBezTo>
                    <a:cubicBezTo>
                      <a:pt x="75" y="80"/>
                      <a:pt x="75" y="78"/>
                      <a:pt x="74" y="76"/>
                    </a:cubicBezTo>
                    <a:cubicBezTo>
                      <a:pt x="73" y="72"/>
                      <a:pt x="74" y="66"/>
                      <a:pt x="76" y="63"/>
                    </a:cubicBezTo>
                    <a:cubicBezTo>
                      <a:pt x="78" y="60"/>
                      <a:pt x="80" y="57"/>
                      <a:pt x="85" y="58"/>
                    </a:cubicBezTo>
                    <a:cubicBezTo>
                      <a:pt x="87" y="58"/>
                      <a:pt x="89" y="58"/>
                      <a:pt x="91" y="58"/>
                    </a:cubicBezTo>
                    <a:cubicBezTo>
                      <a:pt x="93" y="56"/>
                      <a:pt x="93" y="56"/>
                      <a:pt x="93" y="56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3" y="53"/>
                      <a:pt x="93" y="53"/>
                      <a:pt x="93" y="53"/>
                    </a:cubicBezTo>
                    <a:lnTo>
                      <a:pt x="91" y="4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8" name="Freeform 185"/>
              <p:cNvSpPr>
                <a:spLocks noEditPoints="1"/>
              </p:cNvSpPr>
              <p:nvPr/>
            </p:nvSpPr>
            <p:spPr bwMode="auto">
              <a:xfrm>
                <a:off x="3782" y="1274"/>
                <a:ext cx="193" cy="443"/>
              </a:xfrm>
              <a:custGeom>
                <a:avLst/>
                <a:gdLst>
                  <a:gd name="T0" fmla="*/ 50 w 94"/>
                  <a:gd name="T1" fmla="*/ 156 h 216"/>
                  <a:gd name="T2" fmla="*/ 47 w 94"/>
                  <a:gd name="T3" fmla="*/ 156 h 216"/>
                  <a:gd name="T4" fmla="*/ 28 w 94"/>
                  <a:gd name="T5" fmla="*/ 174 h 216"/>
                  <a:gd name="T6" fmla="*/ 28 w 94"/>
                  <a:gd name="T7" fmla="*/ 173 h 216"/>
                  <a:gd name="T8" fmla="*/ 28 w 94"/>
                  <a:gd name="T9" fmla="*/ 173 h 216"/>
                  <a:gd name="T10" fmla="*/ 13 w 94"/>
                  <a:gd name="T11" fmla="*/ 171 h 216"/>
                  <a:gd name="T12" fmla="*/ 12 w 94"/>
                  <a:gd name="T13" fmla="*/ 171 h 216"/>
                  <a:gd name="T14" fmla="*/ 17 w 94"/>
                  <a:gd name="T15" fmla="*/ 162 h 216"/>
                  <a:gd name="T16" fmla="*/ 21 w 94"/>
                  <a:gd name="T17" fmla="*/ 167 h 216"/>
                  <a:gd name="T18" fmla="*/ 88 w 94"/>
                  <a:gd name="T19" fmla="*/ 46 h 216"/>
                  <a:gd name="T20" fmla="*/ 88 w 94"/>
                  <a:gd name="T21" fmla="*/ 40 h 216"/>
                  <a:gd name="T22" fmla="*/ 88 w 94"/>
                  <a:gd name="T23" fmla="*/ 33 h 216"/>
                  <a:gd name="T24" fmla="*/ 87 w 94"/>
                  <a:gd name="T25" fmla="*/ 27 h 216"/>
                  <a:gd name="T26" fmla="*/ 85 w 94"/>
                  <a:gd name="T27" fmla="*/ 25 h 216"/>
                  <a:gd name="T28" fmla="*/ 85 w 94"/>
                  <a:gd name="T29" fmla="*/ 18 h 216"/>
                  <a:gd name="T30" fmla="*/ 82 w 94"/>
                  <a:gd name="T31" fmla="*/ 15 h 216"/>
                  <a:gd name="T32" fmla="*/ 78 w 94"/>
                  <a:gd name="T33" fmla="*/ 10 h 216"/>
                  <a:gd name="T34" fmla="*/ 71 w 94"/>
                  <a:gd name="T35" fmla="*/ 9 h 216"/>
                  <a:gd name="T36" fmla="*/ 63 w 94"/>
                  <a:gd name="T37" fmla="*/ 2 h 216"/>
                  <a:gd name="T38" fmla="*/ 59 w 94"/>
                  <a:gd name="T39" fmla="*/ 1 h 216"/>
                  <a:gd name="T40" fmla="*/ 58 w 94"/>
                  <a:gd name="T41" fmla="*/ 3 h 216"/>
                  <a:gd name="T42" fmla="*/ 57 w 94"/>
                  <a:gd name="T43" fmla="*/ 8 h 216"/>
                  <a:gd name="T44" fmla="*/ 57 w 94"/>
                  <a:gd name="T45" fmla="*/ 12 h 216"/>
                  <a:gd name="T46" fmla="*/ 53 w 94"/>
                  <a:gd name="T47" fmla="*/ 11 h 216"/>
                  <a:gd name="T48" fmla="*/ 45 w 94"/>
                  <a:gd name="T49" fmla="*/ 10 h 216"/>
                  <a:gd name="T50" fmla="*/ 43 w 94"/>
                  <a:gd name="T51" fmla="*/ 14 h 216"/>
                  <a:gd name="T52" fmla="*/ 43 w 94"/>
                  <a:gd name="T53" fmla="*/ 18 h 216"/>
                  <a:gd name="T54" fmla="*/ 37 w 94"/>
                  <a:gd name="T55" fmla="*/ 18 h 216"/>
                  <a:gd name="T56" fmla="*/ 33 w 94"/>
                  <a:gd name="T57" fmla="*/ 23 h 216"/>
                  <a:gd name="T58" fmla="*/ 30 w 94"/>
                  <a:gd name="T59" fmla="*/ 28 h 216"/>
                  <a:gd name="T60" fmla="*/ 32 w 94"/>
                  <a:gd name="T61" fmla="*/ 36 h 216"/>
                  <a:gd name="T62" fmla="*/ 25 w 94"/>
                  <a:gd name="T63" fmla="*/ 48 h 216"/>
                  <a:gd name="T64" fmla="*/ 18 w 94"/>
                  <a:gd name="T65" fmla="*/ 52 h 216"/>
                  <a:gd name="T66" fmla="*/ 20 w 94"/>
                  <a:gd name="T67" fmla="*/ 57 h 216"/>
                  <a:gd name="T68" fmla="*/ 18 w 94"/>
                  <a:gd name="T69" fmla="*/ 70 h 216"/>
                  <a:gd name="T70" fmla="*/ 15 w 94"/>
                  <a:gd name="T71" fmla="*/ 81 h 216"/>
                  <a:gd name="T72" fmla="*/ 8 w 94"/>
                  <a:gd name="T73" fmla="*/ 86 h 216"/>
                  <a:gd name="T74" fmla="*/ 3 w 94"/>
                  <a:gd name="T75" fmla="*/ 95 h 216"/>
                  <a:gd name="T76" fmla="*/ 5 w 94"/>
                  <a:gd name="T77" fmla="*/ 110 h 216"/>
                  <a:gd name="T78" fmla="*/ 5 w 94"/>
                  <a:gd name="T79" fmla="*/ 121 h 216"/>
                  <a:gd name="T80" fmla="*/ 10 w 94"/>
                  <a:gd name="T81" fmla="*/ 128 h 216"/>
                  <a:gd name="T82" fmla="*/ 5 w 94"/>
                  <a:gd name="T83" fmla="*/ 134 h 216"/>
                  <a:gd name="T84" fmla="*/ 9 w 94"/>
                  <a:gd name="T85" fmla="*/ 144 h 216"/>
                  <a:gd name="T86" fmla="*/ 6 w 94"/>
                  <a:gd name="T87" fmla="*/ 150 h 216"/>
                  <a:gd name="T88" fmla="*/ 4 w 94"/>
                  <a:gd name="T89" fmla="*/ 152 h 216"/>
                  <a:gd name="T90" fmla="*/ 4 w 94"/>
                  <a:gd name="T91" fmla="*/ 158 h 216"/>
                  <a:gd name="T92" fmla="*/ 0 w 94"/>
                  <a:gd name="T93" fmla="*/ 169 h 216"/>
                  <a:gd name="T94" fmla="*/ 7 w 94"/>
                  <a:gd name="T95" fmla="*/ 189 h 216"/>
                  <a:gd name="T96" fmla="*/ 13 w 94"/>
                  <a:gd name="T97" fmla="*/ 205 h 216"/>
                  <a:gd name="T98" fmla="*/ 14 w 94"/>
                  <a:gd name="T99" fmla="*/ 208 h 216"/>
                  <a:gd name="T100" fmla="*/ 32 w 94"/>
                  <a:gd name="T101" fmla="*/ 206 h 216"/>
                  <a:gd name="T102" fmla="*/ 49 w 94"/>
                  <a:gd name="T103" fmla="*/ 195 h 216"/>
                  <a:gd name="T104" fmla="*/ 45 w 94"/>
                  <a:gd name="T105" fmla="*/ 192 h 216"/>
                  <a:gd name="T106" fmla="*/ 47 w 94"/>
                  <a:gd name="T107" fmla="*/ 174 h 216"/>
                  <a:gd name="T108" fmla="*/ 60 w 94"/>
                  <a:gd name="T109" fmla="*/ 155 h 216"/>
                  <a:gd name="T110" fmla="*/ 50 w 94"/>
                  <a:gd name="T111" fmla="*/ 139 h 216"/>
                  <a:gd name="T112" fmla="*/ 48 w 94"/>
                  <a:gd name="T113" fmla="*/ 111 h 216"/>
                  <a:gd name="T114" fmla="*/ 74 w 94"/>
                  <a:gd name="T115" fmla="*/ 81 h 216"/>
                  <a:gd name="T116" fmla="*/ 85 w 94"/>
                  <a:gd name="T117" fmla="*/ 58 h 216"/>
                  <a:gd name="T118" fmla="*/ 94 w 94"/>
                  <a:gd name="T119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4" h="216">
                    <a:moveTo>
                      <a:pt x="47" y="156"/>
                    </a:moveTo>
                    <a:cubicBezTo>
                      <a:pt x="48" y="156"/>
                      <a:pt x="48" y="156"/>
                      <a:pt x="48" y="156"/>
                    </a:cubicBezTo>
                    <a:cubicBezTo>
                      <a:pt x="49" y="156"/>
                      <a:pt x="50" y="156"/>
                      <a:pt x="50" y="156"/>
                    </a:cubicBezTo>
                    <a:cubicBezTo>
                      <a:pt x="50" y="156"/>
                      <a:pt x="50" y="157"/>
                      <a:pt x="50" y="157"/>
                    </a:cubicBezTo>
                    <a:cubicBezTo>
                      <a:pt x="49" y="157"/>
                      <a:pt x="48" y="157"/>
                      <a:pt x="48" y="157"/>
                    </a:cubicBezTo>
                    <a:cubicBezTo>
                      <a:pt x="47" y="157"/>
                      <a:pt x="47" y="156"/>
                      <a:pt x="47" y="156"/>
                    </a:cubicBezTo>
                    <a:close/>
                    <a:moveTo>
                      <a:pt x="28" y="173"/>
                    </a:moveTo>
                    <a:cubicBezTo>
                      <a:pt x="28" y="173"/>
                      <a:pt x="28" y="173"/>
                      <a:pt x="28" y="17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28" y="174"/>
                      <a:pt x="28" y="174"/>
                      <a:pt x="28" y="175"/>
                    </a:cubicBezTo>
                    <a:cubicBezTo>
                      <a:pt x="28" y="174"/>
                      <a:pt x="28" y="174"/>
                      <a:pt x="28" y="173"/>
                    </a:cubicBezTo>
                    <a:cubicBezTo>
                      <a:pt x="28" y="173"/>
                      <a:pt x="28" y="173"/>
                      <a:pt x="28" y="173"/>
                    </a:cubicBezTo>
                    <a:cubicBezTo>
                      <a:pt x="28" y="172"/>
                      <a:pt x="28" y="172"/>
                      <a:pt x="29" y="171"/>
                    </a:cubicBezTo>
                    <a:cubicBezTo>
                      <a:pt x="30" y="172"/>
                      <a:pt x="30" y="172"/>
                      <a:pt x="30" y="172"/>
                    </a:cubicBezTo>
                    <a:cubicBezTo>
                      <a:pt x="29" y="172"/>
                      <a:pt x="29" y="172"/>
                      <a:pt x="28" y="173"/>
                    </a:cubicBezTo>
                    <a:close/>
                    <a:moveTo>
                      <a:pt x="21" y="167"/>
                    </a:moveTo>
                    <a:cubicBezTo>
                      <a:pt x="21" y="169"/>
                      <a:pt x="20" y="170"/>
                      <a:pt x="18" y="171"/>
                    </a:cubicBezTo>
                    <a:cubicBezTo>
                      <a:pt x="16" y="171"/>
                      <a:pt x="14" y="171"/>
                      <a:pt x="13" y="171"/>
                    </a:cubicBezTo>
                    <a:cubicBezTo>
                      <a:pt x="13" y="172"/>
                      <a:pt x="13" y="172"/>
                      <a:pt x="13" y="172"/>
                    </a:cubicBezTo>
                    <a:cubicBezTo>
                      <a:pt x="13" y="172"/>
                      <a:pt x="13" y="172"/>
                      <a:pt x="12" y="172"/>
                    </a:cubicBezTo>
                    <a:cubicBezTo>
                      <a:pt x="12" y="172"/>
                      <a:pt x="12" y="172"/>
                      <a:pt x="12" y="171"/>
                    </a:cubicBezTo>
                    <a:cubicBezTo>
                      <a:pt x="13" y="171"/>
                      <a:pt x="13" y="171"/>
                      <a:pt x="13" y="171"/>
                    </a:cubicBezTo>
                    <a:cubicBezTo>
                      <a:pt x="13" y="169"/>
                      <a:pt x="13" y="166"/>
                      <a:pt x="15" y="165"/>
                    </a:cubicBezTo>
                    <a:cubicBezTo>
                      <a:pt x="16" y="164"/>
                      <a:pt x="17" y="163"/>
                      <a:pt x="17" y="162"/>
                    </a:cubicBezTo>
                    <a:cubicBezTo>
                      <a:pt x="18" y="161"/>
                      <a:pt x="19" y="160"/>
                      <a:pt x="20" y="161"/>
                    </a:cubicBezTo>
                    <a:cubicBezTo>
                      <a:pt x="20" y="162"/>
                      <a:pt x="21" y="163"/>
                      <a:pt x="21" y="164"/>
                    </a:cubicBezTo>
                    <a:cubicBezTo>
                      <a:pt x="21" y="164"/>
                      <a:pt x="21" y="166"/>
                      <a:pt x="21" y="167"/>
                    </a:cubicBezTo>
                    <a:close/>
                    <a:moveTo>
                      <a:pt x="91" y="49"/>
                    </a:moveTo>
                    <a:cubicBezTo>
                      <a:pt x="89" y="48"/>
                      <a:pt x="89" y="48"/>
                      <a:pt x="89" y="48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7"/>
                      <a:pt x="87" y="27"/>
                      <a:pt x="87" y="27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85" y="23"/>
                      <a:pt x="85" y="23"/>
                      <a:pt x="85" y="23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5" y="81"/>
                      <a:pt x="15" y="81"/>
                      <a:pt x="15" y="81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5" y="104"/>
                      <a:pt x="5" y="104"/>
                      <a:pt x="5" y="104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5" y="117"/>
                      <a:pt x="5" y="117"/>
                      <a:pt x="5" y="117"/>
                    </a:cubicBezTo>
                    <a:cubicBezTo>
                      <a:pt x="5" y="121"/>
                      <a:pt x="5" y="121"/>
                      <a:pt x="5" y="121"/>
                    </a:cubicBezTo>
                    <a:cubicBezTo>
                      <a:pt x="7" y="122"/>
                      <a:pt x="7" y="122"/>
                      <a:pt x="7" y="122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5" y="133"/>
                      <a:pt x="5" y="133"/>
                      <a:pt x="5" y="133"/>
                    </a:cubicBezTo>
                    <a:cubicBezTo>
                      <a:pt x="5" y="134"/>
                      <a:pt x="5" y="134"/>
                      <a:pt x="5" y="134"/>
                    </a:cubicBezTo>
                    <a:cubicBezTo>
                      <a:pt x="7" y="138"/>
                      <a:pt x="7" y="138"/>
                      <a:pt x="7" y="138"/>
                    </a:cubicBezTo>
                    <a:cubicBezTo>
                      <a:pt x="8" y="142"/>
                      <a:pt x="8" y="142"/>
                      <a:pt x="8" y="142"/>
                    </a:cubicBezTo>
                    <a:cubicBezTo>
                      <a:pt x="9" y="144"/>
                      <a:pt x="9" y="144"/>
                      <a:pt x="9" y="144"/>
                    </a:cubicBezTo>
                    <a:cubicBezTo>
                      <a:pt x="8" y="147"/>
                      <a:pt x="8" y="147"/>
                      <a:pt x="8" y="147"/>
                    </a:cubicBezTo>
                    <a:cubicBezTo>
                      <a:pt x="8" y="149"/>
                      <a:pt x="8" y="149"/>
                      <a:pt x="8" y="149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5" y="150"/>
                      <a:pt x="5" y="150"/>
                      <a:pt x="5" y="150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69"/>
                      <a:pt x="0" y="170"/>
                      <a:pt x="0" y="170"/>
                    </a:cubicBezTo>
                    <a:cubicBezTo>
                      <a:pt x="1" y="173"/>
                      <a:pt x="3" y="175"/>
                      <a:pt x="3" y="178"/>
                    </a:cubicBezTo>
                    <a:cubicBezTo>
                      <a:pt x="3" y="182"/>
                      <a:pt x="5" y="186"/>
                      <a:pt x="7" y="189"/>
                    </a:cubicBezTo>
                    <a:cubicBezTo>
                      <a:pt x="9" y="193"/>
                      <a:pt x="11" y="196"/>
                      <a:pt x="13" y="199"/>
                    </a:cubicBezTo>
                    <a:cubicBezTo>
                      <a:pt x="14" y="200"/>
                      <a:pt x="13" y="201"/>
                      <a:pt x="13" y="202"/>
                    </a:cubicBezTo>
                    <a:cubicBezTo>
                      <a:pt x="13" y="203"/>
                      <a:pt x="13" y="204"/>
                      <a:pt x="13" y="205"/>
                    </a:cubicBezTo>
                    <a:cubicBezTo>
                      <a:pt x="13" y="205"/>
                      <a:pt x="13" y="205"/>
                      <a:pt x="13" y="205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13" y="207"/>
                      <a:pt x="14" y="207"/>
                      <a:pt x="14" y="208"/>
                    </a:cubicBezTo>
                    <a:cubicBezTo>
                      <a:pt x="17" y="216"/>
                      <a:pt x="18" y="214"/>
                      <a:pt x="25" y="213"/>
                    </a:cubicBezTo>
                    <a:cubicBezTo>
                      <a:pt x="26" y="213"/>
                      <a:pt x="27" y="212"/>
                      <a:pt x="28" y="210"/>
                    </a:cubicBezTo>
                    <a:cubicBezTo>
                      <a:pt x="28" y="207"/>
                      <a:pt x="30" y="206"/>
                      <a:pt x="32" y="206"/>
                    </a:cubicBezTo>
                    <a:cubicBezTo>
                      <a:pt x="33" y="205"/>
                      <a:pt x="35" y="205"/>
                      <a:pt x="35" y="205"/>
                    </a:cubicBezTo>
                    <a:cubicBezTo>
                      <a:pt x="39" y="205"/>
                      <a:pt x="42" y="204"/>
                      <a:pt x="43" y="202"/>
                    </a:cubicBezTo>
                    <a:cubicBezTo>
                      <a:pt x="48" y="202"/>
                      <a:pt x="48" y="198"/>
                      <a:pt x="49" y="195"/>
                    </a:cubicBezTo>
                    <a:cubicBezTo>
                      <a:pt x="49" y="194"/>
                      <a:pt x="49" y="194"/>
                      <a:pt x="49" y="193"/>
                    </a:cubicBezTo>
                    <a:cubicBezTo>
                      <a:pt x="49" y="192"/>
                      <a:pt x="48" y="191"/>
                      <a:pt x="47" y="192"/>
                    </a:cubicBezTo>
                    <a:cubicBezTo>
                      <a:pt x="46" y="192"/>
                      <a:pt x="46" y="192"/>
                      <a:pt x="45" y="192"/>
                    </a:cubicBezTo>
                    <a:cubicBezTo>
                      <a:pt x="45" y="191"/>
                      <a:pt x="45" y="191"/>
                      <a:pt x="45" y="190"/>
                    </a:cubicBezTo>
                    <a:cubicBezTo>
                      <a:pt x="45" y="187"/>
                      <a:pt x="45" y="183"/>
                      <a:pt x="46" y="179"/>
                    </a:cubicBezTo>
                    <a:cubicBezTo>
                      <a:pt x="47" y="177"/>
                      <a:pt x="47" y="175"/>
                      <a:pt x="47" y="174"/>
                    </a:cubicBezTo>
                    <a:cubicBezTo>
                      <a:pt x="47" y="170"/>
                      <a:pt x="48" y="168"/>
                      <a:pt x="51" y="166"/>
                    </a:cubicBezTo>
                    <a:cubicBezTo>
                      <a:pt x="53" y="165"/>
                      <a:pt x="55" y="164"/>
                      <a:pt x="57" y="162"/>
                    </a:cubicBezTo>
                    <a:cubicBezTo>
                      <a:pt x="59" y="161"/>
                      <a:pt x="60" y="159"/>
                      <a:pt x="60" y="155"/>
                    </a:cubicBezTo>
                    <a:cubicBezTo>
                      <a:pt x="60" y="154"/>
                      <a:pt x="60" y="152"/>
                      <a:pt x="60" y="151"/>
                    </a:cubicBezTo>
                    <a:cubicBezTo>
                      <a:pt x="60" y="150"/>
                      <a:pt x="60" y="149"/>
                      <a:pt x="60" y="148"/>
                    </a:cubicBezTo>
                    <a:cubicBezTo>
                      <a:pt x="57" y="144"/>
                      <a:pt x="55" y="140"/>
                      <a:pt x="50" y="139"/>
                    </a:cubicBezTo>
                    <a:cubicBezTo>
                      <a:pt x="48" y="137"/>
                      <a:pt x="47" y="135"/>
                      <a:pt x="47" y="133"/>
                    </a:cubicBezTo>
                    <a:cubicBezTo>
                      <a:pt x="47" y="126"/>
                      <a:pt x="47" y="121"/>
                      <a:pt x="47" y="114"/>
                    </a:cubicBezTo>
                    <a:cubicBezTo>
                      <a:pt x="47" y="114"/>
                      <a:pt x="48" y="112"/>
                      <a:pt x="48" y="111"/>
                    </a:cubicBezTo>
                    <a:cubicBezTo>
                      <a:pt x="51" y="106"/>
                      <a:pt x="55" y="101"/>
                      <a:pt x="60" y="98"/>
                    </a:cubicBezTo>
                    <a:cubicBezTo>
                      <a:pt x="63" y="96"/>
                      <a:pt x="65" y="94"/>
                      <a:pt x="67" y="92"/>
                    </a:cubicBezTo>
                    <a:cubicBezTo>
                      <a:pt x="71" y="88"/>
                      <a:pt x="71" y="88"/>
                      <a:pt x="74" y="81"/>
                    </a:cubicBezTo>
                    <a:cubicBezTo>
                      <a:pt x="75" y="80"/>
                      <a:pt x="75" y="78"/>
                      <a:pt x="74" y="76"/>
                    </a:cubicBezTo>
                    <a:cubicBezTo>
                      <a:pt x="73" y="72"/>
                      <a:pt x="74" y="66"/>
                      <a:pt x="76" y="63"/>
                    </a:cubicBezTo>
                    <a:cubicBezTo>
                      <a:pt x="78" y="60"/>
                      <a:pt x="80" y="57"/>
                      <a:pt x="85" y="58"/>
                    </a:cubicBezTo>
                    <a:cubicBezTo>
                      <a:pt x="87" y="58"/>
                      <a:pt x="89" y="58"/>
                      <a:pt x="91" y="58"/>
                    </a:cubicBezTo>
                    <a:cubicBezTo>
                      <a:pt x="93" y="56"/>
                      <a:pt x="93" y="56"/>
                      <a:pt x="93" y="56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3" y="53"/>
                      <a:pt x="93" y="53"/>
                      <a:pt x="93" y="53"/>
                    </a:cubicBezTo>
                    <a:lnTo>
                      <a:pt x="91" y="4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9" name="Freeform 186"/>
              <p:cNvSpPr>
                <a:spLocks/>
              </p:cNvSpPr>
              <p:nvPr/>
            </p:nvSpPr>
            <p:spPr bwMode="auto">
              <a:xfrm>
                <a:off x="3806" y="16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0" name="Rectangle 187"/>
              <p:cNvSpPr>
                <a:spLocks noChangeArrowheads="1"/>
              </p:cNvSpPr>
              <p:nvPr/>
            </p:nvSpPr>
            <p:spPr bwMode="auto">
              <a:xfrm>
                <a:off x="4038" y="1265"/>
                <a:ext cx="1" cy="2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1" name="Rectangle 188"/>
              <p:cNvSpPr>
                <a:spLocks noChangeArrowheads="1"/>
              </p:cNvSpPr>
              <p:nvPr/>
            </p:nvSpPr>
            <p:spPr bwMode="auto">
              <a:xfrm>
                <a:off x="4038" y="1265"/>
                <a:ext cx="1" cy="2"/>
              </a:xfrm>
              <a:prstGeom prst="rect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2" name="Freeform 189"/>
              <p:cNvSpPr>
                <a:spLocks/>
              </p:cNvSpPr>
              <p:nvPr/>
            </p:nvSpPr>
            <p:spPr bwMode="auto">
              <a:xfrm>
                <a:off x="4047" y="12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3" name="Freeform 190"/>
              <p:cNvSpPr>
                <a:spLocks/>
              </p:cNvSpPr>
              <p:nvPr/>
            </p:nvSpPr>
            <p:spPr bwMode="auto">
              <a:xfrm>
                <a:off x="4075" y="1235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4" name="Freeform 191"/>
              <p:cNvSpPr>
                <a:spLocks/>
              </p:cNvSpPr>
              <p:nvPr/>
            </p:nvSpPr>
            <p:spPr bwMode="auto">
              <a:xfrm>
                <a:off x="4075" y="1235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5" name="Freeform 192"/>
              <p:cNvSpPr>
                <a:spLocks noEditPoints="1"/>
              </p:cNvSpPr>
              <p:nvPr/>
            </p:nvSpPr>
            <p:spPr bwMode="auto">
              <a:xfrm>
                <a:off x="3909" y="1233"/>
                <a:ext cx="193" cy="347"/>
              </a:xfrm>
              <a:custGeom>
                <a:avLst/>
                <a:gdLst>
                  <a:gd name="T0" fmla="*/ 82 w 94"/>
                  <a:gd name="T1" fmla="*/ 129 h 169"/>
                  <a:gd name="T2" fmla="*/ 79 w 94"/>
                  <a:gd name="T3" fmla="*/ 115 h 169"/>
                  <a:gd name="T4" fmla="*/ 82 w 94"/>
                  <a:gd name="T5" fmla="*/ 116 h 169"/>
                  <a:gd name="T6" fmla="*/ 76 w 94"/>
                  <a:gd name="T7" fmla="*/ 142 h 169"/>
                  <a:gd name="T8" fmla="*/ 72 w 94"/>
                  <a:gd name="T9" fmla="*/ 147 h 169"/>
                  <a:gd name="T10" fmla="*/ 76 w 94"/>
                  <a:gd name="T11" fmla="*/ 140 h 169"/>
                  <a:gd name="T12" fmla="*/ 73 w 94"/>
                  <a:gd name="T13" fmla="*/ 133 h 169"/>
                  <a:gd name="T14" fmla="*/ 73 w 94"/>
                  <a:gd name="T15" fmla="*/ 133 h 169"/>
                  <a:gd name="T16" fmla="*/ 57 w 94"/>
                  <a:gd name="T17" fmla="*/ 99 h 169"/>
                  <a:gd name="T18" fmla="*/ 56 w 94"/>
                  <a:gd name="T19" fmla="*/ 125 h 169"/>
                  <a:gd name="T20" fmla="*/ 53 w 94"/>
                  <a:gd name="T21" fmla="*/ 122 h 169"/>
                  <a:gd name="T22" fmla="*/ 56 w 94"/>
                  <a:gd name="T23" fmla="*/ 125 h 169"/>
                  <a:gd name="T24" fmla="*/ 54 w 94"/>
                  <a:gd name="T25" fmla="*/ 18 h 169"/>
                  <a:gd name="T26" fmla="*/ 54 w 94"/>
                  <a:gd name="T27" fmla="*/ 18 h 169"/>
                  <a:gd name="T28" fmla="*/ 53 w 94"/>
                  <a:gd name="T29" fmla="*/ 22 h 169"/>
                  <a:gd name="T30" fmla="*/ 50 w 94"/>
                  <a:gd name="T31" fmla="*/ 141 h 169"/>
                  <a:gd name="T32" fmla="*/ 50 w 94"/>
                  <a:gd name="T33" fmla="*/ 141 h 169"/>
                  <a:gd name="T34" fmla="*/ 87 w 94"/>
                  <a:gd name="T35" fmla="*/ 114 h 169"/>
                  <a:gd name="T36" fmla="*/ 84 w 94"/>
                  <a:gd name="T37" fmla="*/ 100 h 169"/>
                  <a:gd name="T38" fmla="*/ 81 w 94"/>
                  <a:gd name="T39" fmla="*/ 90 h 169"/>
                  <a:gd name="T40" fmla="*/ 79 w 94"/>
                  <a:gd name="T41" fmla="*/ 84 h 169"/>
                  <a:gd name="T42" fmla="*/ 79 w 94"/>
                  <a:gd name="T43" fmla="*/ 74 h 169"/>
                  <a:gd name="T44" fmla="*/ 72 w 94"/>
                  <a:gd name="T45" fmla="*/ 42 h 169"/>
                  <a:gd name="T46" fmla="*/ 61 w 94"/>
                  <a:gd name="T47" fmla="*/ 33 h 169"/>
                  <a:gd name="T48" fmla="*/ 56 w 94"/>
                  <a:gd name="T49" fmla="*/ 21 h 169"/>
                  <a:gd name="T50" fmla="*/ 61 w 94"/>
                  <a:gd name="T51" fmla="*/ 14 h 169"/>
                  <a:gd name="T52" fmla="*/ 61 w 94"/>
                  <a:gd name="T53" fmla="*/ 8 h 169"/>
                  <a:gd name="T54" fmla="*/ 56 w 94"/>
                  <a:gd name="T55" fmla="*/ 6 h 169"/>
                  <a:gd name="T56" fmla="*/ 46 w 94"/>
                  <a:gd name="T57" fmla="*/ 0 h 169"/>
                  <a:gd name="T58" fmla="*/ 44 w 94"/>
                  <a:gd name="T59" fmla="*/ 3 h 169"/>
                  <a:gd name="T60" fmla="*/ 39 w 94"/>
                  <a:gd name="T61" fmla="*/ 4 h 169"/>
                  <a:gd name="T62" fmla="*/ 37 w 94"/>
                  <a:gd name="T63" fmla="*/ 9 h 169"/>
                  <a:gd name="T64" fmla="*/ 38 w 94"/>
                  <a:gd name="T65" fmla="*/ 20 h 169"/>
                  <a:gd name="T66" fmla="*/ 34 w 94"/>
                  <a:gd name="T67" fmla="*/ 22 h 169"/>
                  <a:gd name="T68" fmla="*/ 31 w 94"/>
                  <a:gd name="T69" fmla="*/ 26 h 169"/>
                  <a:gd name="T70" fmla="*/ 23 w 94"/>
                  <a:gd name="T71" fmla="*/ 23 h 169"/>
                  <a:gd name="T72" fmla="*/ 12 w 94"/>
                  <a:gd name="T73" fmla="*/ 26 h 169"/>
                  <a:gd name="T74" fmla="*/ 6 w 94"/>
                  <a:gd name="T75" fmla="*/ 18 h 169"/>
                  <a:gd name="T76" fmla="*/ 1 w 94"/>
                  <a:gd name="T77" fmla="*/ 17 h 169"/>
                  <a:gd name="T78" fmla="*/ 1 w 94"/>
                  <a:gd name="T79" fmla="*/ 21 h 169"/>
                  <a:gd name="T80" fmla="*/ 0 w 94"/>
                  <a:gd name="T81" fmla="*/ 21 h 169"/>
                  <a:gd name="T82" fmla="*/ 7 w 94"/>
                  <a:gd name="T83" fmla="*/ 27 h 169"/>
                  <a:gd name="T84" fmla="*/ 14 w 94"/>
                  <a:gd name="T85" fmla="*/ 30 h 169"/>
                  <a:gd name="T86" fmla="*/ 19 w 94"/>
                  <a:gd name="T87" fmla="*/ 35 h 169"/>
                  <a:gd name="T88" fmla="*/ 23 w 94"/>
                  <a:gd name="T89" fmla="*/ 37 h 169"/>
                  <a:gd name="T90" fmla="*/ 24 w 94"/>
                  <a:gd name="T91" fmla="*/ 43 h 169"/>
                  <a:gd name="T92" fmla="*/ 24 w 94"/>
                  <a:gd name="T93" fmla="*/ 46 h 169"/>
                  <a:gd name="T94" fmla="*/ 25 w 94"/>
                  <a:gd name="T95" fmla="*/ 51 h 169"/>
                  <a:gd name="T96" fmla="*/ 27 w 94"/>
                  <a:gd name="T97" fmla="*/ 58 h 169"/>
                  <a:gd name="T98" fmla="*/ 27 w 94"/>
                  <a:gd name="T99" fmla="*/ 65 h 169"/>
                  <a:gd name="T100" fmla="*/ 29 w 94"/>
                  <a:gd name="T101" fmla="*/ 69 h 169"/>
                  <a:gd name="T102" fmla="*/ 31 w 94"/>
                  <a:gd name="T103" fmla="*/ 77 h 169"/>
                  <a:gd name="T104" fmla="*/ 39 w 94"/>
                  <a:gd name="T105" fmla="*/ 86 h 169"/>
                  <a:gd name="T106" fmla="*/ 24 w 94"/>
                  <a:gd name="T107" fmla="*/ 110 h 169"/>
                  <a:gd name="T108" fmla="*/ 14 w 94"/>
                  <a:gd name="T109" fmla="*/ 120 h 169"/>
                  <a:gd name="T110" fmla="*/ 14 w 94"/>
                  <a:gd name="T111" fmla="*/ 134 h 169"/>
                  <a:gd name="T112" fmla="*/ 20 w 94"/>
                  <a:gd name="T113" fmla="*/ 160 h 169"/>
                  <a:gd name="T114" fmla="*/ 24 w 94"/>
                  <a:gd name="T115" fmla="*/ 161 h 169"/>
                  <a:gd name="T116" fmla="*/ 32 w 94"/>
                  <a:gd name="T117" fmla="*/ 166 h 169"/>
                  <a:gd name="T118" fmla="*/ 66 w 94"/>
                  <a:gd name="T119" fmla="*/ 160 h 169"/>
                  <a:gd name="T120" fmla="*/ 74 w 94"/>
                  <a:gd name="T121" fmla="*/ 155 h 169"/>
                  <a:gd name="T122" fmla="*/ 83 w 94"/>
                  <a:gd name="T123" fmla="*/ 145 h 169"/>
                  <a:gd name="T124" fmla="*/ 94 w 94"/>
                  <a:gd name="T125" fmla="*/ 122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4" h="169">
                    <a:moveTo>
                      <a:pt x="82" y="130"/>
                    </a:moveTo>
                    <a:cubicBezTo>
                      <a:pt x="82" y="130"/>
                      <a:pt x="82" y="130"/>
                      <a:pt x="82" y="130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82" y="130"/>
                      <a:pt x="82" y="130"/>
                      <a:pt x="82" y="130"/>
                    </a:cubicBezTo>
                    <a:close/>
                    <a:moveTo>
                      <a:pt x="79" y="115"/>
                    </a:moveTo>
                    <a:cubicBezTo>
                      <a:pt x="79" y="115"/>
                      <a:pt x="79" y="115"/>
                      <a:pt x="79" y="115"/>
                    </a:cubicBezTo>
                    <a:cubicBezTo>
                      <a:pt x="80" y="115"/>
                      <a:pt x="81" y="115"/>
                      <a:pt x="82" y="115"/>
                    </a:cubicBezTo>
                    <a:cubicBezTo>
                      <a:pt x="82" y="116"/>
                      <a:pt x="82" y="116"/>
                      <a:pt x="82" y="116"/>
                    </a:cubicBezTo>
                    <a:cubicBezTo>
                      <a:pt x="82" y="117"/>
                      <a:pt x="82" y="117"/>
                      <a:pt x="82" y="117"/>
                    </a:cubicBezTo>
                    <a:cubicBezTo>
                      <a:pt x="81" y="116"/>
                      <a:pt x="79" y="116"/>
                      <a:pt x="79" y="115"/>
                    </a:cubicBezTo>
                    <a:close/>
                    <a:moveTo>
                      <a:pt x="76" y="142"/>
                    </a:moveTo>
                    <a:cubicBezTo>
                      <a:pt x="75" y="143"/>
                      <a:pt x="74" y="145"/>
                      <a:pt x="75" y="145"/>
                    </a:cubicBezTo>
                    <a:cubicBezTo>
                      <a:pt x="75" y="147"/>
                      <a:pt x="76" y="148"/>
                      <a:pt x="74" y="148"/>
                    </a:cubicBezTo>
                    <a:cubicBezTo>
                      <a:pt x="74" y="149"/>
                      <a:pt x="72" y="148"/>
                      <a:pt x="72" y="147"/>
                    </a:cubicBezTo>
                    <a:cubicBezTo>
                      <a:pt x="70" y="147"/>
                      <a:pt x="70" y="145"/>
                      <a:pt x="71" y="144"/>
                    </a:cubicBezTo>
                    <a:cubicBezTo>
                      <a:pt x="72" y="142"/>
                      <a:pt x="74" y="141"/>
                      <a:pt x="75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7" y="140"/>
                      <a:pt x="77" y="140"/>
                      <a:pt x="77" y="140"/>
                    </a:cubicBezTo>
                    <a:cubicBezTo>
                      <a:pt x="77" y="141"/>
                      <a:pt x="77" y="142"/>
                      <a:pt x="76" y="142"/>
                    </a:cubicBezTo>
                    <a:close/>
                    <a:moveTo>
                      <a:pt x="73" y="133"/>
                    </a:moveTo>
                    <a:cubicBezTo>
                      <a:pt x="72" y="133"/>
                      <a:pt x="72" y="133"/>
                      <a:pt x="72" y="133"/>
                    </a:cubicBezTo>
                    <a:cubicBezTo>
                      <a:pt x="72" y="133"/>
                      <a:pt x="72" y="133"/>
                      <a:pt x="72" y="133"/>
                    </a:cubicBezTo>
                    <a:lnTo>
                      <a:pt x="73" y="133"/>
                    </a:lnTo>
                    <a:close/>
                    <a:moveTo>
                      <a:pt x="61" y="100"/>
                    </a:moveTo>
                    <a:cubicBezTo>
                      <a:pt x="61" y="100"/>
                      <a:pt x="60" y="101"/>
                      <a:pt x="59" y="101"/>
                    </a:cubicBezTo>
                    <a:cubicBezTo>
                      <a:pt x="59" y="100"/>
                      <a:pt x="58" y="100"/>
                      <a:pt x="57" y="99"/>
                    </a:cubicBezTo>
                    <a:cubicBezTo>
                      <a:pt x="57" y="98"/>
                      <a:pt x="58" y="97"/>
                      <a:pt x="58" y="97"/>
                    </a:cubicBezTo>
                    <a:cubicBezTo>
                      <a:pt x="60" y="97"/>
                      <a:pt x="61" y="98"/>
                      <a:pt x="61" y="100"/>
                    </a:cubicBezTo>
                    <a:close/>
                    <a:moveTo>
                      <a:pt x="56" y="125"/>
                    </a:moveTo>
                    <a:cubicBezTo>
                      <a:pt x="55" y="125"/>
                      <a:pt x="55" y="125"/>
                      <a:pt x="55" y="125"/>
                    </a:cubicBezTo>
                    <a:cubicBezTo>
                      <a:pt x="54" y="125"/>
                      <a:pt x="52" y="125"/>
                      <a:pt x="52" y="123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4" y="123"/>
                      <a:pt x="54" y="123"/>
                      <a:pt x="55" y="124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56" y="125"/>
                      <a:pt x="56" y="125"/>
                      <a:pt x="56" y="125"/>
                    </a:cubicBezTo>
                    <a:cubicBezTo>
                      <a:pt x="56" y="125"/>
                      <a:pt x="56" y="125"/>
                      <a:pt x="56" y="125"/>
                    </a:cubicBezTo>
                    <a:close/>
                    <a:moveTo>
                      <a:pt x="51" y="20"/>
                    </a:moveTo>
                    <a:cubicBezTo>
                      <a:pt x="52" y="19"/>
                      <a:pt x="53" y="19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9"/>
                      <a:pt x="54" y="20"/>
                      <a:pt x="54" y="21"/>
                    </a:cubicBezTo>
                    <a:cubicBezTo>
                      <a:pt x="54" y="21"/>
                      <a:pt x="54" y="21"/>
                      <a:pt x="53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1"/>
                      <a:pt x="51" y="21"/>
                      <a:pt x="51" y="20"/>
                    </a:cubicBezTo>
                    <a:close/>
                    <a:moveTo>
                      <a:pt x="50" y="141"/>
                    </a:moveTo>
                    <a:cubicBezTo>
                      <a:pt x="50" y="140"/>
                      <a:pt x="50" y="140"/>
                      <a:pt x="50" y="140"/>
                    </a:cubicBezTo>
                    <a:cubicBezTo>
                      <a:pt x="51" y="142"/>
                      <a:pt x="51" y="142"/>
                      <a:pt x="51" y="142"/>
                    </a:cubicBezTo>
                    <a:lnTo>
                      <a:pt x="50" y="141"/>
                    </a:lnTo>
                    <a:close/>
                    <a:moveTo>
                      <a:pt x="93" y="120"/>
                    </a:moveTo>
                    <a:cubicBezTo>
                      <a:pt x="89" y="115"/>
                      <a:pt x="89" y="115"/>
                      <a:pt x="89" y="115"/>
                    </a:cubicBezTo>
                    <a:cubicBezTo>
                      <a:pt x="87" y="114"/>
                      <a:pt x="87" y="114"/>
                      <a:pt x="87" y="114"/>
                    </a:cubicBezTo>
                    <a:cubicBezTo>
                      <a:pt x="83" y="108"/>
                      <a:pt x="83" y="108"/>
                      <a:pt x="83" y="108"/>
                    </a:cubicBezTo>
                    <a:cubicBezTo>
                      <a:pt x="84" y="104"/>
                      <a:pt x="84" y="104"/>
                      <a:pt x="84" y="104"/>
                    </a:cubicBezTo>
                    <a:cubicBezTo>
                      <a:pt x="84" y="100"/>
                      <a:pt x="84" y="100"/>
                      <a:pt x="84" y="100"/>
                    </a:cubicBezTo>
                    <a:cubicBezTo>
                      <a:pt x="81" y="97"/>
                      <a:pt x="81" y="97"/>
                      <a:pt x="81" y="97"/>
                    </a:cubicBezTo>
                    <a:cubicBezTo>
                      <a:pt x="82" y="92"/>
                      <a:pt x="82" y="92"/>
                      <a:pt x="82" y="92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79" y="89"/>
                      <a:pt x="79" y="89"/>
                      <a:pt x="79" y="89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2" y="78"/>
                      <a:pt x="36" y="79"/>
                      <a:pt x="39" y="81"/>
                    </a:cubicBezTo>
                    <a:cubicBezTo>
                      <a:pt x="40" y="82"/>
                      <a:pt x="41" y="84"/>
                      <a:pt x="39" y="86"/>
                    </a:cubicBezTo>
                    <a:cubicBezTo>
                      <a:pt x="38" y="87"/>
                      <a:pt x="36" y="87"/>
                      <a:pt x="36" y="89"/>
                    </a:cubicBezTo>
                    <a:cubicBezTo>
                      <a:pt x="36" y="91"/>
                      <a:pt x="36" y="93"/>
                      <a:pt x="35" y="94"/>
                    </a:cubicBezTo>
                    <a:cubicBezTo>
                      <a:pt x="31" y="100"/>
                      <a:pt x="28" y="105"/>
                      <a:pt x="24" y="110"/>
                    </a:cubicBezTo>
                    <a:cubicBezTo>
                      <a:pt x="22" y="111"/>
                      <a:pt x="21" y="112"/>
                      <a:pt x="21" y="115"/>
                    </a:cubicBezTo>
                    <a:cubicBezTo>
                      <a:pt x="20" y="117"/>
                      <a:pt x="18" y="118"/>
                      <a:pt x="15" y="117"/>
                    </a:cubicBezTo>
                    <a:cubicBezTo>
                      <a:pt x="14" y="117"/>
                      <a:pt x="13" y="118"/>
                      <a:pt x="14" y="120"/>
                    </a:cubicBezTo>
                    <a:cubicBezTo>
                      <a:pt x="14" y="122"/>
                      <a:pt x="14" y="123"/>
                      <a:pt x="13" y="125"/>
                    </a:cubicBezTo>
                    <a:cubicBezTo>
                      <a:pt x="12" y="127"/>
                      <a:pt x="13" y="128"/>
                      <a:pt x="13" y="130"/>
                    </a:cubicBezTo>
                    <a:cubicBezTo>
                      <a:pt x="13" y="131"/>
                      <a:pt x="14" y="132"/>
                      <a:pt x="14" y="134"/>
                    </a:cubicBezTo>
                    <a:cubicBezTo>
                      <a:pt x="16" y="140"/>
                      <a:pt x="17" y="146"/>
                      <a:pt x="16" y="152"/>
                    </a:cubicBezTo>
                    <a:cubicBezTo>
                      <a:pt x="16" y="153"/>
                      <a:pt x="16" y="155"/>
                      <a:pt x="16" y="155"/>
                    </a:cubicBezTo>
                    <a:cubicBezTo>
                      <a:pt x="17" y="158"/>
                      <a:pt x="18" y="159"/>
                      <a:pt x="20" y="160"/>
                    </a:cubicBezTo>
                    <a:cubicBezTo>
                      <a:pt x="21" y="160"/>
                      <a:pt x="22" y="161"/>
                      <a:pt x="24" y="162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1"/>
                      <a:pt x="24" y="161"/>
                      <a:pt x="24" y="161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3"/>
                      <a:pt x="26" y="163"/>
                      <a:pt x="26" y="163"/>
                    </a:cubicBezTo>
                    <a:cubicBezTo>
                      <a:pt x="29" y="163"/>
                      <a:pt x="31" y="164"/>
                      <a:pt x="32" y="166"/>
                    </a:cubicBezTo>
                    <a:cubicBezTo>
                      <a:pt x="33" y="168"/>
                      <a:pt x="36" y="169"/>
                      <a:pt x="38" y="168"/>
                    </a:cubicBezTo>
                    <a:cubicBezTo>
                      <a:pt x="40" y="168"/>
                      <a:pt x="42" y="166"/>
                      <a:pt x="44" y="165"/>
                    </a:cubicBezTo>
                    <a:cubicBezTo>
                      <a:pt x="51" y="162"/>
                      <a:pt x="58" y="160"/>
                      <a:pt x="66" y="160"/>
                    </a:cubicBezTo>
                    <a:cubicBezTo>
                      <a:pt x="68" y="160"/>
                      <a:pt x="71" y="160"/>
                      <a:pt x="73" y="159"/>
                    </a:cubicBezTo>
                    <a:cubicBezTo>
                      <a:pt x="74" y="158"/>
                      <a:pt x="75" y="155"/>
                      <a:pt x="75" y="155"/>
                    </a:cubicBezTo>
                    <a:cubicBezTo>
                      <a:pt x="74" y="155"/>
                      <a:pt x="74" y="155"/>
                      <a:pt x="74" y="155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82" y="148"/>
                      <a:pt x="82" y="148"/>
                      <a:pt x="82" y="148"/>
                    </a:cubicBezTo>
                    <a:cubicBezTo>
                      <a:pt x="83" y="145"/>
                      <a:pt x="83" y="145"/>
                      <a:pt x="83" y="145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92" y="128"/>
                      <a:pt x="92" y="128"/>
                      <a:pt x="92" y="128"/>
                    </a:cubicBezTo>
                    <a:cubicBezTo>
                      <a:pt x="94" y="122"/>
                      <a:pt x="94" y="122"/>
                      <a:pt x="94" y="122"/>
                    </a:cubicBezTo>
                    <a:lnTo>
                      <a:pt x="93" y="12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6" name="Freeform 193"/>
              <p:cNvSpPr>
                <a:spLocks noEditPoints="1"/>
              </p:cNvSpPr>
              <p:nvPr/>
            </p:nvSpPr>
            <p:spPr bwMode="auto">
              <a:xfrm>
                <a:off x="3909" y="1233"/>
                <a:ext cx="193" cy="347"/>
              </a:xfrm>
              <a:custGeom>
                <a:avLst/>
                <a:gdLst>
                  <a:gd name="T0" fmla="*/ 82 w 94"/>
                  <a:gd name="T1" fmla="*/ 129 h 169"/>
                  <a:gd name="T2" fmla="*/ 79 w 94"/>
                  <a:gd name="T3" fmla="*/ 115 h 169"/>
                  <a:gd name="T4" fmla="*/ 82 w 94"/>
                  <a:gd name="T5" fmla="*/ 116 h 169"/>
                  <a:gd name="T6" fmla="*/ 76 w 94"/>
                  <a:gd name="T7" fmla="*/ 142 h 169"/>
                  <a:gd name="T8" fmla="*/ 72 w 94"/>
                  <a:gd name="T9" fmla="*/ 147 h 169"/>
                  <a:gd name="T10" fmla="*/ 76 w 94"/>
                  <a:gd name="T11" fmla="*/ 140 h 169"/>
                  <a:gd name="T12" fmla="*/ 73 w 94"/>
                  <a:gd name="T13" fmla="*/ 133 h 169"/>
                  <a:gd name="T14" fmla="*/ 73 w 94"/>
                  <a:gd name="T15" fmla="*/ 133 h 169"/>
                  <a:gd name="T16" fmla="*/ 57 w 94"/>
                  <a:gd name="T17" fmla="*/ 99 h 169"/>
                  <a:gd name="T18" fmla="*/ 56 w 94"/>
                  <a:gd name="T19" fmla="*/ 125 h 169"/>
                  <a:gd name="T20" fmla="*/ 53 w 94"/>
                  <a:gd name="T21" fmla="*/ 122 h 169"/>
                  <a:gd name="T22" fmla="*/ 56 w 94"/>
                  <a:gd name="T23" fmla="*/ 125 h 169"/>
                  <a:gd name="T24" fmla="*/ 54 w 94"/>
                  <a:gd name="T25" fmla="*/ 18 h 169"/>
                  <a:gd name="T26" fmla="*/ 54 w 94"/>
                  <a:gd name="T27" fmla="*/ 18 h 169"/>
                  <a:gd name="T28" fmla="*/ 53 w 94"/>
                  <a:gd name="T29" fmla="*/ 22 h 169"/>
                  <a:gd name="T30" fmla="*/ 50 w 94"/>
                  <a:gd name="T31" fmla="*/ 141 h 169"/>
                  <a:gd name="T32" fmla="*/ 50 w 94"/>
                  <a:gd name="T33" fmla="*/ 141 h 169"/>
                  <a:gd name="T34" fmla="*/ 87 w 94"/>
                  <a:gd name="T35" fmla="*/ 114 h 169"/>
                  <a:gd name="T36" fmla="*/ 84 w 94"/>
                  <a:gd name="T37" fmla="*/ 100 h 169"/>
                  <a:gd name="T38" fmla="*/ 81 w 94"/>
                  <a:gd name="T39" fmla="*/ 90 h 169"/>
                  <a:gd name="T40" fmla="*/ 79 w 94"/>
                  <a:gd name="T41" fmla="*/ 84 h 169"/>
                  <a:gd name="T42" fmla="*/ 79 w 94"/>
                  <a:gd name="T43" fmla="*/ 74 h 169"/>
                  <a:gd name="T44" fmla="*/ 72 w 94"/>
                  <a:gd name="T45" fmla="*/ 42 h 169"/>
                  <a:gd name="T46" fmla="*/ 61 w 94"/>
                  <a:gd name="T47" fmla="*/ 33 h 169"/>
                  <a:gd name="T48" fmla="*/ 56 w 94"/>
                  <a:gd name="T49" fmla="*/ 21 h 169"/>
                  <a:gd name="T50" fmla="*/ 61 w 94"/>
                  <a:gd name="T51" fmla="*/ 14 h 169"/>
                  <a:gd name="T52" fmla="*/ 61 w 94"/>
                  <a:gd name="T53" fmla="*/ 8 h 169"/>
                  <a:gd name="T54" fmla="*/ 56 w 94"/>
                  <a:gd name="T55" fmla="*/ 6 h 169"/>
                  <a:gd name="T56" fmla="*/ 46 w 94"/>
                  <a:gd name="T57" fmla="*/ 0 h 169"/>
                  <a:gd name="T58" fmla="*/ 44 w 94"/>
                  <a:gd name="T59" fmla="*/ 3 h 169"/>
                  <a:gd name="T60" fmla="*/ 39 w 94"/>
                  <a:gd name="T61" fmla="*/ 4 h 169"/>
                  <a:gd name="T62" fmla="*/ 37 w 94"/>
                  <a:gd name="T63" fmla="*/ 9 h 169"/>
                  <a:gd name="T64" fmla="*/ 38 w 94"/>
                  <a:gd name="T65" fmla="*/ 20 h 169"/>
                  <a:gd name="T66" fmla="*/ 34 w 94"/>
                  <a:gd name="T67" fmla="*/ 22 h 169"/>
                  <a:gd name="T68" fmla="*/ 31 w 94"/>
                  <a:gd name="T69" fmla="*/ 26 h 169"/>
                  <a:gd name="T70" fmla="*/ 23 w 94"/>
                  <a:gd name="T71" fmla="*/ 23 h 169"/>
                  <a:gd name="T72" fmla="*/ 12 w 94"/>
                  <a:gd name="T73" fmla="*/ 26 h 169"/>
                  <a:gd name="T74" fmla="*/ 6 w 94"/>
                  <a:gd name="T75" fmla="*/ 18 h 169"/>
                  <a:gd name="T76" fmla="*/ 1 w 94"/>
                  <a:gd name="T77" fmla="*/ 17 h 169"/>
                  <a:gd name="T78" fmla="*/ 1 w 94"/>
                  <a:gd name="T79" fmla="*/ 21 h 169"/>
                  <a:gd name="T80" fmla="*/ 0 w 94"/>
                  <a:gd name="T81" fmla="*/ 21 h 169"/>
                  <a:gd name="T82" fmla="*/ 7 w 94"/>
                  <a:gd name="T83" fmla="*/ 27 h 169"/>
                  <a:gd name="T84" fmla="*/ 14 w 94"/>
                  <a:gd name="T85" fmla="*/ 30 h 169"/>
                  <a:gd name="T86" fmla="*/ 19 w 94"/>
                  <a:gd name="T87" fmla="*/ 35 h 169"/>
                  <a:gd name="T88" fmla="*/ 23 w 94"/>
                  <a:gd name="T89" fmla="*/ 37 h 169"/>
                  <a:gd name="T90" fmla="*/ 24 w 94"/>
                  <a:gd name="T91" fmla="*/ 43 h 169"/>
                  <a:gd name="T92" fmla="*/ 24 w 94"/>
                  <a:gd name="T93" fmla="*/ 46 h 169"/>
                  <a:gd name="T94" fmla="*/ 25 w 94"/>
                  <a:gd name="T95" fmla="*/ 51 h 169"/>
                  <a:gd name="T96" fmla="*/ 27 w 94"/>
                  <a:gd name="T97" fmla="*/ 58 h 169"/>
                  <a:gd name="T98" fmla="*/ 27 w 94"/>
                  <a:gd name="T99" fmla="*/ 65 h 169"/>
                  <a:gd name="T100" fmla="*/ 29 w 94"/>
                  <a:gd name="T101" fmla="*/ 69 h 169"/>
                  <a:gd name="T102" fmla="*/ 31 w 94"/>
                  <a:gd name="T103" fmla="*/ 77 h 169"/>
                  <a:gd name="T104" fmla="*/ 39 w 94"/>
                  <a:gd name="T105" fmla="*/ 86 h 169"/>
                  <a:gd name="T106" fmla="*/ 24 w 94"/>
                  <a:gd name="T107" fmla="*/ 110 h 169"/>
                  <a:gd name="T108" fmla="*/ 14 w 94"/>
                  <a:gd name="T109" fmla="*/ 120 h 169"/>
                  <a:gd name="T110" fmla="*/ 14 w 94"/>
                  <a:gd name="T111" fmla="*/ 134 h 169"/>
                  <a:gd name="T112" fmla="*/ 20 w 94"/>
                  <a:gd name="T113" fmla="*/ 160 h 169"/>
                  <a:gd name="T114" fmla="*/ 24 w 94"/>
                  <a:gd name="T115" fmla="*/ 161 h 169"/>
                  <a:gd name="T116" fmla="*/ 32 w 94"/>
                  <a:gd name="T117" fmla="*/ 166 h 169"/>
                  <a:gd name="T118" fmla="*/ 66 w 94"/>
                  <a:gd name="T119" fmla="*/ 160 h 169"/>
                  <a:gd name="T120" fmla="*/ 74 w 94"/>
                  <a:gd name="T121" fmla="*/ 155 h 169"/>
                  <a:gd name="T122" fmla="*/ 83 w 94"/>
                  <a:gd name="T123" fmla="*/ 145 h 169"/>
                  <a:gd name="T124" fmla="*/ 94 w 94"/>
                  <a:gd name="T125" fmla="*/ 122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4" h="169">
                    <a:moveTo>
                      <a:pt x="82" y="130"/>
                    </a:moveTo>
                    <a:cubicBezTo>
                      <a:pt x="82" y="130"/>
                      <a:pt x="82" y="130"/>
                      <a:pt x="82" y="130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82" y="130"/>
                      <a:pt x="82" y="130"/>
                      <a:pt x="82" y="130"/>
                    </a:cubicBezTo>
                    <a:close/>
                    <a:moveTo>
                      <a:pt x="79" y="115"/>
                    </a:moveTo>
                    <a:cubicBezTo>
                      <a:pt x="79" y="115"/>
                      <a:pt x="79" y="115"/>
                      <a:pt x="79" y="115"/>
                    </a:cubicBezTo>
                    <a:cubicBezTo>
                      <a:pt x="80" y="115"/>
                      <a:pt x="81" y="115"/>
                      <a:pt x="82" y="115"/>
                    </a:cubicBezTo>
                    <a:cubicBezTo>
                      <a:pt x="82" y="116"/>
                      <a:pt x="82" y="116"/>
                      <a:pt x="82" y="116"/>
                    </a:cubicBezTo>
                    <a:cubicBezTo>
                      <a:pt x="82" y="117"/>
                      <a:pt x="82" y="117"/>
                      <a:pt x="82" y="117"/>
                    </a:cubicBezTo>
                    <a:cubicBezTo>
                      <a:pt x="81" y="116"/>
                      <a:pt x="79" y="116"/>
                      <a:pt x="79" y="115"/>
                    </a:cubicBezTo>
                    <a:close/>
                    <a:moveTo>
                      <a:pt x="76" y="142"/>
                    </a:moveTo>
                    <a:cubicBezTo>
                      <a:pt x="75" y="143"/>
                      <a:pt x="74" y="145"/>
                      <a:pt x="75" y="145"/>
                    </a:cubicBezTo>
                    <a:cubicBezTo>
                      <a:pt x="75" y="147"/>
                      <a:pt x="76" y="148"/>
                      <a:pt x="74" y="148"/>
                    </a:cubicBezTo>
                    <a:cubicBezTo>
                      <a:pt x="74" y="149"/>
                      <a:pt x="72" y="148"/>
                      <a:pt x="72" y="147"/>
                    </a:cubicBezTo>
                    <a:cubicBezTo>
                      <a:pt x="70" y="147"/>
                      <a:pt x="70" y="145"/>
                      <a:pt x="71" y="144"/>
                    </a:cubicBezTo>
                    <a:cubicBezTo>
                      <a:pt x="72" y="142"/>
                      <a:pt x="74" y="141"/>
                      <a:pt x="75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7" y="140"/>
                      <a:pt x="77" y="140"/>
                      <a:pt x="77" y="140"/>
                    </a:cubicBezTo>
                    <a:cubicBezTo>
                      <a:pt x="77" y="141"/>
                      <a:pt x="77" y="142"/>
                      <a:pt x="76" y="142"/>
                    </a:cubicBezTo>
                    <a:close/>
                    <a:moveTo>
                      <a:pt x="73" y="133"/>
                    </a:moveTo>
                    <a:cubicBezTo>
                      <a:pt x="72" y="133"/>
                      <a:pt x="72" y="133"/>
                      <a:pt x="72" y="133"/>
                    </a:cubicBezTo>
                    <a:cubicBezTo>
                      <a:pt x="72" y="133"/>
                      <a:pt x="72" y="133"/>
                      <a:pt x="72" y="133"/>
                    </a:cubicBezTo>
                    <a:lnTo>
                      <a:pt x="73" y="133"/>
                    </a:lnTo>
                    <a:close/>
                    <a:moveTo>
                      <a:pt x="61" y="100"/>
                    </a:moveTo>
                    <a:cubicBezTo>
                      <a:pt x="61" y="100"/>
                      <a:pt x="60" y="101"/>
                      <a:pt x="59" y="101"/>
                    </a:cubicBezTo>
                    <a:cubicBezTo>
                      <a:pt x="59" y="100"/>
                      <a:pt x="58" y="100"/>
                      <a:pt x="57" y="99"/>
                    </a:cubicBezTo>
                    <a:cubicBezTo>
                      <a:pt x="57" y="98"/>
                      <a:pt x="58" y="97"/>
                      <a:pt x="58" y="97"/>
                    </a:cubicBezTo>
                    <a:cubicBezTo>
                      <a:pt x="60" y="97"/>
                      <a:pt x="61" y="98"/>
                      <a:pt x="61" y="100"/>
                    </a:cubicBezTo>
                    <a:close/>
                    <a:moveTo>
                      <a:pt x="56" y="125"/>
                    </a:moveTo>
                    <a:cubicBezTo>
                      <a:pt x="55" y="125"/>
                      <a:pt x="55" y="125"/>
                      <a:pt x="55" y="125"/>
                    </a:cubicBezTo>
                    <a:cubicBezTo>
                      <a:pt x="54" y="125"/>
                      <a:pt x="52" y="125"/>
                      <a:pt x="52" y="123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4" y="123"/>
                      <a:pt x="54" y="123"/>
                      <a:pt x="55" y="124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56" y="125"/>
                      <a:pt x="56" y="125"/>
                      <a:pt x="56" y="125"/>
                    </a:cubicBezTo>
                    <a:cubicBezTo>
                      <a:pt x="56" y="125"/>
                      <a:pt x="56" y="125"/>
                      <a:pt x="56" y="125"/>
                    </a:cubicBezTo>
                    <a:close/>
                    <a:moveTo>
                      <a:pt x="51" y="20"/>
                    </a:moveTo>
                    <a:cubicBezTo>
                      <a:pt x="52" y="19"/>
                      <a:pt x="53" y="19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9"/>
                      <a:pt x="54" y="20"/>
                      <a:pt x="54" y="21"/>
                    </a:cubicBezTo>
                    <a:cubicBezTo>
                      <a:pt x="54" y="21"/>
                      <a:pt x="54" y="21"/>
                      <a:pt x="53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1"/>
                      <a:pt x="51" y="21"/>
                      <a:pt x="51" y="20"/>
                    </a:cubicBezTo>
                    <a:close/>
                    <a:moveTo>
                      <a:pt x="50" y="141"/>
                    </a:moveTo>
                    <a:cubicBezTo>
                      <a:pt x="50" y="140"/>
                      <a:pt x="50" y="140"/>
                      <a:pt x="50" y="140"/>
                    </a:cubicBezTo>
                    <a:cubicBezTo>
                      <a:pt x="51" y="142"/>
                      <a:pt x="51" y="142"/>
                      <a:pt x="51" y="142"/>
                    </a:cubicBezTo>
                    <a:lnTo>
                      <a:pt x="50" y="141"/>
                    </a:lnTo>
                    <a:close/>
                    <a:moveTo>
                      <a:pt x="93" y="120"/>
                    </a:moveTo>
                    <a:cubicBezTo>
                      <a:pt x="89" y="115"/>
                      <a:pt x="89" y="115"/>
                      <a:pt x="89" y="115"/>
                    </a:cubicBezTo>
                    <a:cubicBezTo>
                      <a:pt x="87" y="114"/>
                      <a:pt x="87" y="114"/>
                      <a:pt x="87" y="114"/>
                    </a:cubicBezTo>
                    <a:cubicBezTo>
                      <a:pt x="83" y="108"/>
                      <a:pt x="83" y="108"/>
                      <a:pt x="83" y="108"/>
                    </a:cubicBezTo>
                    <a:cubicBezTo>
                      <a:pt x="84" y="104"/>
                      <a:pt x="84" y="104"/>
                      <a:pt x="84" y="104"/>
                    </a:cubicBezTo>
                    <a:cubicBezTo>
                      <a:pt x="84" y="100"/>
                      <a:pt x="84" y="100"/>
                      <a:pt x="84" y="100"/>
                    </a:cubicBezTo>
                    <a:cubicBezTo>
                      <a:pt x="81" y="97"/>
                      <a:pt x="81" y="97"/>
                      <a:pt x="81" y="97"/>
                    </a:cubicBezTo>
                    <a:cubicBezTo>
                      <a:pt x="82" y="92"/>
                      <a:pt x="82" y="92"/>
                      <a:pt x="82" y="92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79" y="89"/>
                      <a:pt x="79" y="89"/>
                      <a:pt x="79" y="89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2" y="78"/>
                      <a:pt x="36" y="79"/>
                      <a:pt x="39" y="81"/>
                    </a:cubicBezTo>
                    <a:cubicBezTo>
                      <a:pt x="40" y="82"/>
                      <a:pt x="41" y="84"/>
                      <a:pt x="39" y="86"/>
                    </a:cubicBezTo>
                    <a:cubicBezTo>
                      <a:pt x="38" y="87"/>
                      <a:pt x="36" y="87"/>
                      <a:pt x="36" y="89"/>
                    </a:cubicBezTo>
                    <a:cubicBezTo>
                      <a:pt x="36" y="91"/>
                      <a:pt x="36" y="93"/>
                      <a:pt x="35" y="94"/>
                    </a:cubicBezTo>
                    <a:cubicBezTo>
                      <a:pt x="31" y="100"/>
                      <a:pt x="28" y="105"/>
                      <a:pt x="24" y="110"/>
                    </a:cubicBezTo>
                    <a:cubicBezTo>
                      <a:pt x="22" y="111"/>
                      <a:pt x="21" y="112"/>
                      <a:pt x="21" y="115"/>
                    </a:cubicBezTo>
                    <a:cubicBezTo>
                      <a:pt x="20" y="117"/>
                      <a:pt x="18" y="118"/>
                      <a:pt x="15" y="117"/>
                    </a:cubicBezTo>
                    <a:cubicBezTo>
                      <a:pt x="14" y="117"/>
                      <a:pt x="13" y="118"/>
                      <a:pt x="14" y="120"/>
                    </a:cubicBezTo>
                    <a:cubicBezTo>
                      <a:pt x="14" y="122"/>
                      <a:pt x="14" y="123"/>
                      <a:pt x="13" y="125"/>
                    </a:cubicBezTo>
                    <a:cubicBezTo>
                      <a:pt x="12" y="127"/>
                      <a:pt x="13" y="128"/>
                      <a:pt x="13" y="130"/>
                    </a:cubicBezTo>
                    <a:cubicBezTo>
                      <a:pt x="13" y="131"/>
                      <a:pt x="14" y="132"/>
                      <a:pt x="14" y="134"/>
                    </a:cubicBezTo>
                    <a:cubicBezTo>
                      <a:pt x="16" y="140"/>
                      <a:pt x="17" y="146"/>
                      <a:pt x="16" y="152"/>
                    </a:cubicBezTo>
                    <a:cubicBezTo>
                      <a:pt x="16" y="153"/>
                      <a:pt x="16" y="155"/>
                      <a:pt x="16" y="155"/>
                    </a:cubicBezTo>
                    <a:cubicBezTo>
                      <a:pt x="17" y="158"/>
                      <a:pt x="18" y="159"/>
                      <a:pt x="20" y="160"/>
                    </a:cubicBezTo>
                    <a:cubicBezTo>
                      <a:pt x="21" y="160"/>
                      <a:pt x="22" y="161"/>
                      <a:pt x="24" y="162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1"/>
                      <a:pt x="24" y="161"/>
                      <a:pt x="24" y="161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3"/>
                      <a:pt x="26" y="163"/>
                      <a:pt x="26" y="163"/>
                    </a:cubicBezTo>
                    <a:cubicBezTo>
                      <a:pt x="29" y="163"/>
                      <a:pt x="31" y="164"/>
                      <a:pt x="32" y="166"/>
                    </a:cubicBezTo>
                    <a:cubicBezTo>
                      <a:pt x="33" y="168"/>
                      <a:pt x="36" y="169"/>
                      <a:pt x="38" y="168"/>
                    </a:cubicBezTo>
                    <a:cubicBezTo>
                      <a:pt x="40" y="168"/>
                      <a:pt x="42" y="166"/>
                      <a:pt x="44" y="165"/>
                    </a:cubicBezTo>
                    <a:cubicBezTo>
                      <a:pt x="51" y="162"/>
                      <a:pt x="58" y="160"/>
                      <a:pt x="66" y="160"/>
                    </a:cubicBezTo>
                    <a:cubicBezTo>
                      <a:pt x="68" y="160"/>
                      <a:pt x="71" y="160"/>
                      <a:pt x="73" y="159"/>
                    </a:cubicBezTo>
                    <a:cubicBezTo>
                      <a:pt x="74" y="158"/>
                      <a:pt x="75" y="155"/>
                      <a:pt x="75" y="155"/>
                    </a:cubicBezTo>
                    <a:cubicBezTo>
                      <a:pt x="74" y="155"/>
                      <a:pt x="74" y="155"/>
                      <a:pt x="74" y="155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82" y="148"/>
                      <a:pt x="82" y="148"/>
                      <a:pt x="82" y="148"/>
                    </a:cubicBezTo>
                    <a:cubicBezTo>
                      <a:pt x="83" y="145"/>
                      <a:pt x="83" y="145"/>
                      <a:pt x="83" y="145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92" y="128"/>
                      <a:pt x="92" y="128"/>
                      <a:pt x="92" y="128"/>
                    </a:cubicBezTo>
                    <a:cubicBezTo>
                      <a:pt x="94" y="122"/>
                      <a:pt x="94" y="122"/>
                      <a:pt x="94" y="122"/>
                    </a:cubicBezTo>
                    <a:lnTo>
                      <a:pt x="93" y="12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7" name="Freeform 194"/>
              <p:cNvSpPr>
                <a:spLocks/>
              </p:cNvSpPr>
              <p:nvPr/>
            </p:nvSpPr>
            <p:spPr bwMode="auto">
              <a:xfrm>
                <a:off x="3903" y="159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8" name="Freeform 195"/>
              <p:cNvSpPr>
                <a:spLocks/>
              </p:cNvSpPr>
              <p:nvPr/>
            </p:nvSpPr>
            <p:spPr bwMode="auto">
              <a:xfrm>
                <a:off x="3956" y="1393"/>
                <a:ext cx="8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9" name="Freeform 196"/>
              <p:cNvSpPr>
                <a:spLocks/>
              </p:cNvSpPr>
              <p:nvPr/>
            </p:nvSpPr>
            <p:spPr bwMode="auto">
              <a:xfrm>
                <a:off x="3919" y="1563"/>
                <a:ext cx="11" cy="10"/>
              </a:xfrm>
              <a:custGeom>
                <a:avLst/>
                <a:gdLst>
                  <a:gd name="T0" fmla="*/ 2 w 5"/>
                  <a:gd name="T1" fmla="*/ 0 h 5"/>
                  <a:gd name="T2" fmla="*/ 1 w 5"/>
                  <a:gd name="T3" fmla="*/ 0 h 5"/>
                  <a:gd name="T4" fmla="*/ 0 w 5"/>
                  <a:gd name="T5" fmla="*/ 3 h 5"/>
                  <a:gd name="T6" fmla="*/ 3 w 5"/>
                  <a:gd name="T7" fmla="*/ 5 h 5"/>
                  <a:gd name="T8" fmla="*/ 3 w 5"/>
                  <a:gd name="T9" fmla="*/ 5 h 5"/>
                  <a:gd name="T10" fmla="*/ 4 w 5"/>
                  <a:gd name="T11" fmla="*/ 2 h 5"/>
                  <a:gd name="T12" fmla="*/ 2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0" name="Freeform 197"/>
              <p:cNvSpPr>
                <a:spLocks/>
              </p:cNvSpPr>
              <p:nvPr/>
            </p:nvSpPr>
            <p:spPr bwMode="auto">
              <a:xfrm>
                <a:off x="3919" y="1563"/>
                <a:ext cx="11" cy="10"/>
              </a:xfrm>
              <a:custGeom>
                <a:avLst/>
                <a:gdLst>
                  <a:gd name="T0" fmla="*/ 2 w 5"/>
                  <a:gd name="T1" fmla="*/ 0 h 5"/>
                  <a:gd name="T2" fmla="*/ 1 w 5"/>
                  <a:gd name="T3" fmla="*/ 0 h 5"/>
                  <a:gd name="T4" fmla="*/ 0 w 5"/>
                  <a:gd name="T5" fmla="*/ 3 h 5"/>
                  <a:gd name="T6" fmla="*/ 3 w 5"/>
                  <a:gd name="T7" fmla="*/ 5 h 5"/>
                  <a:gd name="T8" fmla="*/ 3 w 5"/>
                  <a:gd name="T9" fmla="*/ 5 h 5"/>
                  <a:gd name="T10" fmla="*/ 4 w 5"/>
                  <a:gd name="T11" fmla="*/ 2 h 5"/>
                  <a:gd name="T12" fmla="*/ 2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1" name="Freeform 198"/>
              <p:cNvSpPr>
                <a:spLocks/>
              </p:cNvSpPr>
              <p:nvPr/>
            </p:nvSpPr>
            <p:spPr bwMode="auto">
              <a:xfrm>
                <a:off x="3728" y="1652"/>
                <a:ext cx="80" cy="84"/>
              </a:xfrm>
              <a:custGeom>
                <a:avLst/>
                <a:gdLst>
                  <a:gd name="T0" fmla="*/ 13 w 39"/>
                  <a:gd name="T1" fmla="*/ 36 h 41"/>
                  <a:gd name="T2" fmla="*/ 16 w 39"/>
                  <a:gd name="T3" fmla="*/ 36 h 41"/>
                  <a:gd name="T4" fmla="*/ 17 w 39"/>
                  <a:gd name="T5" fmla="*/ 34 h 41"/>
                  <a:gd name="T6" fmla="*/ 18 w 39"/>
                  <a:gd name="T7" fmla="*/ 34 h 41"/>
                  <a:gd name="T8" fmla="*/ 27 w 39"/>
                  <a:gd name="T9" fmla="*/ 39 h 41"/>
                  <a:gd name="T10" fmla="*/ 36 w 39"/>
                  <a:gd name="T11" fmla="*/ 36 h 41"/>
                  <a:gd name="T12" fmla="*/ 39 w 39"/>
                  <a:gd name="T13" fmla="*/ 22 h 41"/>
                  <a:gd name="T14" fmla="*/ 38 w 39"/>
                  <a:gd name="T15" fmla="*/ 21 h 41"/>
                  <a:gd name="T16" fmla="*/ 29 w 39"/>
                  <a:gd name="T17" fmla="*/ 25 h 41"/>
                  <a:gd name="T18" fmla="*/ 28 w 39"/>
                  <a:gd name="T19" fmla="*/ 29 h 41"/>
                  <a:gd name="T20" fmla="*/ 31 w 39"/>
                  <a:gd name="T21" fmla="*/ 33 h 41"/>
                  <a:gd name="T22" fmla="*/ 30 w 39"/>
                  <a:gd name="T23" fmla="*/ 35 h 41"/>
                  <a:gd name="T24" fmla="*/ 29 w 39"/>
                  <a:gd name="T25" fmla="*/ 35 h 41"/>
                  <a:gd name="T26" fmla="*/ 27 w 39"/>
                  <a:gd name="T27" fmla="*/ 34 h 41"/>
                  <a:gd name="T28" fmla="*/ 21 w 39"/>
                  <a:gd name="T29" fmla="*/ 27 h 41"/>
                  <a:gd name="T30" fmla="*/ 20 w 39"/>
                  <a:gd name="T31" fmla="*/ 25 h 41"/>
                  <a:gd name="T32" fmla="*/ 25 w 39"/>
                  <a:gd name="T33" fmla="*/ 19 h 41"/>
                  <a:gd name="T34" fmla="*/ 25 w 39"/>
                  <a:gd name="T35" fmla="*/ 17 h 41"/>
                  <a:gd name="T36" fmla="*/ 24 w 39"/>
                  <a:gd name="T37" fmla="*/ 17 h 41"/>
                  <a:gd name="T38" fmla="*/ 21 w 39"/>
                  <a:gd name="T39" fmla="*/ 8 h 41"/>
                  <a:gd name="T40" fmla="*/ 22 w 39"/>
                  <a:gd name="T41" fmla="*/ 2 h 41"/>
                  <a:gd name="T42" fmla="*/ 20 w 39"/>
                  <a:gd name="T43" fmla="*/ 0 h 41"/>
                  <a:gd name="T44" fmla="*/ 17 w 39"/>
                  <a:gd name="T45" fmla="*/ 1 h 41"/>
                  <a:gd name="T46" fmla="*/ 5 w 39"/>
                  <a:gd name="T47" fmla="*/ 9 h 41"/>
                  <a:gd name="T48" fmla="*/ 4 w 39"/>
                  <a:gd name="T49" fmla="*/ 11 h 41"/>
                  <a:gd name="T50" fmla="*/ 3 w 39"/>
                  <a:gd name="T51" fmla="*/ 24 h 41"/>
                  <a:gd name="T52" fmla="*/ 2 w 39"/>
                  <a:gd name="T53" fmla="*/ 26 h 41"/>
                  <a:gd name="T54" fmla="*/ 3 w 39"/>
                  <a:gd name="T55" fmla="*/ 30 h 41"/>
                  <a:gd name="T56" fmla="*/ 5 w 39"/>
                  <a:gd name="T57" fmla="*/ 33 h 41"/>
                  <a:gd name="T58" fmla="*/ 6 w 39"/>
                  <a:gd name="T59" fmla="*/ 35 h 41"/>
                  <a:gd name="T60" fmla="*/ 8 w 39"/>
                  <a:gd name="T61" fmla="*/ 35 h 41"/>
                  <a:gd name="T62" fmla="*/ 9 w 39"/>
                  <a:gd name="T63" fmla="*/ 35 h 41"/>
                  <a:gd name="T64" fmla="*/ 13 w 39"/>
                  <a:gd name="T65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1">
                    <a:moveTo>
                      <a:pt x="13" y="36"/>
                    </a:move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5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1" y="36"/>
                      <a:pt x="24" y="36"/>
                      <a:pt x="27" y="39"/>
                    </a:cubicBezTo>
                    <a:cubicBezTo>
                      <a:pt x="30" y="41"/>
                      <a:pt x="34" y="40"/>
                      <a:pt x="36" y="36"/>
                    </a:cubicBezTo>
                    <a:cubicBezTo>
                      <a:pt x="38" y="31"/>
                      <a:pt x="39" y="27"/>
                      <a:pt x="39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4" y="21"/>
                      <a:pt x="31" y="23"/>
                      <a:pt x="29" y="25"/>
                    </a:cubicBezTo>
                    <a:cubicBezTo>
                      <a:pt x="27" y="26"/>
                      <a:pt x="27" y="28"/>
                      <a:pt x="28" y="29"/>
                    </a:cubicBezTo>
                    <a:cubicBezTo>
                      <a:pt x="29" y="31"/>
                      <a:pt x="30" y="32"/>
                      <a:pt x="31" y="33"/>
                    </a:cubicBezTo>
                    <a:cubicBezTo>
                      <a:pt x="31" y="34"/>
                      <a:pt x="31" y="35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8" y="35"/>
                      <a:pt x="28" y="34"/>
                      <a:pt x="27" y="34"/>
                    </a:cubicBezTo>
                    <a:cubicBezTo>
                      <a:pt x="24" y="32"/>
                      <a:pt x="24" y="29"/>
                      <a:pt x="21" y="27"/>
                    </a:cubicBezTo>
                    <a:cubicBezTo>
                      <a:pt x="20" y="26"/>
                      <a:pt x="20" y="26"/>
                      <a:pt x="20" y="25"/>
                    </a:cubicBezTo>
                    <a:cubicBezTo>
                      <a:pt x="21" y="22"/>
                      <a:pt x="22" y="20"/>
                      <a:pt x="25" y="19"/>
                    </a:cubicBezTo>
                    <a:cubicBezTo>
                      <a:pt x="26" y="19"/>
                      <a:pt x="26" y="18"/>
                      <a:pt x="25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0" y="14"/>
                      <a:pt x="19" y="12"/>
                      <a:pt x="21" y="8"/>
                    </a:cubicBezTo>
                    <a:cubicBezTo>
                      <a:pt x="21" y="6"/>
                      <a:pt x="22" y="5"/>
                      <a:pt x="22" y="2"/>
                    </a:cubicBezTo>
                    <a:cubicBezTo>
                      <a:pt x="21" y="1"/>
                      <a:pt x="21" y="0"/>
                      <a:pt x="20" y="0"/>
                    </a:cubicBezTo>
                    <a:cubicBezTo>
                      <a:pt x="19" y="0"/>
                      <a:pt x="18" y="0"/>
                      <a:pt x="17" y="1"/>
                    </a:cubicBezTo>
                    <a:cubicBezTo>
                      <a:pt x="13" y="3"/>
                      <a:pt x="10" y="7"/>
                      <a:pt x="5" y="9"/>
                    </a:cubicBezTo>
                    <a:cubicBezTo>
                      <a:pt x="5" y="9"/>
                      <a:pt x="4" y="10"/>
                      <a:pt x="4" y="11"/>
                    </a:cubicBezTo>
                    <a:cubicBezTo>
                      <a:pt x="4" y="15"/>
                      <a:pt x="0" y="19"/>
                      <a:pt x="3" y="24"/>
                    </a:cubicBezTo>
                    <a:cubicBezTo>
                      <a:pt x="3" y="24"/>
                      <a:pt x="3" y="25"/>
                      <a:pt x="2" y="26"/>
                    </a:cubicBezTo>
                    <a:cubicBezTo>
                      <a:pt x="2" y="27"/>
                      <a:pt x="2" y="29"/>
                      <a:pt x="3" y="30"/>
                    </a:cubicBezTo>
                    <a:cubicBezTo>
                      <a:pt x="4" y="31"/>
                      <a:pt x="5" y="31"/>
                      <a:pt x="5" y="33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9" y="35"/>
                      <a:pt x="9" y="35"/>
                      <a:pt x="9" y="35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2" name="Freeform 199"/>
              <p:cNvSpPr>
                <a:spLocks/>
              </p:cNvSpPr>
              <p:nvPr/>
            </p:nvSpPr>
            <p:spPr bwMode="auto">
              <a:xfrm>
                <a:off x="3728" y="1652"/>
                <a:ext cx="80" cy="84"/>
              </a:xfrm>
              <a:custGeom>
                <a:avLst/>
                <a:gdLst>
                  <a:gd name="T0" fmla="*/ 13 w 39"/>
                  <a:gd name="T1" fmla="*/ 36 h 41"/>
                  <a:gd name="T2" fmla="*/ 16 w 39"/>
                  <a:gd name="T3" fmla="*/ 36 h 41"/>
                  <a:gd name="T4" fmla="*/ 17 w 39"/>
                  <a:gd name="T5" fmla="*/ 34 h 41"/>
                  <a:gd name="T6" fmla="*/ 18 w 39"/>
                  <a:gd name="T7" fmla="*/ 34 h 41"/>
                  <a:gd name="T8" fmla="*/ 27 w 39"/>
                  <a:gd name="T9" fmla="*/ 39 h 41"/>
                  <a:gd name="T10" fmla="*/ 36 w 39"/>
                  <a:gd name="T11" fmla="*/ 36 h 41"/>
                  <a:gd name="T12" fmla="*/ 39 w 39"/>
                  <a:gd name="T13" fmla="*/ 22 h 41"/>
                  <a:gd name="T14" fmla="*/ 38 w 39"/>
                  <a:gd name="T15" fmla="*/ 21 h 41"/>
                  <a:gd name="T16" fmla="*/ 29 w 39"/>
                  <a:gd name="T17" fmla="*/ 25 h 41"/>
                  <a:gd name="T18" fmla="*/ 28 w 39"/>
                  <a:gd name="T19" fmla="*/ 29 h 41"/>
                  <a:gd name="T20" fmla="*/ 31 w 39"/>
                  <a:gd name="T21" fmla="*/ 33 h 41"/>
                  <a:gd name="T22" fmla="*/ 30 w 39"/>
                  <a:gd name="T23" fmla="*/ 35 h 41"/>
                  <a:gd name="T24" fmla="*/ 29 w 39"/>
                  <a:gd name="T25" fmla="*/ 35 h 41"/>
                  <a:gd name="T26" fmla="*/ 27 w 39"/>
                  <a:gd name="T27" fmla="*/ 34 h 41"/>
                  <a:gd name="T28" fmla="*/ 21 w 39"/>
                  <a:gd name="T29" fmla="*/ 27 h 41"/>
                  <a:gd name="T30" fmla="*/ 20 w 39"/>
                  <a:gd name="T31" fmla="*/ 25 h 41"/>
                  <a:gd name="T32" fmla="*/ 25 w 39"/>
                  <a:gd name="T33" fmla="*/ 19 h 41"/>
                  <a:gd name="T34" fmla="*/ 25 w 39"/>
                  <a:gd name="T35" fmla="*/ 17 h 41"/>
                  <a:gd name="T36" fmla="*/ 24 w 39"/>
                  <a:gd name="T37" fmla="*/ 17 h 41"/>
                  <a:gd name="T38" fmla="*/ 21 w 39"/>
                  <a:gd name="T39" fmla="*/ 8 h 41"/>
                  <a:gd name="T40" fmla="*/ 22 w 39"/>
                  <a:gd name="T41" fmla="*/ 2 h 41"/>
                  <a:gd name="T42" fmla="*/ 20 w 39"/>
                  <a:gd name="T43" fmla="*/ 0 h 41"/>
                  <a:gd name="T44" fmla="*/ 17 w 39"/>
                  <a:gd name="T45" fmla="*/ 1 h 41"/>
                  <a:gd name="T46" fmla="*/ 5 w 39"/>
                  <a:gd name="T47" fmla="*/ 9 h 41"/>
                  <a:gd name="T48" fmla="*/ 4 w 39"/>
                  <a:gd name="T49" fmla="*/ 11 h 41"/>
                  <a:gd name="T50" fmla="*/ 3 w 39"/>
                  <a:gd name="T51" fmla="*/ 24 h 41"/>
                  <a:gd name="T52" fmla="*/ 2 w 39"/>
                  <a:gd name="T53" fmla="*/ 26 h 41"/>
                  <a:gd name="T54" fmla="*/ 3 w 39"/>
                  <a:gd name="T55" fmla="*/ 30 h 41"/>
                  <a:gd name="T56" fmla="*/ 5 w 39"/>
                  <a:gd name="T57" fmla="*/ 33 h 41"/>
                  <a:gd name="T58" fmla="*/ 6 w 39"/>
                  <a:gd name="T59" fmla="*/ 35 h 41"/>
                  <a:gd name="T60" fmla="*/ 8 w 39"/>
                  <a:gd name="T61" fmla="*/ 35 h 41"/>
                  <a:gd name="T62" fmla="*/ 9 w 39"/>
                  <a:gd name="T63" fmla="*/ 35 h 41"/>
                  <a:gd name="T64" fmla="*/ 13 w 39"/>
                  <a:gd name="T65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1">
                    <a:moveTo>
                      <a:pt x="13" y="36"/>
                    </a:move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5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1" y="36"/>
                      <a:pt x="24" y="36"/>
                      <a:pt x="27" y="39"/>
                    </a:cubicBezTo>
                    <a:cubicBezTo>
                      <a:pt x="30" y="41"/>
                      <a:pt x="34" y="40"/>
                      <a:pt x="36" y="36"/>
                    </a:cubicBezTo>
                    <a:cubicBezTo>
                      <a:pt x="38" y="31"/>
                      <a:pt x="39" y="27"/>
                      <a:pt x="39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4" y="21"/>
                      <a:pt x="31" y="23"/>
                      <a:pt x="29" y="25"/>
                    </a:cubicBezTo>
                    <a:cubicBezTo>
                      <a:pt x="27" y="26"/>
                      <a:pt x="27" y="28"/>
                      <a:pt x="28" y="29"/>
                    </a:cubicBezTo>
                    <a:cubicBezTo>
                      <a:pt x="29" y="31"/>
                      <a:pt x="30" y="32"/>
                      <a:pt x="31" y="33"/>
                    </a:cubicBezTo>
                    <a:cubicBezTo>
                      <a:pt x="31" y="34"/>
                      <a:pt x="31" y="35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8" y="35"/>
                      <a:pt x="28" y="34"/>
                      <a:pt x="27" y="34"/>
                    </a:cubicBezTo>
                    <a:cubicBezTo>
                      <a:pt x="24" y="32"/>
                      <a:pt x="24" y="29"/>
                      <a:pt x="21" y="27"/>
                    </a:cubicBezTo>
                    <a:cubicBezTo>
                      <a:pt x="20" y="26"/>
                      <a:pt x="20" y="26"/>
                      <a:pt x="20" y="25"/>
                    </a:cubicBezTo>
                    <a:cubicBezTo>
                      <a:pt x="21" y="22"/>
                      <a:pt x="22" y="20"/>
                      <a:pt x="25" y="19"/>
                    </a:cubicBezTo>
                    <a:cubicBezTo>
                      <a:pt x="26" y="19"/>
                      <a:pt x="26" y="18"/>
                      <a:pt x="25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0" y="14"/>
                      <a:pt x="19" y="12"/>
                      <a:pt x="21" y="8"/>
                    </a:cubicBezTo>
                    <a:cubicBezTo>
                      <a:pt x="21" y="6"/>
                      <a:pt x="22" y="5"/>
                      <a:pt x="22" y="2"/>
                    </a:cubicBezTo>
                    <a:cubicBezTo>
                      <a:pt x="21" y="1"/>
                      <a:pt x="21" y="0"/>
                      <a:pt x="20" y="0"/>
                    </a:cubicBezTo>
                    <a:cubicBezTo>
                      <a:pt x="19" y="0"/>
                      <a:pt x="18" y="0"/>
                      <a:pt x="17" y="1"/>
                    </a:cubicBezTo>
                    <a:cubicBezTo>
                      <a:pt x="13" y="3"/>
                      <a:pt x="10" y="7"/>
                      <a:pt x="5" y="9"/>
                    </a:cubicBezTo>
                    <a:cubicBezTo>
                      <a:pt x="5" y="9"/>
                      <a:pt x="4" y="10"/>
                      <a:pt x="4" y="11"/>
                    </a:cubicBezTo>
                    <a:cubicBezTo>
                      <a:pt x="4" y="15"/>
                      <a:pt x="0" y="19"/>
                      <a:pt x="3" y="24"/>
                    </a:cubicBezTo>
                    <a:cubicBezTo>
                      <a:pt x="3" y="24"/>
                      <a:pt x="3" y="25"/>
                      <a:pt x="2" y="26"/>
                    </a:cubicBezTo>
                    <a:cubicBezTo>
                      <a:pt x="2" y="27"/>
                      <a:pt x="2" y="29"/>
                      <a:pt x="3" y="30"/>
                    </a:cubicBezTo>
                    <a:cubicBezTo>
                      <a:pt x="4" y="31"/>
                      <a:pt x="5" y="31"/>
                      <a:pt x="5" y="33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9" y="35"/>
                      <a:pt x="9" y="35"/>
                      <a:pt x="9" y="35"/>
                    </a:cubicBezTo>
                    <a:lnTo>
                      <a:pt x="13" y="3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3" name="Freeform 200"/>
              <p:cNvSpPr>
                <a:spLocks/>
              </p:cNvSpPr>
              <p:nvPr/>
            </p:nvSpPr>
            <p:spPr bwMode="auto">
              <a:xfrm>
                <a:off x="3652" y="1764"/>
                <a:ext cx="70" cy="66"/>
              </a:xfrm>
              <a:custGeom>
                <a:avLst/>
                <a:gdLst>
                  <a:gd name="T0" fmla="*/ 1 w 34"/>
                  <a:gd name="T1" fmla="*/ 28 h 32"/>
                  <a:gd name="T2" fmla="*/ 2 w 34"/>
                  <a:gd name="T3" fmla="*/ 29 h 32"/>
                  <a:gd name="T4" fmla="*/ 3 w 34"/>
                  <a:gd name="T5" fmla="*/ 29 h 32"/>
                  <a:gd name="T6" fmla="*/ 4 w 34"/>
                  <a:gd name="T7" fmla="*/ 30 h 32"/>
                  <a:gd name="T8" fmla="*/ 5 w 34"/>
                  <a:gd name="T9" fmla="*/ 29 h 32"/>
                  <a:gd name="T10" fmla="*/ 7 w 34"/>
                  <a:gd name="T11" fmla="*/ 29 h 32"/>
                  <a:gd name="T12" fmla="*/ 7 w 34"/>
                  <a:gd name="T13" fmla="*/ 28 h 32"/>
                  <a:gd name="T14" fmla="*/ 9 w 34"/>
                  <a:gd name="T15" fmla="*/ 28 h 32"/>
                  <a:gd name="T16" fmla="*/ 10 w 34"/>
                  <a:gd name="T17" fmla="*/ 26 h 32"/>
                  <a:gd name="T18" fmla="*/ 12 w 34"/>
                  <a:gd name="T19" fmla="*/ 26 h 32"/>
                  <a:gd name="T20" fmla="*/ 14 w 34"/>
                  <a:gd name="T21" fmla="*/ 28 h 32"/>
                  <a:gd name="T22" fmla="*/ 15 w 34"/>
                  <a:gd name="T23" fmla="*/ 28 h 32"/>
                  <a:gd name="T24" fmla="*/ 17 w 34"/>
                  <a:gd name="T25" fmla="*/ 29 h 32"/>
                  <a:gd name="T26" fmla="*/ 17 w 34"/>
                  <a:gd name="T27" fmla="*/ 29 h 32"/>
                  <a:gd name="T28" fmla="*/ 19 w 34"/>
                  <a:gd name="T29" fmla="*/ 29 h 32"/>
                  <a:gd name="T30" fmla="*/ 20 w 34"/>
                  <a:gd name="T31" fmla="*/ 30 h 32"/>
                  <a:gd name="T32" fmla="*/ 20 w 34"/>
                  <a:gd name="T33" fmla="*/ 31 h 32"/>
                  <a:gd name="T34" fmla="*/ 21 w 34"/>
                  <a:gd name="T35" fmla="*/ 32 h 32"/>
                  <a:gd name="T36" fmla="*/ 23 w 34"/>
                  <a:gd name="T37" fmla="*/ 27 h 32"/>
                  <a:gd name="T38" fmla="*/ 22 w 34"/>
                  <a:gd name="T39" fmla="*/ 24 h 32"/>
                  <a:gd name="T40" fmla="*/ 25 w 34"/>
                  <a:gd name="T41" fmla="*/ 21 h 32"/>
                  <a:gd name="T42" fmla="*/ 27 w 34"/>
                  <a:gd name="T43" fmla="*/ 20 h 32"/>
                  <a:gd name="T44" fmla="*/ 30 w 34"/>
                  <a:gd name="T45" fmla="*/ 21 h 32"/>
                  <a:gd name="T46" fmla="*/ 31 w 34"/>
                  <a:gd name="T47" fmla="*/ 19 h 32"/>
                  <a:gd name="T48" fmla="*/ 31 w 34"/>
                  <a:gd name="T49" fmla="*/ 18 h 32"/>
                  <a:gd name="T50" fmla="*/ 31 w 34"/>
                  <a:gd name="T51" fmla="*/ 17 h 32"/>
                  <a:gd name="T52" fmla="*/ 31 w 34"/>
                  <a:gd name="T53" fmla="*/ 15 h 32"/>
                  <a:gd name="T54" fmla="*/ 33 w 34"/>
                  <a:gd name="T55" fmla="*/ 15 h 32"/>
                  <a:gd name="T56" fmla="*/ 31 w 34"/>
                  <a:gd name="T57" fmla="*/ 13 h 32"/>
                  <a:gd name="T58" fmla="*/ 28 w 34"/>
                  <a:gd name="T59" fmla="*/ 13 h 32"/>
                  <a:gd name="T60" fmla="*/ 28 w 34"/>
                  <a:gd name="T61" fmla="*/ 12 h 32"/>
                  <a:gd name="T62" fmla="*/ 29 w 34"/>
                  <a:gd name="T63" fmla="*/ 10 h 32"/>
                  <a:gd name="T64" fmla="*/ 31 w 34"/>
                  <a:gd name="T65" fmla="*/ 10 h 32"/>
                  <a:gd name="T66" fmla="*/ 32 w 34"/>
                  <a:gd name="T67" fmla="*/ 10 h 32"/>
                  <a:gd name="T68" fmla="*/ 33 w 34"/>
                  <a:gd name="T69" fmla="*/ 8 h 32"/>
                  <a:gd name="T70" fmla="*/ 33 w 34"/>
                  <a:gd name="T71" fmla="*/ 7 h 32"/>
                  <a:gd name="T72" fmla="*/ 34 w 34"/>
                  <a:gd name="T73" fmla="*/ 5 h 32"/>
                  <a:gd name="T74" fmla="*/ 34 w 34"/>
                  <a:gd name="T75" fmla="*/ 4 h 32"/>
                  <a:gd name="T76" fmla="*/ 34 w 34"/>
                  <a:gd name="T77" fmla="*/ 2 h 32"/>
                  <a:gd name="T78" fmla="*/ 31 w 34"/>
                  <a:gd name="T79" fmla="*/ 1 h 32"/>
                  <a:gd name="T80" fmla="*/ 31 w 34"/>
                  <a:gd name="T81" fmla="*/ 0 h 32"/>
                  <a:gd name="T82" fmla="*/ 23 w 34"/>
                  <a:gd name="T83" fmla="*/ 2 h 32"/>
                  <a:gd name="T84" fmla="*/ 14 w 34"/>
                  <a:gd name="T85" fmla="*/ 6 h 32"/>
                  <a:gd name="T86" fmla="*/ 8 w 34"/>
                  <a:gd name="T87" fmla="*/ 13 h 32"/>
                  <a:gd name="T88" fmla="*/ 0 w 34"/>
                  <a:gd name="T89" fmla="*/ 27 h 32"/>
                  <a:gd name="T90" fmla="*/ 1 w 34"/>
                  <a:gd name="T91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32">
                    <a:moveTo>
                      <a:pt x="1" y="28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8" y="0"/>
                      <a:pt x="26" y="2"/>
                      <a:pt x="23" y="2"/>
                    </a:cubicBezTo>
                    <a:cubicBezTo>
                      <a:pt x="20" y="2"/>
                      <a:pt x="17" y="5"/>
                      <a:pt x="14" y="6"/>
                    </a:cubicBezTo>
                    <a:cubicBezTo>
                      <a:pt x="11" y="8"/>
                      <a:pt x="9" y="10"/>
                      <a:pt x="8" y="13"/>
                    </a:cubicBezTo>
                    <a:cubicBezTo>
                      <a:pt x="5" y="21"/>
                      <a:pt x="5" y="23"/>
                      <a:pt x="0" y="27"/>
                    </a:cubicBez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" name="Freeform 201"/>
              <p:cNvSpPr>
                <a:spLocks/>
              </p:cNvSpPr>
              <p:nvPr/>
            </p:nvSpPr>
            <p:spPr bwMode="auto">
              <a:xfrm>
                <a:off x="3652" y="1764"/>
                <a:ext cx="70" cy="66"/>
              </a:xfrm>
              <a:custGeom>
                <a:avLst/>
                <a:gdLst>
                  <a:gd name="T0" fmla="*/ 1 w 34"/>
                  <a:gd name="T1" fmla="*/ 28 h 32"/>
                  <a:gd name="T2" fmla="*/ 2 w 34"/>
                  <a:gd name="T3" fmla="*/ 29 h 32"/>
                  <a:gd name="T4" fmla="*/ 3 w 34"/>
                  <a:gd name="T5" fmla="*/ 29 h 32"/>
                  <a:gd name="T6" fmla="*/ 4 w 34"/>
                  <a:gd name="T7" fmla="*/ 30 h 32"/>
                  <a:gd name="T8" fmla="*/ 5 w 34"/>
                  <a:gd name="T9" fmla="*/ 29 h 32"/>
                  <a:gd name="T10" fmla="*/ 7 w 34"/>
                  <a:gd name="T11" fmla="*/ 29 h 32"/>
                  <a:gd name="T12" fmla="*/ 7 w 34"/>
                  <a:gd name="T13" fmla="*/ 28 h 32"/>
                  <a:gd name="T14" fmla="*/ 9 w 34"/>
                  <a:gd name="T15" fmla="*/ 28 h 32"/>
                  <a:gd name="T16" fmla="*/ 10 w 34"/>
                  <a:gd name="T17" fmla="*/ 26 h 32"/>
                  <a:gd name="T18" fmla="*/ 12 w 34"/>
                  <a:gd name="T19" fmla="*/ 26 h 32"/>
                  <a:gd name="T20" fmla="*/ 14 w 34"/>
                  <a:gd name="T21" fmla="*/ 28 h 32"/>
                  <a:gd name="T22" fmla="*/ 15 w 34"/>
                  <a:gd name="T23" fmla="*/ 28 h 32"/>
                  <a:gd name="T24" fmla="*/ 17 w 34"/>
                  <a:gd name="T25" fmla="*/ 29 h 32"/>
                  <a:gd name="T26" fmla="*/ 17 w 34"/>
                  <a:gd name="T27" fmla="*/ 29 h 32"/>
                  <a:gd name="T28" fmla="*/ 19 w 34"/>
                  <a:gd name="T29" fmla="*/ 29 h 32"/>
                  <a:gd name="T30" fmla="*/ 20 w 34"/>
                  <a:gd name="T31" fmla="*/ 30 h 32"/>
                  <a:gd name="T32" fmla="*/ 20 w 34"/>
                  <a:gd name="T33" fmla="*/ 31 h 32"/>
                  <a:gd name="T34" fmla="*/ 21 w 34"/>
                  <a:gd name="T35" fmla="*/ 32 h 32"/>
                  <a:gd name="T36" fmla="*/ 23 w 34"/>
                  <a:gd name="T37" fmla="*/ 27 h 32"/>
                  <a:gd name="T38" fmla="*/ 22 w 34"/>
                  <a:gd name="T39" fmla="*/ 24 h 32"/>
                  <a:gd name="T40" fmla="*/ 25 w 34"/>
                  <a:gd name="T41" fmla="*/ 21 h 32"/>
                  <a:gd name="T42" fmla="*/ 27 w 34"/>
                  <a:gd name="T43" fmla="*/ 20 h 32"/>
                  <a:gd name="T44" fmla="*/ 30 w 34"/>
                  <a:gd name="T45" fmla="*/ 21 h 32"/>
                  <a:gd name="T46" fmla="*/ 31 w 34"/>
                  <a:gd name="T47" fmla="*/ 19 h 32"/>
                  <a:gd name="T48" fmla="*/ 31 w 34"/>
                  <a:gd name="T49" fmla="*/ 18 h 32"/>
                  <a:gd name="T50" fmla="*/ 31 w 34"/>
                  <a:gd name="T51" fmla="*/ 17 h 32"/>
                  <a:gd name="T52" fmla="*/ 31 w 34"/>
                  <a:gd name="T53" fmla="*/ 15 h 32"/>
                  <a:gd name="T54" fmla="*/ 33 w 34"/>
                  <a:gd name="T55" fmla="*/ 15 h 32"/>
                  <a:gd name="T56" fmla="*/ 31 w 34"/>
                  <a:gd name="T57" fmla="*/ 13 h 32"/>
                  <a:gd name="T58" fmla="*/ 28 w 34"/>
                  <a:gd name="T59" fmla="*/ 13 h 32"/>
                  <a:gd name="T60" fmla="*/ 28 w 34"/>
                  <a:gd name="T61" fmla="*/ 12 h 32"/>
                  <a:gd name="T62" fmla="*/ 29 w 34"/>
                  <a:gd name="T63" fmla="*/ 10 h 32"/>
                  <a:gd name="T64" fmla="*/ 31 w 34"/>
                  <a:gd name="T65" fmla="*/ 10 h 32"/>
                  <a:gd name="T66" fmla="*/ 32 w 34"/>
                  <a:gd name="T67" fmla="*/ 10 h 32"/>
                  <a:gd name="T68" fmla="*/ 33 w 34"/>
                  <a:gd name="T69" fmla="*/ 8 h 32"/>
                  <a:gd name="T70" fmla="*/ 33 w 34"/>
                  <a:gd name="T71" fmla="*/ 7 h 32"/>
                  <a:gd name="T72" fmla="*/ 34 w 34"/>
                  <a:gd name="T73" fmla="*/ 5 h 32"/>
                  <a:gd name="T74" fmla="*/ 34 w 34"/>
                  <a:gd name="T75" fmla="*/ 4 h 32"/>
                  <a:gd name="T76" fmla="*/ 34 w 34"/>
                  <a:gd name="T77" fmla="*/ 2 h 32"/>
                  <a:gd name="T78" fmla="*/ 31 w 34"/>
                  <a:gd name="T79" fmla="*/ 1 h 32"/>
                  <a:gd name="T80" fmla="*/ 31 w 34"/>
                  <a:gd name="T81" fmla="*/ 0 h 32"/>
                  <a:gd name="T82" fmla="*/ 23 w 34"/>
                  <a:gd name="T83" fmla="*/ 2 h 32"/>
                  <a:gd name="T84" fmla="*/ 14 w 34"/>
                  <a:gd name="T85" fmla="*/ 6 h 32"/>
                  <a:gd name="T86" fmla="*/ 8 w 34"/>
                  <a:gd name="T87" fmla="*/ 13 h 32"/>
                  <a:gd name="T88" fmla="*/ 0 w 34"/>
                  <a:gd name="T89" fmla="*/ 27 h 32"/>
                  <a:gd name="T90" fmla="*/ 1 w 34"/>
                  <a:gd name="T91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32">
                    <a:moveTo>
                      <a:pt x="1" y="28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8" y="0"/>
                      <a:pt x="26" y="2"/>
                      <a:pt x="23" y="2"/>
                    </a:cubicBezTo>
                    <a:cubicBezTo>
                      <a:pt x="20" y="2"/>
                      <a:pt x="17" y="5"/>
                      <a:pt x="14" y="6"/>
                    </a:cubicBezTo>
                    <a:cubicBezTo>
                      <a:pt x="11" y="8"/>
                      <a:pt x="9" y="10"/>
                      <a:pt x="8" y="13"/>
                    </a:cubicBezTo>
                    <a:cubicBezTo>
                      <a:pt x="5" y="21"/>
                      <a:pt x="5" y="23"/>
                      <a:pt x="0" y="27"/>
                    </a:cubicBezTo>
                    <a:lnTo>
                      <a:pt x="1" y="2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5" name="Freeform 202"/>
              <p:cNvSpPr>
                <a:spLocks/>
              </p:cNvSpPr>
              <p:nvPr/>
            </p:nvSpPr>
            <p:spPr bwMode="auto">
              <a:xfrm>
                <a:off x="3665" y="1801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6" name="Freeform 203"/>
              <p:cNvSpPr>
                <a:spLocks/>
              </p:cNvSpPr>
              <p:nvPr/>
            </p:nvSpPr>
            <p:spPr bwMode="auto">
              <a:xfrm>
                <a:off x="3665" y="1801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7" name="Freeform 204"/>
              <p:cNvSpPr>
                <a:spLocks/>
              </p:cNvSpPr>
              <p:nvPr/>
            </p:nvSpPr>
            <p:spPr bwMode="auto">
              <a:xfrm>
                <a:off x="3644" y="1818"/>
                <a:ext cx="56" cy="47"/>
              </a:xfrm>
              <a:custGeom>
                <a:avLst/>
                <a:gdLst>
                  <a:gd name="T0" fmla="*/ 26 w 27"/>
                  <a:gd name="T1" fmla="*/ 10 h 23"/>
                  <a:gd name="T2" fmla="*/ 25 w 27"/>
                  <a:gd name="T3" fmla="*/ 7 h 23"/>
                  <a:gd name="T4" fmla="*/ 26 w 27"/>
                  <a:gd name="T5" fmla="*/ 3 h 23"/>
                  <a:gd name="T6" fmla="*/ 26 w 27"/>
                  <a:gd name="T7" fmla="*/ 3 h 23"/>
                  <a:gd name="T8" fmla="*/ 25 w 27"/>
                  <a:gd name="T9" fmla="*/ 6 h 23"/>
                  <a:gd name="T10" fmla="*/ 24 w 27"/>
                  <a:gd name="T11" fmla="*/ 5 h 23"/>
                  <a:gd name="T12" fmla="*/ 24 w 27"/>
                  <a:gd name="T13" fmla="*/ 3 h 23"/>
                  <a:gd name="T14" fmla="*/ 23 w 27"/>
                  <a:gd name="T15" fmla="*/ 2 h 23"/>
                  <a:gd name="T16" fmla="*/ 21 w 27"/>
                  <a:gd name="T17" fmla="*/ 2 h 23"/>
                  <a:gd name="T18" fmla="*/ 21 w 27"/>
                  <a:gd name="T19" fmla="*/ 3 h 23"/>
                  <a:gd name="T20" fmla="*/ 19 w 27"/>
                  <a:gd name="T21" fmla="*/ 1 h 23"/>
                  <a:gd name="T22" fmla="*/ 18 w 27"/>
                  <a:gd name="T23" fmla="*/ 1 h 23"/>
                  <a:gd name="T24" fmla="*/ 17 w 27"/>
                  <a:gd name="T25" fmla="*/ 0 h 23"/>
                  <a:gd name="T26" fmla="*/ 14 w 27"/>
                  <a:gd name="T27" fmla="*/ 0 h 23"/>
                  <a:gd name="T28" fmla="*/ 13 w 27"/>
                  <a:gd name="T29" fmla="*/ 1 h 23"/>
                  <a:gd name="T30" fmla="*/ 12 w 27"/>
                  <a:gd name="T31" fmla="*/ 1 h 23"/>
                  <a:gd name="T32" fmla="*/ 12 w 27"/>
                  <a:gd name="T33" fmla="*/ 2 h 23"/>
                  <a:gd name="T34" fmla="*/ 10 w 27"/>
                  <a:gd name="T35" fmla="*/ 3 h 23"/>
                  <a:gd name="T36" fmla="*/ 9 w 27"/>
                  <a:gd name="T37" fmla="*/ 3 h 23"/>
                  <a:gd name="T38" fmla="*/ 7 w 27"/>
                  <a:gd name="T39" fmla="*/ 3 h 23"/>
                  <a:gd name="T40" fmla="*/ 6 w 27"/>
                  <a:gd name="T41" fmla="*/ 2 h 23"/>
                  <a:gd name="T42" fmla="*/ 5 w 27"/>
                  <a:gd name="T43" fmla="*/ 1 h 23"/>
                  <a:gd name="T44" fmla="*/ 5 w 27"/>
                  <a:gd name="T45" fmla="*/ 1 h 23"/>
                  <a:gd name="T46" fmla="*/ 5 w 27"/>
                  <a:gd name="T47" fmla="*/ 0 h 23"/>
                  <a:gd name="T48" fmla="*/ 2 w 27"/>
                  <a:gd name="T49" fmla="*/ 3 h 23"/>
                  <a:gd name="T50" fmla="*/ 0 w 27"/>
                  <a:gd name="T51" fmla="*/ 3 h 23"/>
                  <a:gd name="T52" fmla="*/ 2 w 27"/>
                  <a:gd name="T53" fmla="*/ 5 h 23"/>
                  <a:gd name="T54" fmla="*/ 2 w 27"/>
                  <a:gd name="T55" fmla="*/ 9 h 23"/>
                  <a:gd name="T56" fmla="*/ 5 w 27"/>
                  <a:gd name="T57" fmla="*/ 9 h 23"/>
                  <a:gd name="T58" fmla="*/ 5 w 27"/>
                  <a:gd name="T59" fmla="*/ 11 h 23"/>
                  <a:gd name="T60" fmla="*/ 8 w 27"/>
                  <a:gd name="T61" fmla="*/ 14 h 23"/>
                  <a:gd name="T62" fmla="*/ 9 w 27"/>
                  <a:gd name="T63" fmla="*/ 13 h 23"/>
                  <a:gd name="T64" fmla="*/ 12 w 27"/>
                  <a:gd name="T65" fmla="*/ 15 h 23"/>
                  <a:gd name="T66" fmla="*/ 11 w 27"/>
                  <a:gd name="T67" fmla="*/ 17 h 23"/>
                  <a:gd name="T68" fmla="*/ 14 w 27"/>
                  <a:gd name="T69" fmla="*/ 18 h 23"/>
                  <a:gd name="T70" fmla="*/ 15 w 27"/>
                  <a:gd name="T71" fmla="*/ 18 h 23"/>
                  <a:gd name="T72" fmla="*/ 15 w 27"/>
                  <a:gd name="T73" fmla="*/ 18 h 23"/>
                  <a:gd name="T74" fmla="*/ 17 w 27"/>
                  <a:gd name="T75" fmla="*/ 19 h 23"/>
                  <a:gd name="T76" fmla="*/ 17 w 27"/>
                  <a:gd name="T77" fmla="*/ 19 h 23"/>
                  <a:gd name="T78" fmla="*/ 20 w 27"/>
                  <a:gd name="T79" fmla="*/ 22 h 23"/>
                  <a:gd name="T80" fmla="*/ 22 w 27"/>
                  <a:gd name="T81" fmla="*/ 22 h 23"/>
                  <a:gd name="T82" fmla="*/ 23 w 27"/>
                  <a:gd name="T83" fmla="*/ 23 h 23"/>
                  <a:gd name="T84" fmla="*/ 24 w 27"/>
                  <a:gd name="T85" fmla="*/ 22 h 23"/>
                  <a:gd name="T86" fmla="*/ 25 w 27"/>
                  <a:gd name="T87" fmla="*/ 22 h 23"/>
                  <a:gd name="T88" fmla="*/ 25 w 27"/>
                  <a:gd name="T89" fmla="*/ 21 h 23"/>
                  <a:gd name="T90" fmla="*/ 24 w 27"/>
                  <a:gd name="T91" fmla="*/ 19 h 23"/>
                  <a:gd name="T92" fmla="*/ 24 w 27"/>
                  <a:gd name="T93" fmla="*/ 19 h 23"/>
                  <a:gd name="T94" fmla="*/ 25 w 27"/>
                  <a:gd name="T95" fmla="*/ 17 h 23"/>
                  <a:gd name="T96" fmla="*/ 26 w 27"/>
                  <a:gd name="T97" fmla="*/ 15 h 23"/>
                  <a:gd name="T98" fmla="*/ 27 w 27"/>
                  <a:gd name="T99" fmla="*/ 16 h 23"/>
                  <a:gd name="T100" fmla="*/ 27 w 27"/>
                  <a:gd name="T101" fmla="*/ 13 h 23"/>
                  <a:gd name="T102" fmla="*/ 26 w 27"/>
                  <a:gd name="T103" fmla="*/ 11 h 23"/>
                  <a:gd name="T104" fmla="*/ 26 w 27"/>
                  <a:gd name="T10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" h="23">
                    <a:moveTo>
                      <a:pt x="26" y="10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1"/>
                      <a:pt x="26" y="11"/>
                      <a:pt x="26" y="11"/>
                    </a:cubicBez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2" name="Group 406"/>
            <p:cNvGrpSpPr>
              <a:grpSpLocks/>
            </p:cNvGrpSpPr>
            <p:nvPr/>
          </p:nvGrpSpPr>
          <p:grpSpPr bwMode="auto">
            <a:xfrm>
              <a:off x="3429" y="524"/>
              <a:ext cx="3420" cy="2746"/>
              <a:chOff x="3429" y="524"/>
              <a:chExt cx="3420" cy="2746"/>
            </a:xfrm>
          </p:grpSpPr>
          <p:sp>
            <p:nvSpPr>
              <p:cNvPr id="329" name="Freeform 206"/>
              <p:cNvSpPr>
                <a:spLocks/>
              </p:cNvSpPr>
              <p:nvPr/>
            </p:nvSpPr>
            <p:spPr bwMode="auto">
              <a:xfrm>
                <a:off x="3644" y="1818"/>
                <a:ext cx="56" cy="47"/>
              </a:xfrm>
              <a:custGeom>
                <a:avLst/>
                <a:gdLst>
                  <a:gd name="T0" fmla="*/ 26 w 27"/>
                  <a:gd name="T1" fmla="*/ 10 h 23"/>
                  <a:gd name="T2" fmla="*/ 25 w 27"/>
                  <a:gd name="T3" fmla="*/ 7 h 23"/>
                  <a:gd name="T4" fmla="*/ 26 w 27"/>
                  <a:gd name="T5" fmla="*/ 3 h 23"/>
                  <a:gd name="T6" fmla="*/ 26 w 27"/>
                  <a:gd name="T7" fmla="*/ 3 h 23"/>
                  <a:gd name="T8" fmla="*/ 25 w 27"/>
                  <a:gd name="T9" fmla="*/ 6 h 23"/>
                  <a:gd name="T10" fmla="*/ 24 w 27"/>
                  <a:gd name="T11" fmla="*/ 5 h 23"/>
                  <a:gd name="T12" fmla="*/ 24 w 27"/>
                  <a:gd name="T13" fmla="*/ 3 h 23"/>
                  <a:gd name="T14" fmla="*/ 23 w 27"/>
                  <a:gd name="T15" fmla="*/ 2 h 23"/>
                  <a:gd name="T16" fmla="*/ 21 w 27"/>
                  <a:gd name="T17" fmla="*/ 2 h 23"/>
                  <a:gd name="T18" fmla="*/ 21 w 27"/>
                  <a:gd name="T19" fmla="*/ 3 h 23"/>
                  <a:gd name="T20" fmla="*/ 19 w 27"/>
                  <a:gd name="T21" fmla="*/ 1 h 23"/>
                  <a:gd name="T22" fmla="*/ 18 w 27"/>
                  <a:gd name="T23" fmla="*/ 1 h 23"/>
                  <a:gd name="T24" fmla="*/ 17 w 27"/>
                  <a:gd name="T25" fmla="*/ 0 h 23"/>
                  <a:gd name="T26" fmla="*/ 14 w 27"/>
                  <a:gd name="T27" fmla="*/ 0 h 23"/>
                  <a:gd name="T28" fmla="*/ 13 w 27"/>
                  <a:gd name="T29" fmla="*/ 1 h 23"/>
                  <a:gd name="T30" fmla="*/ 12 w 27"/>
                  <a:gd name="T31" fmla="*/ 1 h 23"/>
                  <a:gd name="T32" fmla="*/ 12 w 27"/>
                  <a:gd name="T33" fmla="*/ 2 h 23"/>
                  <a:gd name="T34" fmla="*/ 10 w 27"/>
                  <a:gd name="T35" fmla="*/ 3 h 23"/>
                  <a:gd name="T36" fmla="*/ 9 w 27"/>
                  <a:gd name="T37" fmla="*/ 3 h 23"/>
                  <a:gd name="T38" fmla="*/ 7 w 27"/>
                  <a:gd name="T39" fmla="*/ 3 h 23"/>
                  <a:gd name="T40" fmla="*/ 6 w 27"/>
                  <a:gd name="T41" fmla="*/ 2 h 23"/>
                  <a:gd name="T42" fmla="*/ 5 w 27"/>
                  <a:gd name="T43" fmla="*/ 1 h 23"/>
                  <a:gd name="T44" fmla="*/ 5 w 27"/>
                  <a:gd name="T45" fmla="*/ 1 h 23"/>
                  <a:gd name="T46" fmla="*/ 5 w 27"/>
                  <a:gd name="T47" fmla="*/ 0 h 23"/>
                  <a:gd name="T48" fmla="*/ 2 w 27"/>
                  <a:gd name="T49" fmla="*/ 3 h 23"/>
                  <a:gd name="T50" fmla="*/ 0 w 27"/>
                  <a:gd name="T51" fmla="*/ 3 h 23"/>
                  <a:gd name="T52" fmla="*/ 2 w 27"/>
                  <a:gd name="T53" fmla="*/ 5 h 23"/>
                  <a:gd name="T54" fmla="*/ 2 w 27"/>
                  <a:gd name="T55" fmla="*/ 9 h 23"/>
                  <a:gd name="T56" fmla="*/ 5 w 27"/>
                  <a:gd name="T57" fmla="*/ 9 h 23"/>
                  <a:gd name="T58" fmla="*/ 5 w 27"/>
                  <a:gd name="T59" fmla="*/ 11 h 23"/>
                  <a:gd name="T60" fmla="*/ 8 w 27"/>
                  <a:gd name="T61" fmla="*/ 14 h 23"/>
                  <a:gd name="T62" fmla="*/ 9 w 27"/>
                  <a:gd name="T63" fmla="*/ 13 h 23"/>
                  <a:gd name="T64" fmla="*/ 12 w 27"/>
                  <a:gd name="T65" fmla="*/ 15 h 23"/>
                  <a:gd name="T66" fmla="*/ 11 w 27"/>
                  <a:gd name="T67" fmla="*/ 17 h 23"/>
                  <a:gd name="T68" fmla="*/ 14 w 27"/>
                  <a:gd name="T69" fmla="*/ 18 h 23"/>
                  <a:gd name="T70" fmla="*/ 15 w 27"/>
                  <a:gd name="T71" fmla="*/ 18 h 23"/>
                  <a:gd name="T72" fmla="*/ 15 w 27"/>
                  <a:gd name="T73" fmla="*/ 18 h 23"/>
                  <a:gd name="T74" fmla="*/ 17 w 27"/>
                  <a:gd name="T75" fmla="*/ 19 h 23"/>
                  <a:gd name="T76" fmla="*/ 17 w 27"/>
                  <a:gd name="T77" fmla="*/ 19 h 23"/>
                  <a:gd name="T78" fmla="*/ 20 w 27"/>
                  <a:gd name="T79" fmla="*/ 22 h 23"/>
                  <a:gd name="T80" fmla="*/ 22 w 27"/>
                  <a:gd name="T81" fmla="*/ 22 h 23"/>
                  <a:gd name="T82" fmla="*/ 23 w 27"/>
                  <a:gd name="T83" fmla="*/ 23 h 23"/>
                  <a:gd name="T84" fmla="*/ 24 w 27"/>
                  <a:gd name="T85" fmla="*/ 22 h 23"/>
                  <a:gd name="T86" fmla="*/ 25 w 27"/>
                  <a:gd name="T87" fmla="*/ 22 h 23"/>
                  <a:gd name="T88" fmla="*/ 25 w 27"/>
                  <a:gd name="T89" fmla="*/ 21 h 23"/>
                  <a:gd name="T90" fmla="*/ 24 w 27"/>
                  <a:gd name="T91" fmla="*/ 19 h 23"/>
                  <a:gd name="T92" fmla="*/ 24 w 27"/>
                  <a:gd name="T93" fmla="*/ 19 h 23"/>
                  <a:gd name="T94" fmla="*/ 25 w 27"/>
                  <a:gd name="T95" fmla="*/ 17 h 23"/>
                  <a:gd name="T96" fmla="*/ 26 w 27"/>
                  <a:gd name="T97" fmla="*/ 15 h 23"/>
                  <a:gd name="T98" fmla="*/ 27 w 27"/>
                  <a:gd name="T99" fmla="*/ 16 h 23"/>
                  <a:gd name="T100" fmla="*/ 27 w 27"/>
                  <a:gd name="T101" fmla="*/ 13 h 23"/>
                  <a:gd name="T102" fmla="*/ 26 w 27"/>
                  <a:gd name="T103" fmla="*/ 11 h 23"/>
                  <a:gd name="T104" fmla="*/ 26 w 27"/>
                  <a:gd name="T10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" h="23">
                    <a:moveTo>
                      <a:pt x="26" y="10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1"/>
                      <a:pt x="26" y="11"/>
                      <a:pt x="26" y="11"/>
                    </a:cubicBezTo>
                    <a:lnTo>
                      <a:pt x="26" y="1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0" name="Freeform 207"/>
              <p:cNvSpPr>
                <a:spLocks/>
              </p:cNvSpPr>
              <p:nvPr/>
            </p:nvSpPr>
            <p:spPr bwMode="auto">
              <a:xfrm>
                <a:off x="3667" y="1795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1" name="Freeform 208"/>
              <p:cNvSpPr>
                <a:spLocks/>
              </p:cNvSpPr>
              <p:nvPr/>
            </p:nvSpPr>
            <p:spPr bwMode="auto">
              <a:xfrm>
                <a:off x="3667" y="1795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2" name="Freeform 209"/>
              <p:cNvSpPr>
                <a:spLocks/>
              </p:cNvSpPr>
              <p:nvPr/>
            </p:nvSpPr>
            <p:spPr bwMode="auto">
              <a:xfrm>
                <a:off x="3665" y="180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Freeform 210"/>
              <p:cNvSpPr>
                <a:spLocks/>
              </p:cNvSpPr>
              <p:nvPr/>
            </p:nvSpPr>
            <p:spPr bwMode="auto">
              <a:xfrm>
                <a:off x="3665" y="180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Freeform 211"/>
              <p:cNvSpPr>
                <a:spLocks/>
              </p:cNvSpPr>
              <p:nvPr/>
            </p:nvSpPr>
            <p:spPr bwMode="auto">
              <a:xfrm>
                <a:off x="3656" y="1816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Freeform 212"/>
              <p:cNvSpPr>
                <a:spLocks/>
              </p:cNvSpPr>
              <p:nvPr/>
            </p:nvSpPr>
            <p:spPr bwMode="auto">
              <a:xfrm>
                <a:off x="3656" y="1816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Freeform 213"/>
              <p:cNvSpPr>
                <a:spLocks/>
              </p:cNvSpPr>
              <p:nvPr/>
            </p:nvSpPr>
            <p:spPr bwMode="auto">
              <a:xfrm>
                <a:off x="3659" y="1808"/>
                <a:ext cx="6" cy="6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7" name="Freeform 214"/>
              <p:cNvSpPr>
                <a:spLocks/>
              </p:cNvSpPr>
              <p:nvPr/>
            </p:nvSpPr>
            <p:spPr bwMode="auto">
              <a:xfrm>
                <a:off x="3659" y="1808"/>
                <a:ext cx="6" cy="6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8" name="Freeform 215"/>
              <p:cNvSpPr>
                <a:spLocks/>
              </p:cNvSpPr>
              <p:nvPr/>
            </p:nvSpPr>
            <p:spPr bwMode="auto">
              <a:xfrm>
                <a:off x="3695" y="1851"/>
                <a:ext cx="13" cy="18"/>
              </a:xfrm>
              <a:custGeom>
                <a:avLst/>
                <a:gdLst>
                  <a:gd name="T0" fmla="*/ 9 w 13"/>
                  <a:gd name="T1" fmla="*/ 8 h 18"/>
                  <a:gd name="T2" fmla="*/ 9 w 13"/>
                  <a:gd name="T3" fmla="*/ 4 h 18"/>
                  <a:gd name="T4" fmla="*/ 5 w 13"/>
                  <a:gd name="T5" fmla="*/ 0 h 18"/>
                  <a:gd name="T6" fmla="*/ 5 w 13"/>
                  <a:gd name="T7" fmla="*/ 0 h 18"/>
                  <a:gd name="T8" fmla="*/ 5 w 13"/>
                  <a:gd name="T9" fmla="*/ 0 h 18"/>
                  <a:gd name="T10" fmla="*/ 3 w 13"/>
                  <a:gd name="T11" fmla="*/ 0 h 18"/>
                  <a:gd name="T12" fmla="*/ 0 w 13"/>
                  <a:gd name="T13" fmla="*/ 2 h 18"/>
                  <a:gd name="T14" fmla="*/ 0 w 13"/>
                  <a:gd name="T15" fmla="*/ 6 h 18"/>
                  <a:gd name="T16" fmla="*/ 0 w 13"/>
                  <a:gd name="T17" fmla="*/ 6 h 18"/>
                  <a:gd name="T18" fmla="*/ 0 w 13"/>
                  <a:gd name="T19" fmla="*/ 10 h 18"/>
                  <a:gd name="T20" fmla="*/ 0 w 13"/>
                  <a:gd name="T21" fmla="*/ 14 h 18"/>
                  <a:gd name="T22" fmla="*/ 5 w 13"/>
                  <a:gd name="T23" fmla="*/ 16 h 18"/>
                  <a:gd name="T24" fmla="*/ 9 w 13"/>
                  <a:gd name="T25" fmla="*/ 18 h 18"/>
                  <a:gd name="T26" fmla="*/ 11 w 13"/>
                  <a:gd name="T27" fmla="*/ 18 h 18"/>
                  <a:gd name="T28" fmla="*/ 13 w 13"/>
                  <a:gd name="T29" fmla="*/ 10 h 18"/>
                  <a:gd name="T30" fmla="*/ 9 w 13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18">
                    <a:moveTo>
                      <a:pt x="9" y="8"/>
                    </a:moveTo>
                    <a:lnTo>
                      <a:pt x="9" y="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5" y="16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3" y="10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9" name="Freeform 216"/>
              <p:cNvSpPr>
                <a:spLocks/>
              </p:cNvSpPr>
              <p:nvPr/>
            </p:nvSpPr>
            <p:spPr bwMode="auto">
              <a:xfrm>
                <a:off x="3695" y="1851"/>
                <a:ext cx="13" cy="18"/>
              </a:xfrm>
              <a:custGeom>
                <a:avLst/>
                <a:gdLst>
                  <a:gd name="T0" fmla="*/ 9 w 13"/>
                  <a:gd name="T1" fmla="*/ 8 h 18"/>
                  <a:gd name="T2" fmla="*/ 9 w 13"/>
                  <a:gd name="T3" fmla="*/ 4 h 18"/>
                  <a:gd name="T4" fmla="*/ 5 w 13"/>
                  <a:gd name="T5" fmla="*/ 0 h 18"/>
                  <a:gd name="T6" fmla="*/ 5 w 13"/>
                  <a:gd name="T7" fmla="*/ 0 h 18"/>
                  <a:gd name="T8" fmla="*/ 5 w 13"/>
                  <a:gd name="T9" fmla="*/ 0 h 18"/>
                  <a:gd name="T10" fmla="*/ 3 w 13"/>
                  <a:gd name="T11" fmla="*/ 0 h 18"/>
                  <a:gd name="T12" fmla="*/ 0 w 13"/>
                  <a:gd name="T13" fmla="*/ 2 h 18"/>
                  <a:gd name="T14" fmla="*/ 0 w 13"/>
                  <a:gd name="T15" fmla="*/ 6 h 18"/>
                  <a:gd name="T16" fmla="*/ 0 w 13"/>
                  <a:gd name="T17" fmla="*/ 6 h 18"/>
                  <a:gd name="T18" fmla="*/ 0 w 13"/>
                  <a:gd name="T19" fmla="*/ 10 h 18"/>
                  <a:gd name="T20" fmla="*/ 0 w 13"/>
                  <a:gd name="T21" fmla="*/ 14 h 18"/>
                  <a:gd name="T22" fmla="*/ 5 w 13"/>
                  <a:gd name="T23" fmla="*/ 16 h 18"/>
                  <a:gd name="T24" fmla="*/ 9 w 13"/>
                  <a:gd name="T25" fmla="*/ 18 h 18"/>
                  <a:gd name="T26" fmla="*/ 11 w 13"/>
                  <a:gd name="T27" fmla="*/ 18 h 18"/>
                  <a:gd name="T28" fmla="*/ 13 w 13"/>
                  <a:gd name="T29" fmla="*/ 10 h 18"/>
                  <a:gd name="T30" fmla="*/ 9 w 13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18">
                    <a:moveTo>
                      <a:pt x="9" y="8"/>
                    </a:moveTo>
                    <a:lnTo>
                      <a:pt x="9" y="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5" y="16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3" y="10"/>
                    </a:lnTo>
                    <a:lnTo>
                      <a:pt x="9" y="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" name="Freeform 217"/>
              <p:cNvSpPr>
                <a:spLocks/>
              </p:cNvSpPr>
              <p:nvPr/>
            </p:nvSpPr>
            <p:spPr bwMode="auto">
              <a:xfrm>
                <a:off x="3429" y="2046"/>
                <a:ext cx="59" cy="119"/>
              </a:xfrm>
              <a:custGeom>
                <a:avLst/>
                <a:gdLst>
                  <a:gd name="T0" fmla="*/ 19 w 29"/>
                  <a:gd name="T1" fmla="*/ 53 h 58"/>
                  <a:gd name="T2" fmla="*/ 18 w 29"/>
                  <a:gd name="T3" fmla="*/ 51 h 58"/>
                  <a:gd name="T4" fmla="*/ 20 w 29"/>
                  <a:gd name="T5" fmla="*/ 47 h 58"/>
                  <a:gd name="T6" fmla="*/ 22 w 29"/>
                  <a:gd name="T7" fmla="*/ 44 h 58"/>
                  <a:gd name="T8" fmla="*/ 22 w 29"/>
                  <a:gd name="T9" fmla="*/ 43 h 58"/>
                  <a:gd name="T10" fmla="*/ 21 w 29"/>
                  <a:gd name="T11" fmla="*/ 42 h 58"/>
                  <a:gd name="T12" fmla="*/ 19 w 29"/>
                  <a:gd name="T13" fmla="*/ 40 h 58"/>
                  <a:gd name="T14" fmla="*/ 22 w 29"/>
                  <a:gd name="T15" fmla="*/ 37 h 58"/>
                  <a:gd name="T16" fmla="*/ 22 w 29"/>
                  <a:gd name="T17" fmla="*/ 33 h 58"/>
                  <a:gd name="T18" fmla="*/ 20 w 29"/>
                  <a:gd name="T19" fmla="*/ 32 h 58"/>
                  <a:gd name="T20" fmla="*/ 17 w 29"/>
                  <a:gd name="T21" fmla="*/ 27 h 58"/>
                  <a:gd name="T22" fmla="*/ 19 w 29"/>
                  <a:gd name="T23" fmla="*/ 27 h 58"/>
                  <a:gd name="T24" fmla="*/ 21 w 29"/>
                  <a:gd name="T25" fmla="*/ 27 h 58"/>
                  <a:gd name="T26" fmla="*/ 23 w 29"/>
                  <a:gd name="T27" fmla="*/ 24 h 58"/>
                  <a:gd name="T28" fmla="*/ 22 w 29"/>
                  <a:gd name="T29" fmla="*/ 22 h 58"/>
                  <a:gd name="T30" fmla="*/ 24 w 29"/>
                  <a:gd name="T31" fmla="*/ 20 h 58"/>
                  <a:gd name="T32" fmla="*/ 24 w 29"/>
                  <a:gd name="T33" fmla="*/ 15 h 58"/>
                  <a:gd name="T34" fmla="*/ 24 w 29"/>
                  <a:gd name="T35" fmla="*/ 12 h 58"/>
                  <a:gd name="T36" fmla="*/ 28 w 29"/>
                  <a:gd name="T37" fmla="*/ 8 h 58"/>
                  <a:gd name="T38" fmla="*/ 29 w 29"/>
                  <a:gd name="T39" fmla="*/ 8 h 58"/>
                  <a:gd name="T40" fmla="*/ 29 w 29"/>
                  <a:gd name="T41" fmla="*/ 6 h 58"/>
                  <a:gd name="T42" fmla="*/ 28 w 29"/>
                  <a:gd name="T43" fmla="*/ 4 h 58"/>
                  <a:gd name="T44" fmla="*/ 27 w 29"/>
                  <a:gd name="T45" fmla="*/ 2 h 58"/>
                  <a:gd name="T46" fmla="*/ 23 w 29"/>
                  <a:gd name="T47" fmla="*/ 1 h 58"/>
                  <a:gd name="T48" fmla="*/ 21 w 29"/>
                  <a:gd name="T49" fmla="*/ 2 h 58"/>
                  <a:gd name="T50" fmla="*/ 16 w 29"/>
                  <a:gd name="T51" fmla="*/ 2 h 58"/>
                  <a:gd name="T52" fmla="*/ 13 w 29"/>
                  <a:gd name="T53" fmla="*/ 3 h 58"/>
                  <a:gd name="T54" fmla="*/ 12 w 29"/>
                  <a:gd name="T55" fmla="*/ 2 h 58"/>
                  <a:gd name="T56" fmla="*/ 12 w 29"/>
                  <a:gd name="T57" fmla="*/ 0 h 58"/>
                  <a:gd name="T58" fmla="*/ 10 w 29"/>
                  <a:gd name="T59" fmla="*/ 0 h 58"/>
                  <a:gd name="T60" fmla="*/ 6 w 29"/>
                  <a:gd name="T61" fmla="*/ 0 h 58"/>
                  <a:gd name="T62" fmla="*/ 6 w 29"/>
                  <a:gd name="T63" fmla="*/ 2 h 58"/>
                  <a:gd name="T64" fmla="*/ 6 w 29"/>
                  <a:gd name="T65" fmla="*/ 3 h 58"/>
                  <a:gd name="T66" fmla="*/ 4 w 29"/>
                  <a:gd name="T67" fmla="*/ 27 h 58"/>
                  <a:gd name="T68" fmla="*/ 1 w 29"/>
                  <a:gd name="T69" fmla="*/ 34 h 58"/>
                  <a:gd name="T70" fmla="*/ 1 w 29"/>
                  <a:gd name="T71" fmla="*/ 38 h 58"/>
                  <a:gd name="T72" fmla="*/ 6 w 29"/>
                  <a:gd name="T73" fmla="*/ 52 h 58"/>
                  <a:gd name="T74" fmla="*/ 6 w 29"/>
                  <a:gd name="T75" fmla="*/ 54 h 58"/>
                  <a:gd name="T76" fmla="*/ 7 w 29"/>
                  <a:gd name="T77" fmla="*/ 56 h 58"/>
                  <a:gd name="T78" fmla="*/ 16 w 29"/>
                  <a:gd name="T79" fmla="*/ 57 h 58"/>
                  <a:gd name="T80" fmla="*/ 17 w 29"/>
                  <a:gd name="T81" fmla="*/ 57 h 58"/>
                  <a:gd name="T82" fmla="*/ 19 w 29"/>
                  <a:gd name="T83" fmla="*/ 55 h 58"/>
                  <a:gd name="T84" fmla="*/ 19 w 29"/>
                  <a:gd name="T85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" h="58">
                    <a:moveTo>
                      <a:pt x="19" y="53"/>
                    </a:moveTo>
                    <a:cubicBezTo>
                      <a:pt x="18" y="51"/>
                      <a:pt x="18" y="51"/>
                      <a:pt x="18" y="51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8" y="12"/>
                      <a:pt x="7" y="19"/>
                      <a:pt x="4" y="27"/>
                    </a:cubicBezTo>
                    <a:cubicBezTo>
                      <a:pt x="2" y="29"/>
                      <a:pt x="1" y="32"/>
                      <a:pt x="1" y="34"/>
                    </a:cubicBezTo>
                    <a:cubicBezTo>
                      <a:pt x="0" y="35"/>
                      <a:pt x="0" y="37"/>
                      <a:pt x="1" y="38"/>
                    </a:cubicBezTo>
                    <a:cubicBezTo>
                      <a:pt x="4" y="42"/>
                      <a:pt x="6" y="47"/>
                      <a:pt x="6" y="52"/>
                    </a:cubicBezTo>
                    <a:cubicBezTo>
                      <a:pt x="6" y="52"/>
                      <a:pt x="6" y="53"/>
                      <a:pt x="6" y="54"/>
                    </a:cubicBezTo>
                    <a:cubicBezTo>
                      <a:pt x="6" y="54"/>
                      <a:pt x="6" y="56"/>
                      <a:pt x="7" y="56"/>
                    </a:cubicBezTo>
                    <a:cubicBezTo>
                      <a:pt x="10" y="57"/>
                      <a:pt x="13" y="58"/>
                      <a:pt x="16" y="57"/>
                    </a:cubicBezTo>
                    <a:cubicBezTo>
                      <a:pt x="16" y="57"/>
                      <a:pt x="16" y="57"/>
                      <a:pt x="17" y="57"/>
                    </a:cubicBezTo>
                    <a:cubicBezTo>
                      <a:pt x="19" y="55"/>
                      <a:pt x="19" y="55"/>
                      <a:pt x="19" y="55"/>
                    </a:cubicBezTo>
                    <a:lnTo>
                      <a:pt x="19" y="5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" name="Freeform 218"/>
              <p:cNvSpPr>
                <a:spLocks/>
              </p:cNvSpPr>
              <p:nvPr/>
            </p:nvSpPr>
            <p:spPr bwMode="auto">
              <a:xfrm>
                <a:off x="3429" y="2046"/>
                <a:ext cx="59" cy="119"/>
              </a:xfrm>
              <a:custGeom>
                <a:avLst/>
                <a:gdLst>
                  <a:gd name="T0" fmla="*/ 19 w 29"/>
                  <a:gd name="T1" fmla="*/ 53 h 58"/>
                  <a:gd name="T2" fmla="*/ 18 w 29"/>
                  <a:gd name="T3" fmla="*/ 51 h 58"/>
                  <a:gd name="T4" fmla="*/ 20 w 29"/>
                  <a:gd name="T5" fmla="*/ 47 h 58"/>
                  <a:gd name="T6" fmla="*/ 22 w 29"/>
                  <a:gd name="T7" fmla="*/ 44 h 58"/>
                  <a:gd name="T8" fmla="*/ 22 w 29"/>
                  <a:gd name="T9" fmla="*/ 43 h 58"/>
                  <a:gd name="T10" fmla="*/ 21 w 29"/>
                  <a:gd name="T11" fmla="*/ 42 h 58"/>
                  <a:gd name="T12" fmla="*/ 19 w 29"/>
                  <a:gd name="T13" fmla="*/ 40 h 58"/>
                  <a:gd name="T14" fmla="*/ 22 w 29"/>
                  <a:gd name="T15" fmla="*/ 37 h 58"/>
                  <a:gd name="T16" fmla="*/ 22 w 29"/>
                  <a:gd name="T17" fmla="*/ 33 h 58"/>
                  <a:gd name="T18" fmla="*/ 20 w 29"/>
                  <a:gd name="T19" fmla="*/ 32 h 58"/>
                  <a:gd name="T20" fmla="*/ 17 w 29"/>
                  <a:gd name="T21" fmla="*/ 27 h 58"/>
                  <a:gd name="T22" fmla="*/ 19 w 29"/>
                  <a:gd name="T23" fmla="*/ 27 h 58"/>
                  <a:gd name="T24" fmla="*/ 21 w 29"/>
                  <a:gd name="T25" fmla="*/ 27 h 58"/>
                  <a:gd name="T26" fmla="*/ 23 w 29"/>
                  <a:gd name="T27" fmla="*/ 24 h 58"/>
                  <a:gd name="T28" fmla="*/ 22 w 29"/>
                  <a:gd name="T29" fmla="*/ 22 h 58"/>
                  <a:gd name="T30" fmla="*/ 24 w 29"/>
                  <a:gd name="T31" fmla="*/ 20 h 58"/>
                  <a:gd name="T32" fmla="*/ 24 w 29"/>
                  <a:gd name="T33" fmla="*/ 15 h 58"/>
                  <a:gd name="T34" fmla="*/ 24 w 29"/>
                  <a:gd name="T35" fmla="*/ 12 h 58"/>
                  <a:gd name="T36" fmla="*/ 28 w 29"/>
                  <a:gd name="T37" fmla="*/ 8 h 58"/>
                  <a:gd name="T38" fmla="*/ 29 w 29"/>
                  <a:gd name="T39" fmla="*/ 8 h 58"/>
                  <a:gd name="T40" fmla="*/ 29 w 29"/>
                  <a:gd name="T41" fmla="*/ 6 h 58"/>
                  <a:gd name="T42" fmla="*/ 28 w 29"/>
                  <a:gd name="T43" fmla="*/ 4 h 58"/>
                  <a:gd name="T44" fmla="*/ 27 w 29"/>
                  <a:gd name="T45" fmla="*/ 2 h 58"/>
                  <a:gd name="T46" fmla="*/ 23 w 29"/>
                  <a:gd name="T47" fmla="*/ 1 h 58"/>
                  <a:gd name="T48" fmla="*/ 21 w 29"/>
                  <a:gd name="T49" fmla="*/ 2 h 58"/>
                  <a:gd name="T50" fmla="*/ 16 w 29"/>
                  <a:gd name="T51" fmla="*/ 2 h 58"/>
                  <a:gd name="T52" fmla="*/ 13 w 29"/>
                  <a:gd name="T53" fmla="*/ 3 h 58"/>
                  <a:gd name="T54" fmla="*/ 12 w 29"/>
                  <a:gd name="T55" fmla="*/ 2 h 58"/>
                  <a:gd name="T56" fmla="*/ 12 w 29"/>
                  <a:gd name="T57" fmla="*/ 0 h 58"/>
                  <a:gd name="T58" fmla="*/ 10 w 29"/>
                  <a:gd name="T59" fmla="*/ 0 h 58"/>
                  <a:gd name="T60" fmla="*/ 6 w 29"/>
                  <a:gd name="T61" fmla="*/ 0 h 58"/>
                  <a:gd name="T62" fmla="*/ 6 w 29"/>
                  <a:gd name="T63" fmla="*/ 2 h 58"/>
                  <a:gd name="T64" fmla="*/ 6 w 29"/>
                  <a:gd name="T65" fmla="*/ 3 h 58"/>
                  <a:gd name="T66" fmla="*/ 4 w 29"/>
                  <a:gd name="T67" fmla="*/ 27 h 58"/>
                  <a:gd name="T68" fmla="*/ 1 w 29"/>
                  <a:gd name="T69" fmla="*/ 34 h 58"/>
                  <a:gd name="T70" fmla="*/ 1 w 29"/>
                  <a:gd name="T71" fmla="*/ 38 h 58"/>
                  <a:gd name="T72" fmla="*/ 6 w 29"/>
                  <a:gd name="T73" fmla="*/ 52 h 58"/>
                  <a:gd name="T74" fmla="*/ 6 w 29"/>
                  <a:gd name="T75" fmla="*/ 54 h 58"/>
                  <a:gd name="T76" fmla="*/ 7 w 29"/>
                  <a:gd name="T77" fmla="*/ 56 h 58"/>
                  <a:gd name="T78" fmla="*/ 16 w 29"/>
                  <a:gd name="T79" fmla="*/ 57 h 58"/>
                  <a:gd name="T80" fmla="*/ 17 w 29"/>
                  <a:gd name="T81" fmla="*/ 57 h 58"/>
                  <a:gd name="T82" fmla="*/ 19 w 29"/>
                  <a:gd name="T83" fmla="*/ 55 h 58"/>
                  <a:gd name="T84" fmla="*/ 19 w 29"/>
                  <a:gd name="T85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" h="58">
                    <a:moveTo>
                      <a:pt x="19" y="53"/>
                    </a:moveTo>
                    <a:cubicBezTo>
                      <a:pt x="18" y="51"/>
                      <a:pt x="18" y="51"/>
                      <a:pt x="18" y="51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8" y="12"/>
                      <a:pt x="7" y="19"/>
                      <a:pt x="4" y="27"/>
                    </a:cubicBezTo>
                    <a:cubicBezTo>
                      <a:pt x="2" y="29"/>
                      <a:pt x="1" y="32"/>
                      <a:pt x="1" y="34"/>
                    </a:cubicBezTo>
                    <a:cubicBezTo>
                      <a:pt x="0" y="35"/>
                      <a:pt x="0" y="37"/>
                      <a:pt x="1" y="38"/>
                    </a:cubicBezTo>
                    <a:cubicBezTo>
                      <a:pt x="4" y="42"/>
                      <a:pt x="6" y="47"/>
                      <a:pt x="6" y="52"/>
                    </a:cubicBezTo>
                    <a:cubicBezTo>
                      <a:pt x="6" y="52"/>
                      <a:pt x="6" y="53"/>
                      <a:pt x="6" y="54"/>
                    </a:cubicBezTo>
                    <a:cubicBezTo>
                      <a:pt x="6" y="54"/>
                      <a:pt x="6" y="56"/>
                      <a:pt x="7" y="56"/>
                    </a:cubicBezTo>
                    <a:cubicBezTo>
                      <a:pt x="10" y="57"/>
                      <a:pt x="13" y="58"/>
                      <a:pt x="16" y="57"/>
                    </a:cubicBezTo>
                    <a:cubicBezTo>
                      <a:pt x="16" y="57"/>
                      <a:pt x="16" y="57"/>
                      <a:pt x="17" y="57"/>
                    </a:cubicBezTo>
                    <a:cubicBezTo>
                      <a:pt x="19" y="55"/>
                      <a:pt x="19" y="55"/>
                      <a:pt x="19" y="55"/>
                    </a:cubicBezTo>
                    <a:lnTo>
                      <a:pt x="19" y="5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" name="Freeform 219"/>
              <p:cNvSpPr>
                <a:spLocks/>
              </p:cNvSpPr>
              <p:nvPr/>
            </p:nvSpPr>
            <p:spPr bwMode="auto">
              <a:xfrm>
                <a:off x="3630" y="212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" name="Freeform 220"/>
              <p:cNvSpPr>
                <a:spLocks/>
              </p:cNvSpPr>
              <p:nvPr/>
            </p:nvSpPr>
            <p:spPr bwMode="auto">
              <a:xfrm>
                <a:off x="3630" y="212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Freeform 221"/>
              <p:cNvSpPr>
                <a:spLocks/>
              </p:cNvSpPr>
              <p:nvPr/>
            </p:nvSpPr>
            <p:spPr bwMode="auto">
              <a:xfrm>
                <a:off x="3646" y="2103"/>
                <a:ext cx="10" cy="7"/>
              </a:xfrm>
              <a:custGeom>
                <a:avLst/>
                <a:gdLst>
                  <a:gd name="T0" fmla="*/ 3 w 5"/>
                  <a:gd name="T1" fmla="*/ 0 h 3"/>
                  <a:gd name="T2" fmla="*/ 1 w 5"/>
                  <a:gd name="T3" fmla="*/ 2 h 3"/>
                  <a:gd name="T4" fmla="*/ 3 w 5"/>
                  <a:gd name="T5" fmla="*/ 3 h 3"/>
                  <a:gd name="T6" fmla="*/ 5 w 5"/>
                  <a:gd name="T7" fmla="*/ 1 h 3"/>
                  <a:gd name="T8" fmla="*/ 3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2" y="0"/>
                      <a:pt x="0" y="1"/>
                      <a:pt x="1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5" y="1"/>
                      <a:pt x="5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5" name="Freeform 222"/>
              <p:cNvSpPr>
                <a:spLocks/>
              </p:cNvSpPr>
              <p:nvPr/>
            </p:nvSpPr>
            <p:spPr bwMode="auto">
              <a:xfrm>
                <a:off x="3646" y="2103"/>
                <a:ext cx="10" cy="7"/>
              </a:xfrm>
              <a:custGeom>
                <a:avLst/>
                <a:gdLst>
                  <a:gd name="T0" fmla="*/ 3 w 5"/>
                  <a:gd name="T1" fmla="*/ 0 h 3"/>
                  <a:gd name="T2" fmla="*/ 1 w 5"/>
                  <a:gd name="T3" fmla="*/ 2 h 3"/>
                  <a:gd name="T4" fmla="*/ 3 w 5"/>
                  <a:gd name="T5" fmla="*/ 3 h 3"/>
                  <a:gd name="T6" fmla="*/ 5 w 5"/>
                  <a:gd name="T7" fmla="*/ 1 h 3"/>
                  <a:gd name="T8" fmla="*/ 3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2" y="0"/>
                      <a:pt x="0" y="1"/>
                      <a:pt x="1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5" y="1"/>
                      <a:pt x="5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6" name="Freeform 223"/>
              <p:cNvSpPr>
                <a:spLocks/>
              </p:cNvSpPr>
              <p:nvPr/>
            </p:nvSpPr>
            <p:spPr bwMode="auto">
              <a:xfrm>
                <a:off x="3437" y="2005"/>
                <a:ext cx="219" cy="183"/>
              </a:xfrm>
              <a:custGeom>
                <a:avLst/>
                <a:gdLst>
                  <a:gd name="T0" fmla="*/ 95 w 107"/>
                  <a:gd name="T1" fmla="*/ 13 h 89"/>
                  <a:gd name="T2" fmla="*/ 90 w 107"/>
                  <a:gd name="T3" fmla="*/ 12 h 89"/>
                  <a:gd name="T4" fmla="*/ 85 w 107"/>
                  <a:gd name="T5" fmla="*/ 14 h 89"/>
                  <a:gd name="T6" fmla="*/ 81 w 107"/>
                  <a:gd name="T7" fmla="*/ 14 h 89"/>
                  <a:gd name="T8" fmla="*/ 77 w 107"/>
                  <a:gd name="T9" fmla="*/ 13 h 89"/>
                  <a:gd name="T10" fmla="*/ 72 w 107"/>
                  <a:gd name="T11" fmla="*/ 9 h 89"/>
                  <a:gd name="T12" fmla="*/ 69 w 107"/>
                  <a:gd name="T13" fmla="*/ 8 h 89"/>
                  <a:gd name="T14" fmla="*/ 67 w 107"/>
                  <a:gd name="T15" fmla="*/ 5 h 89"/>
                  <a:gd name="T16" fmla="*/ 62 w 107"/>
                  <a:gd name="T17" fmla="*/ 4 h 89"/>
                  <a:gd name="T18" fmla="*/ 46 w 107"/>
                  <a:gd name="T19" fmla="*/ 3 h 89"/>
                  <a:gd name="T20" fmla="*/ 23 w 107"/>
                  <a:gd name="T21" fmla="*/ 1 h 89"/>
                  <a:gd name="T22" fmla="*/ 7 w 107"/>
                  <a:gd name="T23" fmla="*/ 4 h 89"/>
                  <a:gd name="T24" fmla="*/ 2 w 107"/>
                  <a:gd name="T25" fmla="*/ 6 h 89"/>
                  <a:gd name="T26" fmla="*/ 3 w 107"/>
                  <a:gd name="T27" fmla="*/ 19 h 89"/>
                  <a:gd name="T28" fmla="*/ 8 w 107"/>
                  <a:gd name="T29" fmla="*/ 19 h 89"/>
                  <a:gd name="T30" fmla="*/ 9 w 107"/>
                  <a:gd name="T31" fmla="*/ 23 h 89"/>
                  <a:gd name="T32" fmla="*/ 18 w 107"/>
                  <a:gd name="T33" fmla="*/ 22 h 89"/>
                  <a:gd name="T34" fmla="*/ 23 w 107"/>
                  <a:gd name="T35" fmla="*/ 22 h 89"/>
                  <a:gd name="T36" fmla="*/ 25 w 107"/>
                  <a:gd name="T37" fmla="*/ 26 h 89"/>
                  <a:gd name="T38" fmla="*/ 24 w 107"/>
                  <a:gd name="T39" fmla="*/ 28 h 89"/>
                  <a:gd name="T40" fmla="*/ 20 w 107"/>
                  <a:gd name="T41" fmla="*/ 35 h 89"/>
                  <a:gd name="T42" fmla="*/ 18 w 107"/>
                  <a:gd name="T43" fmla="*/ 42 h 89"/>
                  <a:gd name="T44" fmla="*/ 17 w 107"/>
                  <a:gd name="T45" fmla="*/ 47 h 89"/>
                  <a:gd name="T46" fmla="*/ 13 w 107"/>
                  <a:gd name="T47" fmla="*/ 47 h 89"/>
                  <a:gd name="T48" fmla="*/ 18 w 107"/>
                  <a:gd name="T49" fmla="*/ 53 h 89"/>
                  <a:gd name="T50" fmla="*/ 15 w 107"/>
                  <a:gd name="T51" fmla="*/ 60 h 89"/>
                  <a:gd name="T52" fmla="*/ 18 w 107"/>
                  <a:gd name="T53" fmla="*/ 63 h 89"/>
                  <a:gd name="T54" fmla="*/ 16 w 107"/>
                  <a:gd name="T55" fmla="*/ 67 h 89"/>
                  <a:gd name="T56" fmla="*/ 15 w 107"/>
                  <a:gd name="T57" fmla="*/ 73 h 89"/>
                  <a:gd name="T58" fmla="*/ 13 w 107"/>
                  <a:gd name="T59" fmla="*/ 78 h 89"/>
                  <a:gd name="T60" fmla="*/ 17 w 107"/>
                  <a:gd name="T61" fmla="*/ 77 h 89"/>
                  <a:gd name="T62" fmla="*/ 26 w 107"/>
                  <a:gd name="T63" fmla="*/ 86 h 89"/>
                  <a:gd name="T64" fmla="*/ 38 w 107"/>
                  <a:gd name="T65" fmla="*/ 85 h 89"/>
                  <a:gd name="T66" fmla="*/ 61 w 107"/>
                  <a:gd name="T67" fmla="*/ 81 h 89"/>
                  <a:gd name="T68" fmla="*/ 71 w 107"/>
                  <a:gd name="T69" fmla="*/ 74 h 89"/>
                  <a:gd name="T70" fmla="*/ 81 w 107"/>
                  <a:gd name="T71" fmla="*/ 61 h 89"/>
                  <a:gd name="T72" fmla="*/ 83 w 107"/>
                  <a:gd name="T73" fmla="*/ 42 h 89"/>
                  <a:gd name="T74" fmla="*/ 97 w 107"/>
                  <a:gd name="T75" fmla="*/ 32 h 89"/>
                  <a:gd name="T76" fmla="*/ 107 w 107"/>
                  <a:gd name="T77" fmla="*/ 17 h 89"/>
                  <a:gd name="T78" fmla="*/ 97 w 107"/>
                  <a:gd name="T79" fmla="*/ 1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7" h="89">
                    <a:moveTo>
                      <a:pt x="97" y="14"/>
                    </a:moveTo>
                    <a:cubicBezTo>
                      <a:pt x="95" y="13"/>
                      <a:pt x="95" y="13"/>
                      <a:pt x="95" y="13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4" y="4"/>
                      <a:pt x="62" y="5"/>
                      <a:pt x="62" y="4"/>
                    </a:cubicBezTo>
                    <a:cubicBezTo>
                      <a:pt x="57" y="3"/>
                      <a:pt x="53" y="5"/>
                      <a:pt x="50" y="3"/>
                    </a:cubicBezTo>
                    <a:cubicBezTo>
                      <a:pt x="49" y="3"/>
                      <a:pt x="47" y="3"/>
                      <a:pt x="46" y="3"/>
                    </a:cubicBezTo>
                    <a:cubicBezTo>
                      <a:pt x="42" y="4"/>
                      <a:pt x="39" y="4"/>
                      <a:pt x="35" y="3"/>
                    </a:cubicBezTo>
                    <a:cubicBezTo>
                      <a:pt x="31" y="1"/>
                      <a:pt x="27" y="1"/>
                      <a:pt x="23" y="1"/>
                    </a:cubicBezTo>
                    <a:cubicBezTo>
                      <a:pt x="22" y="2"/>
                      <a:pt x="20" y="2"/>
                      <a:pt x="20" y="1"/>
                    </a:cubicBezTo>
                    <a:cubicBezTo>
                      <a:pt x="15" y="0"/>
                      <a:pt x="10" y="0"/>
                      <a:pt x="7" y="4"/>
                    </a:cubicBezTo>
                    <a:cubicBezTo>
                      <a:pt x="7" y="5"/>
                      <a:pt x="5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2" y="13"/>
                      <a:pt x="3" y="17"/>
                      <a:pt x="3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2" y="78"/>
                    </a:cubicBezTo>
                    <a:cubicBezTo>
                      <a:pt x="13" y="77"/>
                      <a:pt x="15" y="77"/>
                      <a:pt x="17" y="77"/>
                    </a:cubicBezTo>
                    <a:cubicBezTo>
                      <a:pt x="18" y="77"/>
                      <a:pt x="20" y="78"/>
                      <a:pt x="21" y="79"/>
                    </a:cubicBezTo>
                    <a:cubicBezTo>
                      <a:pt x="23" y="82"/>
                      <a:pt x="24" y="84"/>
                      <a:pt x="26" y="86"/>
                    </a:cubicBezTo>
                    <a:cubicBezTo>
                      <a:pt x="27" y="88"/>
                      <a:pt x="31" y="89"/>
                      <a:pt x="33" y="88"/>
                    </a:cubicBezTo>
                    <a:cubicBezTo>
                      <a:pt x="35" y="87"/>
                      <a:pt x="36" y="86"/>
                      <a:pt x="38" y="85"/>
                    </a:cubicBezTo>
                    <a:cubicBezTo>
                      <a:pt x="42" y="82"/>
                      <a:pt x="46" y="81"/>
                      <a:pt x="50" y="81"/>
                    </a:cubicBezTo>
                    <a:cubicBezTo>
                      <a:pt x="54" y="82"/>
                      <a:pt x="57" y="81"/>
                      <a:pt x="61" y="81"/>
                    </a:cubicBezTo>
                    <a:cubicBezTo>
                      <a:pt x="63" y="80"/>
                      <a:pt x="65" y="80"/>
                      <a:pt x="65" y="78"/>
                    </a:cubicBezTo>
                    <a:cubicBezTo>
                      <a:pt x="67" y="76"/>
                      <a:pt x="69" y="75"/>
                      <a:pt x="71" y="74"/>
                    </a:cubicBezTo>
                    <a:cubicBezTo>
                      <a:pt x="73" y="73"/>
                      <a:pt x="75" y="72"/>
                      <a:pt x="75" y="70"/>
                    </a:cubicBezTo>
                    <a:cubicBezTo>
                      <a:pt x="77" y="66"/>
                      <a:pt x="78" y="63"/>
                      <a:pt x="81" y="61"/>
                    </a:cubicBezTo>
                    <a:cubicBezTo>
                      <a:pt x="82" y="60"/>
                      <a:pt x="82" y="58"/>
                      <a:pt x="82" y="57"/>
                    </a:cubicBezTo>
                    <a:cubicBezTo>
                      <a:pt x="77" y="51"/>
                      <a:pt x="80" y="47"/>
                      <a:pt x="83" y="42"/>
                    </a:cubicBezTo>
                    <a:cubicBezTo>
                      <a:pt x="85" y="42"/>
                      <a:pt x="85" y="40"/>
                      <a:pt x="86" y="39"/>
                    </a:cubicBezTo>
                    <a:cubicBezTo>
                      <a:pt x="90" y="36"/>
                      <a:pt x="92" y="32"/>
                      <a:pt x="97" y="32"/>
                    </a:cubicBezTo>
                    <a:cubicBezTo>
                      <a:pt x="102" y="29"/>
                      <a:pt x="106" y="26"/>
                      <a:pt x="106" y="19"/>
                    </a:cubicBezTo>
                    <a:cubicBezTo>
                      <a:pt x="106" y="19"/>
                      <a:pt x="106" y="18"/>
                      <a:pt x="107" y="17"/>
                    </a:cubicBezTo>
                    <a:cubicBezTo>
                      <a:pt x="102" y="14"/>
                      <a:pt x="102" y="14"/>
                      <a:pt x="102" y="14"/>
                    </a:cubicBezTo>
                    <a:lnTo>
                      <a:pt x="97" y="14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7" name="Freeform 224"/>
              <p:cNvSpPr>
                <a:spLocks/>
              </p:cNvSpPr>
              <p:nvPr/>
            </p:nvSpPr>
            <p:spPr bwMode="auto">
              <a:xfrm>
                <a:off x="3437" y="2005"/>
                <a:ext cx="219" cy="183"/>
              </a:xfrm>
              <a:custGeom>
                <a:avLst/>
                <a:gdLst>
                  <a:gd name="T0" fmla="*/ 95 w 107"/>
                  <a:gd name="T1" fmla="*/ 13 h 89"/>
                  <a:gd name="T2" fmla="*/ 90 w 107"/>
                  <a:gd name="T3" fmla="*/ 12 h 89"/>
                  <a:gd name="T4" fmla="*/ 85 w 107"/>
                  <a:gd name="T5" fmla="*/ 14 h 89"/>
                  <a:gd name="T6" fmla="*/ 81 w 107"/>
                  <a:gd name="T7" fmla="*/ 14 h 89"/>
                  <a:gd name="T8" fmla="*/ 77 w 107"/>
                  <a:gd name="T9" fmla="*/ 13 h 89"/>
                  <a:gd name="T10" fmla="*/ 72 w 107"/>
                  <a:gd name="T11" fmla="*/ 9 h 89"/>
                  <a:gd name="T12" fmla="*/ 69 w 107"/>
                  <a:gd name="T13" fmla="*/ 8 h 89"/>
                  <a:gd name="T14" fmla="*/ 67 w 107"/>
                  <a:gd name="T15" fmla="*/ 5 h 89"/>
                  <a:gd name="T16" fmla="*/ 62 w 107"/>
                  <a:gd name="T17" fmla="*/ 4 h 89"/>
                  <a:gd name="T18" fmla="*/ 46 w 107"/>
                  <a:gd name="T19" fmla="*/ 3 h 89"/>
                  <a:gd name="T20" fmla="*/ 23 w 107"/>
                  <a:gd name="T21" fmla="*/ 1 h 89"/>
                  <a:gd name="T22" fmla="*/ 7 w 107"/>
                  <a:gd name="T23" fmla="*/ 4 h 89"/>
                  <a:gd name="T24" fmla="*/ 2 w 107"/>
                  <a:gd name="T25" fmla="*/ 6 h 89"/>
                  <a:gd name="T26" fmla="*/ 3 w 107"/>
                  <a:gd name="T27" fmla="*/ 19 h 89"/>
                  <a:gd name="T28" fmla="*/ 8 w 107"/>
                  <a:gd name="T29" fmla="*/ 19 h 89"/>
                  <a:gd name="T30" fmla="*/ 9 w 107"/>
                  <a:gd name="T31" fmla="*/ 23 h 89"/>
                  <a:gd name="T32" fmla="*/ 18 w 107"/>
                  <a:gd name="T33" fmla="*/ 22 h 89"/>
                  <a:gd name="T34" fmla="*/ 23 w 107"/>
                  <a:gd name="T35" fmla="*/ 22 h 89"/>
                  <a:gd name="T36" fmla="*/ 25 w 107"/>
                  <a:gd name="T37" fmla="*/ 26 h 89"/>
                  <a:gd name="T38" fmla="*/ 24 w 107"/>
                  <a:gd name="T39" fmla="*/ 28 h 89"/>
                  <a:gd name="T40" fmla="*/ 20 w 107"/>
                  <a:gd name="T41" fmla="*/ 35 h 89"/>
                  <a:gd name="T42" fmla="*/ 18 w 107"/>
                  <a:gd name="T43" fmla="*/ 42 h 89"/>
                  <a:gd name="T44" fmla="*/ 17 w 107"/>
                  <a:gd name="T45" fmla="*/ 47 h 89"/>
                  <a:gd name="T46" fmla="*/ 13 w 107"/>
                  <a:gd name="T47" fmla="*/ 47 h 89"/>
                  <a:gd name="T48" fmla="*/ 18 w 107"/>
                  <a:gd name="T49" fmla="*/ 53 h 89"/>
                  <a:gd name="T50" fmla="*/ 15 w 107"/>
                  <a:gd name="T51" fmla="*/ 60 h 89"/>
                  <a:gd name="T52" fmla="*/ 18 w 107"/>
                  <a:gd name="T53" fmla="*/ 63 h 89"/>
                  <a:gd name="T54" fmla="*/ 16 w 107"/>
                  <a:gd name="T55" fmla="*/ 67 h 89"/>
                  <a:gd name="T56" fmla="*/ 15 w 107"/>
                  <a:gd name="T57" fmla="*/ 73 h 89"/>
                  <a:gd name="T58" fmla="*/ 13 w 107"/>
                  <a:gd name="T59" fmla="*/ 78 h 89"/>
                  <a:gd name="T60" fmla="*/ 17 w 107"/>
                  <a:gd name="T61" fmla="*/ 77 h 89"/>
                  <a:gd name="T62" fmla="*/ 26 w 107"/>
                  <a:gd name="T63" fmla="*/ 86 h 89"/>
                  <a:gd name="T64" fmla="*/ 38 w 107"/>
                  <a:gd name="T65" fmla="*/ 85 h 89"/>
                  <a:gd name="T66" fmla="*/ 61 w 107"/>
                  <a:gd name="T67" fmla="*/ 81 h 89"/>
                  <a:gd name="T68" fmla="*/ 71 w 107"/>
                  <a:gd name="T69" fmla="*/ 74 h 89"/>
                  <a:gd name="T70" fmla="*/ 81 w 107"/>
                  <a:gd name="T71" fmla="*/ 61 h 89"/>
                  <a:gd name="T72" fmla="*/ 83 w 107"/>
                  <a:gd name="T73" fmla="*/ 42 h 89"/>
                  <a:gd name="T74" fmla="*/ 97 w 107"/>
                  <a:gd name="T75" fmla="*/ 32 h 89"/>
                  <a:gd name="T76" fmla="*/ 107 w 107"/>
                  <a:gd name="T77" fmla="*/ 17 h 89"/>
                  <a:gd name="T78" fmla="*/ 97 w 107"/>
                  <a:gd name="T79" fmla="*/ 1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7" h="89">
                    <a:moveTo>
                      <a:pt x="97" y="14"/>
                    </a:moveTo>
                    <a:cubicBezTo>
                      <a:pt x="95" y="13"/>
                      <a:pt x="95" y="13"/>
                      <a:pt x="95" y="13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4" y="4"/>
                      <a:pt x="62" y="5"/>
                      <a:pt x="62" y="4"/>
                    </a:cubicBezTo>
                    <a:cubicBezTo>
                      <a:pt x="57" y="3"/>
                      <a:pt x="53" y="5"/>
                      <a:pt x="50" y="3"/>
                    </a:cubicBezTo>
                    <a:cubicBezTo>
                      <a:pt x="49" y="3"/>
                      <a:pt x="47" y="3"/>
                      <a:pt x="46" y="3"/>
                    </a:cubicBezTo>
                    <a:cubicBezTo>
                      <a:pt x="42" y="4"/>
                      <a:pt x="39" y="4"/>
                      <a:pt x="35" y="3"/>
                    </a:cubicBezTo>
                    <a:cubicBezTo>
                      <a:pt x="31" y="1"/>
                      <a:pt x="27" y="1"/>
                      <a:pt x="23" y="1"/>
                    </a:cubicBezTo>
                    <a:cubicBezTo>
                      <a:pt x="22" y="2"/>
                      <a:pt x="20" y="2"/>
                      <a:pt x="20" y="1"/>
                    </a:cubicBezTo>
                    <a:cubicBezTo>
                      <a:pt x="15" y="0"/>
                      <a:pt x="10" y="0"/>
                      <a:pt x="7" y="4"/>
                    </a:cubicBezTo>
                    <a:cubicBezTo>
                      <a:pt x="7" y="5"/>
                      <a:pt x="5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2" y="13"/>
                      <a:pt x="3" y="17"/>
                      <a:pt x="3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2" y="78"/>
                    </a:cubicBezTo>
                    <a:cubicBezTo>
                      <a:pt x="13" y="77"/>
                      <a:pt x="15" y="77"/>
                      <a:pt x="17" y="77"/>
                    </a:cubicBezTo>
                    <a:cubicBezTo>
                      <a:pt x="18" y="77"/>
                      <a:pt x="20" y="78"/>
                      <a:pt x="21" y="79"/>
                    </a:cubicBezTo>
                    <a:cubicBezTo>
                      <a:pt x="23" y="82"/>
                      <a:pt x="24" y="84"/>
                      <a:pt x="26" y="86"/>
                    </a:cubicBezTo>
                    <a:cubicBezTo>
                      <a:pt x="27" y="88"/>
                      <a:pt x="31" y="89"/>
                      <a:pt x="33" y="88"/>
                    </a:cubicBezTo>
                    <a:cubicBezTo>
                      <a:pt x="35" y="87"/>
                      <a:pt x="36" y="86"/>
                      <a:pt x="38" y="85"/>
                    </a:cubicBezTo>
                    <a:cubicBezTo>
                      <a:pt x="42" y="82"/>
                      <a:pt x="46" y="81"/>
                      <a:pt x="50" y="81"/>
                    </a:cubicBezTo>
                    <a:cubicBezTo>
                      <a:pt x="54" y="82"/>
                      <a:pt x="57" y="81"/>
                      <a:pt x="61" y="81"/>
                    </a:cubicBezTo>
                    <a:cubicBezTo>
                      <a:pt x="63" y="80"/>
                      <a:pt x="65" y="80"/>
                      <a:pt x="65" y="78"/>
                    </a:cubicBezTo>
                    <a:cubicBezTo>
                      <a:pt x="67" y="76"/>
                      <a:pt x="69" y="75"/>
                      <a:pt x="71" y="74"/>
                    </a:cubicBezTo>
                    <a:cubicBezTo>
                      <a:pt x="73" y="73"/>
                      <a:pt x="75" y="72"/>
                      <a:pt x="75" y="70"/>
                    </a:cubicBezTo>
                    <a:cubicBezTo>
                      <a:pt x="77" y="66"/>
                      <a:pt x="78" y="63"/>
                      <a:pt x="81" y="61"/>
                    </a:cubicBezTo>
                    <a:cubicBezTo>
                      <a:pt x="82" y="60"/>
                      <a:pt x="82" y="58"/>
                      <a:pt x="82" y="57"/>
                    </a:cubicBezTo>
                    <a:cubicBezTo>
                      <a:pt x="77" y="51"/>
                      <a:pt x="80" y="47"/>
                      <a:pt x="83" y="42"/>
                    </a:cubicBezTo>
                    <a:cubicBezTo>
                      <a:pt x="85" y="42"/>
                      <a:pt x="85" y="40"/>
                      <a:pt x="86" y="39"/>
                    </a:cubicBezTo>
                    <a:cubicBezTo>
                      <a:pt x="90" y="36"/>
                      <a:pt x="92" y="32"/>
                      <a:pt x="97" y="32"/>
                    </a:cubicBezTo>
                    <a:cubicBezTo>
                      <a:pt x="102" y="29"/>
                      <a:pt x="106" y="26"/>
                      <a:pt x="106" y="19"/>
                    </a:cubicBezTo>
                    <a:cubicBezTo>
                      <a:pt x="106" y="19"/>
                      <a:pt x="106" y="18"/>
                      <a:pt x="107" y="17"/>
                    </a:cubicBezTo>
                    <a:cubicBezTo>
                      <a:pt x="102" y="14"/>
                      <a:pt x="102" y="14"/>
                      <a:pt x="102" y="14"/>
                    </a:cubicBezTo>
                    <a:lnTo>
                      <a:pt x="97" y="1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225"/>
              <p:cNvSpPr>
                <a:spLocks/>
              </p:cNvSpPr>
              <p:nvPr/>
            </p:nvSpPr>
            <p:spPr bwMode="auto">
              <a:xfrm>
                <a:off x="3669" y="2097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226"/>
              <p:cNvSpPr>
                <a:spLocks/>
              </p:cNvSpPr>
              <p:nvPr/>
            </p:nvSpPr>
            <p:spPr bwMode="auto">
              <a:xfrm>
                <a:off x="3669" y="2097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227"/>
              <p:cNvSpPr>
                <a:spLocks noEditPoints="1"/>
              </p:cNvSpPr>
              <p:nvPr/>
            </p:nvSpPr>
            <p:spPr bwMode="auto">
              <a:xfrm>
                <a:off x="3695" y="1719"/>
                <a:ext cx="163" cy="200"/>
              </a:xfrm>
              <a:custGeom>
                <a:avLst/>
                <a:gdLst>
                  <a:gd name="T0" fmla="*/ 75 w 79"/>
                  <a:gd name="T1" fmla="*/ 41 h 97"/>
                  <a:gd name="T2" fmla="*/ 75 w 79"/>
                  <a:gd name="T3" fmla="*/ 35 h 97"/>
                  <a:gd name="T4" fmla="*/ 71 w 79"/>
                  <a:gd name="T5" fmla="*/ 29 h 97"/>
                  <a:gd name="T6" fmla="*/ 74 w 79"/>
                  <a:gd name="T7" fmla="*/ 23 h 97"/>
                  <a:gd name="T8" fmla="*/ 70 w 79"/>
                  <a:gd name="T9" fmla="*/ 18 h 97"/>
                  <a:gd name="T10" fmla="*/ 62 w 79"/>
                  <a:gd name="T11" fmla="*/ 8 h 97"/>
                  <a:gd name="T12" fmla="*/ 45 w 79"/>
                  <a:gd name="T13" fmla="*/ 14 h 97"/>
                  <a:gd name="T14" fmla="*/ 32 w 79"/>
                  <a:gd name="T15" fmla="*/ 4 h 97"/>
                  <a:gd name="T16" fmla="*/ 25 w 79"/>
                  <a:gd name="T17" fmla="*/ 3 h 97"/>
                  <a:gd name="T18" fmla="*/ 25 w 79"/>
                  <a:gd name="T19" fmla="*/ 15 h 97"/>
                  <a:gd name="T20" fmla="*/ 9 w 79"/>
                  <a:gd name="T21" fmla="*/ 22 h 97"/>
                  <a:gd name="T22" fmla="*/ 12 w 79"/>
                  <a:gd name="T23" fmla="*/ 25 h 97"/>
                  <a:gd name="T24" fmla="*/ 12 w 79"/>
                  <a:gd name="T25" fmla="*/ 29 h 97"/>
                  <a:gd name="T26" fmla="*/ 10 w 79"/>
                  <a:gd name="T27" fmla="*/ 33 h 97"/>
                  <a:gd name="T28" fmla="*/ 7 w 79"/>
                  <a:gd name="T29" fmla="*/ 35 h 97"/>
                  <a:gd name="T30" fmla="*/ 10 w 79"/>
                  <a:gd name="T31" fmla="*/ 37 h 97"/>
                  <a:gd name="T32" fmla="*/ 9 w 79"/>
                  <a:gd name="T33" fmla="*/ 41 h 97"/>
                  <a:gd name="T34" fmla="*/ 4 w 79"/>
                  <a:gd name="T35" fmla="*/ 43 h 97"/>
                  <a:gd name="T36" fmla="*/ 1 w 79"/>
                  <a:gd name="T37" fmla="*/ 52 h 97"/>
                  <a:gd name="T38" fmla="*/ 1 w 79"/>
                  <a:gd name="T39" fmla="*/ 58 h 97"/>
                  <a:gd name="T40" fmla="*/ 2 w 79"/>
                  <a:gd name="T41" fmla="*/ 63 h 97"/>
                  <a:gd name="T42" fmla="*/ 4 w 79"/>
                  <a:gd name="T43" fmla="*/ 68 h 97"/>
                  <a:gd name="T44" fmla="*/ 5 w 79"/>
                  <a:gd name="T45" fmla="*/ 73 h 97"/>
                  <a:gd name="T46" fmla="*/ 9 w 79"/>
                  <a:gd name="T47" fmla="*/ 76 h 97"/>
                  <a:gd name="T48" fmla="*/ 13 w 79"/>
                  <a:gd name="T49" fmla="*/ 76 h 97"/>
                  <a:gd name="T50" fmla="*/ 19 w 79"/>
                  <a:gd name="T51" fmla="*/ 77 h 97"/>
                  <a:gd name="T52" fmla="*/ 17 w 79"/>
                  <a:gd name="T53" fmla="*/ 83 h 97"/>
                  <a:gd name="T54" fmla="*/ 15 w 79"/>
                  <a:gd name="T55" fmla="*/ 89 h 97"/>
                  <a:gd name="T56" fmla="*/ 17 w 79"/>
                  <a:gd name="T57" fmla="*/ 93 h 97"/>
                  <a:gd name="T58" fmla="*/ 22 w 79"/>
                  <a:gd name="T59" fmla="*/ 94 h 97"/>
                  <a:gd name="T60" fmla="*/ 24 w 79"/>
                  <a:gd name="T61" fmla="*/ 93 h 97"/>
                  <a:gd name="T62" fmla="*/ 28 w 79"/>
                  <a:gd name="T63" fmla="*/ 94 h 97"/>
                  <a:gd name="T64" fmla="*/ 31 w 79"/>
                  <a:gd name="T65" fmla="*/ 94 h 97"/>
                  <a:gd name="T66" fmla="*/ 37 w 79"/>
                  <a:gd name="T67" fmla="*/ 95 h 97"/>
                  <a:gd name="T68" fmla="*/ 42 w 79"/>
                  <a:gd name="T69" fmla="*/ 96 h 97"/>
                  <a:gd name="T70" fmla="*/ 46 w 79"/>
                  <a:gd name="T71" fmla="*/ 95 h 97"/>
                  <a:gd name="T72" fmla="*/ 50 w 79"/>
                  <a:gd name="T73" fmla="*/ 95 h 97"/>
                  <a:gd name="T74" fmla="*/ 57 w 79"/>
                  <a:gd name="T75" fmla="*/ 93 h 97"/>
                  <a:gd name="T76" fmla="*/ 63 w 79"/>
                  <a:gd name="T77" fmla="*/ 95 h 97"/>
                  <a:gd name="T78" fmla="*/ 62 w 79"/>
                  <a:gd name="T79" fmla="*/ 90 h 97"/>
                  <a:gd name="T80" fmla="*/ 66 w 79"/>
                  <a:gd name="T81" fmla="*/ 85 h 97"/>
                  <a:gd name="T82" fmla="*/ 69 w 79"/>
                  <a:gd name="T83" fmla="*/ 80 h 97"/>
                  <a:gd name="T84" fmla="*/ 58 w 79"/>
                  <a:gd name="T85" fmla="*/ 69 h 97"/>
                  <a:gd name="T86" fmla="*/ 53 w 79"/>
                  <a:gd name="T87" fmla="*/ 62 h 97"/>
                  <a:gd name="T88" fmla="*/ 57 w 79"/>
                  <a:gd name="T89" fmla="*/ 62 h 97"/>
                  <a:gd name="T90" fmla="*/ 63 w 79"/>
                  <a:gd name="T91" fmla="*/ 57 h 97"/>
                  <a:gd name="T92" fmla="*/ 70 w 79"/>
                  <a:gd name="T93" fmla="*/ 55 h 97"/>
                  <a:gd name="T94" fmla="*/ 73 w 79"/>
                  <a:gd name="T95" fmla="*/ 53 h 97"/>
                  <a:gd name="T96" fmla="*/ 78 w 79"/>
                  <a:gd name="T97" fmla="*/ 53 h 97"/>
                  <a:gd name="T98" fmla="*/ 22 w 79"/>
                  <a:gd name="T99" fmla="*/ 0 h 97"/>
                  <a:gd name="T100" fmla="*/ 22 w 79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9" h="97">
                    <a:moveTo>
                      <a:pt x="79" y="47"/>
                    </a:moveTo>
                    <a:cubicBezTo>
                      <a:pt x="77" y="45"/>
                      <a:pt x="77" y="45"/>
                      <a:pt x="77" y="45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8"/>
                      <a:pt x="71" y="18"/>
                      <a:pt x="70" y="18"/>
                    </a:cubicBezTo>
                    <a:cubicBezTo>
                      <a:pt x="68" y="16"/>
                      <a:pt x="66" y="14"/>
                      <a:pt x="65" y="12"/>
                    </a:cubicBezTo>
                    <a:cubicBezTo>
                      <a:pt x="64" y="11"/>
                      <a:pt x="65" y="10"/>
                      <a:pt x="65" y="8"/>
                    </a:cubicBezTo>
                    <a:cubicBezTo>
                      <a:pt x="64" y="8"/>
                      <a:pt x="63" y="7"/>
                      <a:pt x="62" y="8"/>
                    </a:cubicBezTo>
                    <a:cubicBezTo>
                      <a:pt x="60" y="9"/>
                      <a:pt x="58" y="10"/>
                      <a:pt x="56" y="10"/>
                    </a:cubicBezTo>
                    <a:cubicBezTo>
                      <a:pt x="53" y="10"/>
                      <a:pt x="50" y="13"/>
                      <a:pt x="47" y="15"/>
                    </a:cubicBezTo>
                    <a:cubicBezTo>
                      <a:pt x="46" y="15"/>
                      <a:pt x="45" y="15"/>
                      <a:pt x="45" y="14"/>
                    </a:cubicBezTo>
                    <a:cubicBezTo>
                      <a:pt x="43" y="13"/>
                      <a:pt x="43" y="11"/>
                      <a:pt x="40" y="11"/>
                    </a:cubicBezTo>
                    <a:cubicBezTo>
                      <a:pt x="38" y="10"/>
                      <a:pt x="36" y="10"/>
                      <a:pt x="35" y="9"/>
                    </a:cubicBezTo>
                    <a:cubicBezTo>
                      <a:pt x="34" y="8"/>
                      <a:pt x="33" y="6"/>
                      <a:pt x="32" y="4"/>
                    </a:cubicBezTo>
                    <a:cubicBezTo>
                      <a:pt x="32" y="4"/>
                      <a:pt x="32" y="4"/>
                      <a:pt x="32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3" y="6"/>
                      <a:pt x="24" y="10"/>
                      <a:pt x="25" y="15"/>
                    </a:cubicBezTo>
                    <a:cubicBezTo>
                      <a:pt x="25" y="17"/>
                      <a:pt x="21" y="21"/>
                      <a:pt x="19" y="20"/>
                    </a:cubicBezTo>
                    <a:cubicBezTo>
                      <a:pt x="15" y="20"/>
                      <a:pt x="12" y="20"/>
                      <a:pt x="9" y="21"/>
                    </a:cubicBezTo>
                    <a:cubicBezTo>
                      <a:pt x="9" y="21"/>
                      <a:pt x="9" y="21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7" y="83"/>
                      <a:pt x="17" y="83"/>
                      <a:pt x="17" y="83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7" y="93"/>
                      <a:pt x="27" y="93"/>
                      <a:pt x="27" y="93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5"/>
                      <a:pt x="35" y="95"/>
                      <a:pt x="35" y="95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8" y="96"/>
                      <a:pt x="38" y="96"/>
                      <a:pt x="38" y="96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8" y="95"/>
                      <a:pt x="48" y="95"/>
                      <a:pt x="48" y="95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50" y="95"/>
                      <a:pt x="50" y="95"/>
                      <a:pt x="50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7" y="93"/>
                      <a:pt x="57" y="93"/>
                      <a:pt x="57" y="93"/>
                    </a:cubicBezTo>
                    <a:cubicBezTo>
                      <a:pt x="59" y="93"/>
                      <a:pt x="59" y="93"/>
                      <a:pt x="59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3" y="95"/>
                      <a:pt x="63" y="95"/>
                      <a:pt x="63" y="95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5" y="57"/>
                      <a:pt x="65" y="57"/>
                      <a:pt x="65" y="57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0" y="55"/>
                      <a:pt x="70" y="55"/>
                      <a:pt x="70" y="55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9" y="52"/>
                      <a:pt x="79" y="52"/>
                      <a:pt x="79" y="52"/>
                    </a:cubicBezTo>
                    <a:lnTo>
                      <a:pt x="79" y="47"/>
                    </a:lnTo>
                    <a:close/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1" name="Freeform 228"/>
              <p:cNvSpPr>
                <a:spLocks noEditPoints="1"/>
              </p:cNvSpPr>
              <p:nvPr/>
            </p:nvSpPr>
            <p:spPr bwMode="auto">
              <a:xfrm>
                <a:off x="3695" y="1719"/>
                <a:ext cx="163" cy="200"/>
              </a:xfrm>
              <a:custGeom>
                <a:avLst/>
                <a:gdLst>
                  <a:gd name="T0" fmla="*/ 75 w 79"/>
                  <a:gd name="T1" fmla="*/ 41 h 97"/>
                  <a:gd name="T2" fmla="*/ 75 w 79"/>
                  <a:gd name="T3" fmla="*/ 35 h 97"/>
                  <a:gd name="T4" fmla="*/ 71 w 79"/>
                  <a:gd name="T5" fmla="*/ 29 h 97"/>
                  <a:gd name="T6" fmla="*/ 74 w 79"/>
                  <a:gd name="T7" fmla="*/ 23 h 97"/>
                  <a:gd name="T8" fmla="*/ 70 w 79"/>
                  <a:gd name="T9" fmla="*/ 18 h 97"/>
                  <a:gd name="T10" fmla="*/ 62 w 79"/>
                  <a:gd name="T11" fmla="*/ 8 h 97"/>
                  <a:gd name="T12" fmla="*/ 45 w 79"/>
                  <a:gd name="T13" fmla="*/ 14 h 97"/>
                  <a:gd name="T14" fmla="*/ 32 w 79"/>
                  <a:gd name="T15" fmla="*/ 4 h 97"/>
                  <a:gd name="T16" fmla="*/ 25 w 79"/>
                  <a:gd name="T17" fmla="*/ 3 h 97"/>
                  <a:gd name="T18" fmla="*/ 25 w 79"/>
                  <a:gd name="T19" fmla="*/ 15 h 97"/>
                  <a:gd name="T20" fmla="*/ 9 w 79"/>
                  <a:gd name="T21" fmla="*/ 22 h 97"/>
                  <a:gd name="T22" fmla="*/ 12 w 79"/>
                  <a:gd name="T23" fmla="*/ 25 h 97"/>
                  <a:gd name="T24" fmla="*/ 12 w 79"/>
                  <a:gd name="T25" fmla="*/ 29 h 97"/>
                  <a:gd name="T26" fmla="*/ 10 w 79"/>
                  <a:gd name="T27" fmla="*/ 33 h 97"/>
                  <a:gd name="T28" fmla="*/ 7 w 79"/>
                  <a:gd name="T29" fmla="*/ 35 h 97"/>
                  <a:gd name="T30" fmla="*/ 10 w 79"/>
                  <a:gd name="T31" fmla="*/ 37 h 97"/>
                  <a:gd name="T32" fmla="*/ 9 w 79"/>
                  <a:gd name="T33" fmla="*/ 41 h 97"/>
                  <a:gd name="T34" fmla="*/ 4 w 79"/>
                  <a:gd name="T35" fmla="*/ 43 h 97"/>
                  <a:gd name="T36" fmla="*/ 1 w 79"/>
                  <a:gd name="T37" fmla="*/ 52 h 97"/>
                  <a:gd name="T38" fmla="*/ 1 w 79"/>
                  <a:gd name="T39" fmla="*/ 58 h 97"/>
                  <a:gd name="T40" fmla="*/ 2 w 79"/>
                  <a:gd name="T41" fmla="*/ 63 h 97"/>
                  <a:gd name="T42" fmla="*/ 4 w 79"/>
                  <a:gd name="T43" fmla="*/ 68 h 97"/>
                  <a:gd name="T44" fmla="*/ 5 w 79"/>
                  <a:gd name="T45" fmla="*/ 73 h 97"/>
                  <a:gd name="T46" fmla="*/ 9 w 79"/>
                  <a:gd name="T47" fmla="*/ 76 h 97"/>
                  <a:gd name="T48" fmla="*/ 13 w 79"/>
                  <a:gd name="T49" fmla="*/ 76 h 97"/>
                  <a:gd name="T50" fmla="*/ 19 w 79"/>
                  <a:gd name="T51" fmla="*/ 77 h 97"/>
                  <a:gd name="T52" fmla="*/ 17 w 79"/>
                  <a:gd name="T53" fmla="*/ 83 h 97"/>
                  <a:gd name="T54" fmla="*/ 15 w 79"/>
                  <a:gd name="T55" fmla="*/ 89 h 97"/>
                  <a:gd name="T56" fmla="*/ 17 w 79"/>
                  <a:gd name="T57" fmla="*/ 93 h 97"/>
                  <a:gd name="T58" fmla="*/ 22 w 79"/>
                  <a:gd name="T59" fmla="*/ 94 h 97"/>
                  <a:gd name="T60" fmla="*/ 24 w 79"/>
                  <a:gd name="T61" fmla="*/ 93 h 97"/>
                  <a:gd name="T62" fmla="*/ 28 w 79"/>
                  <a:gd name="T63" fmla="*/ 94 h 97"/>
                  <a:gd name="T64" fmla="*/ 31 w 79"/>
                  <a:gd name="T65" fmla="*/ 94 h 97"/>
                  <a:gd name="T66" fmla="*/ 37 w 79"/>
                  <a:gd name="T67" fmla="*/ 95 h 97"/>
                  <a:gd name="T68" fmla="*/ 42 w 79"/>
                  <a:gd name="T69" fmla="*/ 96 h 97"/>
                  <a:gd name="T70" fmla="*/ 46 w 79"/>
                  <a:gd name="T71" fmla="*/ 95 h 97"/>
                  <a:gd name="T72" fmla="*/ 50 w 79"/>
                  <a:gd name="T73" fmla="*/ 95 h 97"/>
                  <a:gd name="T74" fmla="*/ 57 w 79"/>
                  <a:gd name="T75" fmla="*/ 93 h 97"/>
                  <a:gd name="T76" fmla="*/ 63 w 79"/>
                  <a:gd name="T77" fmla="*/ 95 h 97"/>
                  <a:gd name="T78" fmla="*/ 62 w 79"/>
                  <a:gd name="T79" fmla="*/ 90 h 97"/>
                  <a:gd name="T80" fmla="*/ 66 w 79"/>
                  <a:gd name="T81" fmla="*/ 85 h 97"/>
                  <a:gd name="T82" fmla="*/ 69 w 79"/>
                  <a:gd name="T83" fmla="*/ 80 h 97"/>
                  <a:gd name="T84" fmla="*/ 58 w 79"/>
                  <a:gd name="T85" fmla="*/ 69 h 97"/>
                  <a:gd name="T86" fmla="*/ 53 w 79"/>
                  <a:gd name="T87" fmla="*/ 62 h 97"/>
                  <a:gd name="T88" fmla="*/ 57 w 79"/>
                  <a:gd name="T89" fmla="*/ 62 h 97"/>
                  <a:gd name="T90" fmla="*/ 63 w 79"/>
                  <a:gd name="T91" fmla="*/ 57 h 97"/>
                  <a:gd name="T92" fmla="*/ 70 w 79"/>
                  <a:gd name="T93" fmla="*/ 55 h 97"/>
                  <a:gd name="T94" fmla="*/ 73 w 79"/>
                  <a:gd name="T95" fmla="*/ 53 h 97"/>
                  <a:gd name="T96" fmla="*/ 78 w 79"/>
                  <a:gd name="T97" fmla="*/ 53 h 97"/>
                  <a:gd name="T98" fmla="*/ 22 w 79"/>
                  <a:gd name="T99" fmla="*/ 0 h 97"/>
                  <a:gd name="T100" fmla="*/ 22 w 79"/>
                  <a:gd name="T10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9" h="97">
                    <a:moveTo>
                      <a:pt x="79" y="47"/>
                    </a:moveTo>
                    <a:cubicBezTo>
                      <a:pt x="77" y="45"/>
                      <a:pt x="77" y="45"/>
                      <a:pt x="77" y="45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8"/>
                      <a:pt x="71" y="18"/>
                      <a:pt x="70" y="18"/>
                    </a:cubicBezTo>
                    <a:cubicBezTo>
                      <a:pt x="68" y="16"/>
                      <a:pt x="66" y="14"/>
                      <a:pt x="65" y="12"/>
                    </a:cubicBezTo>
                    <a:cubicBezTo>
                      <a:pt x="64" y="11"/>
                      <a:pt x="65" y="10"/>
                      <a:pt x="65" y="8"/>
                    </a:cubicBezTo>
                    <a:cubicBezTo>
                      <a:pt x="64" y="8"/>
                      <a:pt x="63" y="7"/>
                      <a:pt x="62" y="8"/>
                    </a:cubicBezTo>
                    <a:cubicBezTo>
                      <a:pt x="60" y="9"/>
                      <a:pt x="58" y="10"/>
                      <a:pt x="56" y="10"/>
                    </a:cubicBezTo>
                    <a:cubicBezTo>
                      <a:pt x="53" y="10"/>
                      <a:pt x="50" y="13"/>
                      <a:pt x="47" y="15"/>
                    </a:cubicBezTo>
                    <a:cubicBezTo>
                      <a:pt x="46" y="15"/>
                      <a:pt x="45" y="15"/>
                      <a:pt x="45" y="14"/>
                    </a:cubicBezTo>
                    <a:cubicBezTo>
                      <a:pt x="43" y="13"/>
                      <a:pt x="43" y="11"/>
                      <a:pt x="40" y="11"/>
                    </a:cubicBezTo>
                    <a:cubicBezTo>
                      <a:pt x="38" y="10"/>
                      <a:pt x="36" y="10"/>
                      <a:pt x="35" y="9"/>
                    </a:cubicBezTo>
                    <a:cubicBezTo>
                      <a:pt x="34" y="8"/>
                      <a:pt x="33" y="6"/>
                      <a:pt x="32" y="4"/>
                    </a:cubicBezTo>
                    <a:cubicBezTo>
                      <a:pt x="32" y="4"/>
                      <a:pt x="32" y="4"/>
                      <a:pt x="32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3" y="6"/>
                      <a:pt x="24" y="10"/>
                      <a:pt x="25" y="15"/>
                    </a:cubicBezTo>
                    <a:cubicBezTo>
                      <a:pt x="25" y="17"/>
                      <a:pt x="21" y="21"/>
                      <a:pt x="19" y="20"/>
                    </a:cubicBezTo>
                    <a:cubicBezTo>
                      <a:pt x="15" y="20"/>
                      <a:pt x="12" y="20"/>
                      <a:pt x="9" y="21"/>
                    </a:cubicBezTo>
                    <a:cubicBezTo>
                      <a:pt x="9" y="21"/>
                      <a:pt x="9" y="21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7" y="83"/>
                      <a:pt x="17" y="83"/>
                      <a:pt x="17" y="83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7" y="93"/>
                      <a:pt x="27" y="93"/>
                      <a:pt x="27" y="93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5"/>
                      <a:pt x="35" y="95"/>
                      <a:pt x="35" y="95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8" y="96"/>
                      <a:pt x="38" y="96"/>
                      <a:pt x="38" y="96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8" y="95"/>
                      <a:pt x="48" y="95"/>
                      <a:pt x="48" y="95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50" y="95"/>
                      <a:pt x="50" y="95"/>
                      <a:pt x="50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7" y="93"/>
                      <a:pt x="57" y="93"/>
                      <a:pt x="57" y="93"/>
                    </a:cubicBezTo>
                    <a:cubicBezTo>
                      <a:pt x="59" y="93"/>
                      <a:pt x="59" y="93"/>
                      <a:pt x="59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3" y="95"/>
                      <a:pt x="63" y="95"/>
                      <a:pt x="63" y="95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5" y="57"/>
                      <a:pt x="65" y="57"/>
                      <a:pt x="65" y="57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0" y="55"/>
                      <a:pt x="70" y="55"/>
                      <a:pt x="70" y="55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9" y="52"/>
                      <a:pt x="79" y="52"/>
                      <a:pt x="79" y="52"/>
                    </a:cubicBezTo>
                    <a:lnTo>
                      <a:pt x="79" y="47"/>
                    </a:lnTo>
                    <a:close/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Freeform 229"/>
              <p:cNvSpPr>
                <a:spLocks/>
              </p:cNvSpPr>
              <p:nvPr/>
            </p:nvSpPr>
            <p:spPr bwMode="auto">
              <a:xfrm>
                <a:off x="3706" y="186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230"/>
              <p:cNvSpPr>
                <a:spLocks/>
              </p:cNvSpPr>
              <p:nvPr/>
            </p:nvSpPr>
            <p:spPr bwMode="auto">
              <a:xfrm>
                <a:off x="3706" y="186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231"/>
              <p:cNvSpPr>
                <a:spLocks/>
              </p:cNvSpPr>
              <p:nvPr/>
            </p:nvSpPr>
            <p:spPr bwMode="auto">
              <a:xfrm>
                <a:off x="3617" y="2079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Freeform 232"/>
              <p:cNvSpPr>
                <a:spLocks/>
              </p:cNvSpPr>
              <p:nvPr/>
            </p:nvSpPr>
            <p:spPr bwMode="auto">
              <a:xfrm>
                <a:off x="3617" y="2079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Freeform 233"/>
              <p:cNvSpPr>
                <a:spLocks/>
              </p:cNvSpPr>
              <p:nvPr/>
            </p:nvSpPr>
            <p:spPr bwMode="auto">
              <a:xfrm>
                <a:off x="3521" y="1824"/>
                <a:ext cx="218" cy="216"/>
              </a:xfrm>
              <a:custGeom>
                <a:avLst/>
                <a:gdLst>
                  <a:gd name="T0" fmla="*/ 97 w 106"/>
                  <a:gd name="T1" fmla="*/ 81 h 105"/>
                  <a:gd name="T2" fmla="*/ 94 w 106"/>
                  <a:gd name="T3" fmla="*/ 74 h 105"/>
                  <a:gd name="T4" fmla="*/ 98 w 106"/>
                  <a:gd name="T5" fmla="*/ 72 h 105"/>
                  <a:gd name="T6" fmla="*/ 96 w 106"/>
                  <a:gd name="T7" fmla="*/ 68 h 105"/>
                  <a:gd name="T8" fmla="*/ 97 w 106"/>
                  <a:gd name="T9" fmla="*/ 64 h 105"/>
                  <a:gd name="T10" fmla="*/ 96 w 106"/>
                  <a:gd name="T11" fmla="*/ 62 h 105"/>
                  <a:gd name="T12" fmla="*/ 94 w 106"/>
                  <a:gd name="T13" fmla="*/ 57 h 105"/>
                  <a:gd name="T14" fmla="*/ 90 w 106"/>
                  <a:gd name="T15" fmla="*/ 59 h 105"/>
                  <a:gd name="T16" fmla="*/ 89 w 106"/>
                  <a:gd name="T17" fmla="*/ 62 h 105"/>
                  <a:gd name="T18" fmla="*/ 86 w 106"/>
                  <a:gd name="T19" fmla="*/ 60 h 105"/>
                  <a:gd name="T20" fmla="*/ 89 w 106"/>
                  <a:gd name="T21" fmla="*/ 60 h 105"/>
                  <a:gd name="T22" fmla="*/ 91 w 106"/>
                  <a:gd name="T23" fmla="*/ 51 h 105"/>
                  <a:gd name="T24" fmla="*/ 95 w 106"/>
                  <a:gd name="T25" fmla="*/ 48 h 105"/>
                  <a:gd name="T26" fmla="*/ 96 w 106"/>
                  <a:gd name="T27" fmla="*/ 46 h 105"/>
                  <a:gd name="T28" fmla="*/ 96 w 106"/>
                  <a:gd name="T29" fmla="*/ 43 h 105"/>
                  <a:gd name="T30" fmla="*/ 98 w 106"/>
                  <a:gd name="T31" fmla="*/ 44 h 105"/>
                  <a:gd name="T32" fmla="*/ 103 w 106"/>
                  <a:gd name="T33" fmla="*/ 44 h 105"/>
                  <a:gd name="T34" fmla="*/ 101 w 106"/>
                  <a:gd name="T35" fmla="*/ 41 h 105"/>
                  <a:gd name="T36" fmla="*/ 100 w 106"/>
                  <a:gd name="T37" fmla="*/ 38 h 105"/>
                  <a:gd name="T38" fmla="*/ 103 w 106"/>
                  <a:gd name="T39" fmla="*/ 34 h 105"/>
                  <a:gd name="T40" fmla="*/ 104 w 106"/>
                  <a:gd name="T41" fmla="*/ 30 h 105"/>
                  <a:gd name="T42" fmla="*/ 104 w 106"/>
                  <a:gd name="T43" fmla="*/ 26 h 105"/>
                  <a:gd name="T44" fmla="*/ 99 w 106"/>
                  <a:gd name="T45" fmla="*/ 24 h 105"/>
                  <a:gd name="T46" fmla="*/ 97 w 106"/>
                  <a:gd name="T47" fmla="*/ 24 h 105"/>
                  <a:gd name="T48" fmla="*/ 94 w 106"/>
                  <a:gd name="T49" fmla="*/ 25 h 105"/>
                  <a:gd name="T50" fmla="*/ 92 w 106"/>
                  <a:gd name="T51" fmla="*/ 23 h 105"/>
                  <a:gd name="T52" fmla="*/ 90 w 106"/>
                  <a:gd name="T53" fmla="*/ 22 h 105"/>
                  <a:gd name="T54" fmla="*/ 86 w 106"/>
                  <a:gd name="T55" fmla="*/ 21 h 105"/>
                  <a:gd name="T56" fmla="*/ 84 w 106"/>
                  <a:gd name="T57" fmla="*/ 19 h 105"/>
                  <a:gd name="T58" fmla="*/ 81 w 106"/>
                  <a:gd name="T59" fmla="*/ 19 h 105"/>
                  <a:gd name="T60" fmla="*/ 77 w 106"/>
                  <a:gd name="T61" fmla="*/ 16 h 105"/>
                  <a:gd name="T62" fmla="*/ 75 w 106"/>
                  <a:gd name="T63" fmla="*/ 15 h 105"/>
                  <a:gd name="T64" fmla="*/ 74 w 106"/>
                  <a:gd name="T65" fmla="*/ 15 h 105"/>
                  <a:gd name="T66" fmla="*/ 71 w 106"/>
                  <a:gd name="T67" fmla="*/ 12 h 105"/>
                  <a:gd name="T68" fmla="*/ 68 w 106"/>
                  <a:gd name="T69" fmla="*/ 11 h 105"/>
                  <a:gd name="T70" fmla="*/ 64 w 106"/>
                  <a:gd name="T71" fmla="*/ 7 h 105"/>
                  <a:gd name="T72" fmla="*/ 62 w 106"/>
                  <a:gd name="T73" fmla="*/ 2 h 105"/>
                  <a:gd name="T74" fmla="*/ 61 w 106"/>
                  <a:gd name="T75" fmla="*/ 0 h 105"/>
                  <a:gd name="T76" fmla="*/ 53 w 106"/>
                  <a:gd name="T77" fmla="*/ 7 h 105"/>
                  <a:gd name="T78" fmla="*/ 47 w 106"/>
                  <a:gd name="T79" fmla="*/ 15 h 105"/>
                  <a:gd name="T80" fmla="*/ 40 w 106"/>
                  <a:gd name="T81" fmla="*/ 20 h 105"/>
                  <a:gd name="T82" fmla="*/ 28 w 106"/>
                  <a:gd name="T83" fmla="*/ 20 h 105"/>
                  <a:gd name="T84" fmla="*/ 23 w 106"/>
                  <a:gd name="T85" fmla="*/ 22 h 105"/>
                  <a:gd name="T86" fmla="*/ 22 w 106"/>
                  <a:gd name="T87" fmla="*/ 31 h 105"/>
                  <a:gd name="T88" fmla="*/ 10 w 106"/>
                  <a:gd name="T89" fmla="*/ 30 h 105"/>
                  <a:gd name="T90" fmla="*/ 0 w 106"/>
                  <a:gd name="T91" fmla="*/ 35 h 105"/>
                  <a:gd name="T92" fmla="*/ 13 w 106"/>
                  <a:gd name="T93" fmla="*/ 45 h 105"/>
                  <a:gd name="T94" fmla="*/ 26 w 106"/>
                  <a:gd name="T95" fmla="*/ 59 h 105"/>
                  <a:gd name="T96" fmla="*/ 28 w 106"/>
                  <a:gd name="T97" fmla="*/ 83 h 105"/>
                  <a:gd name="T98" fmla="*/ 24 w 106"/>
                  <a:gd name="T99" fmla="*/ 93 h 105"/>
                  <a:gd name="T100" fmla="*/ 27 w 106"/>
                  <a:gd name="T101" fmla="*/ 95 h 105"/>
                  <a:gd name="T102" fmla="*/ 27 w 106"/>
                  <a:gd name="T103" fmla="*/ 98 h 105"/>
                  <a:gd name="T104" fmla="*/ 34 w 106"/>
                  <a:gd name="T105" fmla="*/ 99 h 105"/>
                  <a:gd name="T106" fmla="*/ 38 w 106"/>
                  <a:gd name="T107" fmla="*/ 100 h 105"/>
                  <a:gd name="T108" fmla="*/ 42 w 106"/>
                  <a:gd name="T109" fmla="*/ 102 h 105"/>
                  <a:gd name="T110" fmla="*/ 45 w 106"/>
                  <a:gd name="T111" fmla="*/ 101 h 105"/>
                  <a:gd name="T112" fmla="*/ 51 w 106"/>
                  <a:gd name="T113" fmla="*/ 102 h 105"/>
                  <a:gd name="T114" fmla="*/ 56 w 106"/>
                  <a:gd name="T115" fmla="*/ 103 h 105"/>
                  <a:gd name="T116" fmla="*/ 66 w 106"/>
                  <a:gd name="T117" fmla="*/ 105 h 105"/>
                  <a:gd name="T118" fmla="*/ 66 w 106"/>
                  <a:gd name="T119" fmla="*/ 98 h 105"/>
                  <a:gd name="T120" fmla="*/ 89 w 106"/>
                  <a:gd name="T121" fmla="*/ 98 h 105"/>
                  <a:gd name="T122" fmla="*/ 103 w 106"/>
                  <a:gd name="T123" fmla="*/ 90 h 105"/>
                  <a:gd name="T124" fmla="*/ 103 w 106"/>
                  <a:gd name="T125" fmla="*/ 8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" h="105">
                    <a:moveTo>
                      <a:pt x="100" y="83"/>
                    </a:moveTo>
                    <a:cubicBezTo>
                      <a:pt x="97" y="81"/>
                      <a:pt x="97" y="81"/>
                      <a:pt x="97" y="81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98" y="72"/>
                      <a:pt x="98" y="72"/>
                      <a:pt x="98" y="72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97" y="63"/>
                      <a:pt x="97" y="63"/>
                      <a:pt x="97" y="63"/>
                    </a:cubicBezTo>
                    <a:cubicBezTo>
                      <a:pt x="96" y="62"/>
                      <a:pt x="96" y="62"/>
                      <a:pt x="96" y="62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2" y="57"/>
                      <a:pt x="92" y="57"/>
                      <a:pt x="92" y="57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91" y="61"/>
                      <a:pt x="91" y="61"/>
                      <a:pt x="91" y="61"/>
                    </a:cubicBezTo>
                    <a:cubicBezTo>
                      <a:pt x="89" y="62"/>
                      <a:pt x="89" y="62"/>
                      <a:pt x="89" y="62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9" y="60"/>
                      <a:pt x="89" y="60"/>
                      <a:pt x="89" y="60"/>
                    </a:cubicBezTo>
                    <a:cubicBezTo>
                      <a:pt x="89" y="55"/>
                      <a:pt x="89" y="55"/>
                      <a:pt x="89" y="55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96" y="47"/>
                      <a:pt x="96" y="47"/>
                      <a:pt x="96" y="47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94" y="45"/>
                      <a:pt x="94" y="45"/>
                      <a:pt x="94" y="45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8" y="43"/>
                      <a:pt x="98" y="43"/>
                      <a:pt x="98" y="43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1" y="1"/>
                      <a:pt x="61" y="1"/>
                      <a:pt x="61" y="0"/>
                    </a:cubicBezTo>
                    <a:cubicBezTo>
                      <a:pt x="59" y="1"/>
                      <a:pt x="57" y="2"/>
                      <a:pt x="55" y="4"/>
                    </a:cubicBezTo>
                    <a:cubicBezTo>
                      <a:pt x="54" y="4"/>
                      <a:pt x="53" y="5"/>
                      <a:pt x="53" y="7"/>
                    </a:cubicBezTo>
                    <a:cubicBezTo>
                      <a:pt x="53" y="8"/>
                      <a:pt x="52" y="9"/>
                      <a:pt x="52" y="11"/>
                    </a:cubicBezTo>
                    <a:cubicBezTo>
                      <a:pt x="51" y="13"/>
                      <a:pt x="50" y="14"/>
                      <a:pt x="47" y="15"/>
                    </a:cubicBezTo>
                    <a:cubicBezTo>
                      <a:pt x="46" y="16"/>
                      <a:pt x="45" y="16"/>
                      <a:pt x="44" y="17"/>
                    </a:cubicBezTo>
                    <a:cubicBezTo>
                      <a:pt x="42" y="17"/>
                      <a:pt x="41" y="18"/>
                      <a:pt x="40" y="20"/>
                    </a:cubicBezTo>
                    <a:cubicBezTo>
                      <a:pt x="38" y="22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28" y="20"/>
                    </a:cubicBezTo>
                    <a:cubicBezTo>
                      <a:pt x="28" y="19"/>
                      <a:pt x="27" y="19"/>
                      <a:pt x="26" y="19"/>
                    </a:cubicBezTo>
                    <a:cubicBezTo>
                      <a:pt x="25" y="19"/>
                      <a:pt x="23" y="20"/>
                      <a:pt x="23" y="22"/>
                    </a:cubicBezTo>
                    <a:cubicBezTo>
                      <a:pt x="24" y="24"/>
                      <a:pt x="25" y="26"/>
                      <a:pt x="25" y="28"/>
                    </a:cubicBezTo>
                    <a:cubicBezTo>
                      <a:pt x="26" y="30"/>
                      <a:pt x="24" y="31"/>
                      <a:pt x="22" y="31"/>
                    </a:cubicBezTo>
                    <a:cubicBezTo>
                      <a:pt x="20" y="31"/>
                      <a:pt x="17" y="31"/>
                      <a:pt x="15" y="30"/>
                    </a:cubicBezTo>
                    <a:cubicBezTo>
                      <a:pt x="13" y="30"/>
                      <a:pt x="11" y="29"/>
                      <a:pt x="10" y="30"/>
                    </a:cubicBezTo>
                    <a:cubicBezTo>
                      <a:pt x="7" y="30"/>
                      <a:pt x="4" y="31"/>
                      <a:pt x="1" y="32"/>
                    </a:cubicBezTo>
                    <a:cubicBezTo>
                      <a:pt x="0" y="32"/>
                      <a:pt x="0" y="34"/>
                      <a:pt x="0" y="35"/>
                    </a:cubicBezTo>
                    <a:cubicBezTo>
                      <a:pt x="0" y="38"/>
                      <a:pt x="0" y="42"/>
                      <a:pt x="6" y="42"/>
                    </a:cubicBezTo>
                    <a:cubicBezTo>
                      <a:pt x="8" y="42"/>
                      <a:pt x="11" y="45"/>
                      <a:pt x="13" y="45"/>
                    </a:cubicBezTo>
                    <a:cubicBezTo>
                      <a:pt x="16" y="45"/>
                      <a:pt x="18" y="48"/>
                      <a:pt x="20" y="51"/>
                    </a:cubicBezTo>
                    <a:cubicBezTo>
                      <a:pt x="21" y="55"/>
                      <a:pt x="23" y="57"/>
                      <a:pt x="26" y="59"/>
                    </a:cubicBezTo>
                    <a:cubicBezTo>
                      <a:pt x="28" y="60"/>
                      <a:pt x="29" y="63"/>
                      <a:pt x="29" y="65"/>
                    </a:cubicBezTo>
                    <a:cubicBezTo>
                      <a:pt x="28" y="71"/>
                      <a:pt x="28" y="77"/>
                      <a:pt x="28" y="83"/>
                    </a:cubicBezTo>
                    <a:cubicBezTo>
                      <a:pt x="28" y="85"/>
                      <a:pt x="27" y="88"/>
                      <a:pt x="26" y="90"/>
                    </a:cubicBezTo>
                    <a:cubicBezTo>
                      <a:pt x="26" y="91"/>
                      <a:pt x="25" y="92"/>
                      <a:pt x="24" y="93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7" y="95"/>
                      <a:pt x="27" y="95"/>
                      <a:pt x="27" y="95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9" y="101"/>
                      <a:pt x="49" y="101"/>
                      <a:pt x="49" y="101"/>
                    </a:cubicBezTo>
                    <a:cubicBezTo>
                      <a:pt x="51" y="102"/>
                      <a:pt x="51" y="102"/>
                      <a:pt x="51" y="102"/>
                    </a:cubicBezTo>
                    <a:cubicBezTo>
                      <a:pt x="53" y="101"/>
                      <a:pt x="53" y="101"/>
                      <a:pt x="53" y="101"/>
                    </a:cubicBezTo>
                    <a:cubicBezTo>
                      <a:pt x="56" y="103"/>
                      <a:pt x="56" y="103"/>
                      <a:pt x="56" y="103"/>
                    </a:cubicBezTo>
                    <a:cubicBezTo>
                      <a:pt x="61" y="103"/>
                      <a:pt x="61" y="103"/>
                      <a:pt x="61" y="103"/>
                    </a:cubicBezTo>
                    <a:cubicBezTo>
                      <a:pt x="66" y="105"/>
                      <a:pt x="66" y="105"/>
                      <a:pt x="66" y="105"/>
                    </a:cubicBezTo>
                    <a:cubicBezTo>
                      <a:pt x="66" y="103"/>
                      <a:pt x="66" y="103"/>
                      <a:pt x="66" y="101"/>
                    </a:cubicBezTo>
                    <a:cubicBezTo>
                      <a:pt x="66" y="100"/>
                      <a:pt x="66" y="99"/>
                      <a:pt x="66" y="98"/>
                    </a:cubicBezTo>
                    <a:cubicBezTo>
                      <a:pt x="67" y="95"/>
                      <a:pt x="71" y="93"/>
                      <a:pt x="74" y="93"/>
                    </a:cubicBezTo>
                    <a:cubicBezTo>
                      <a:pt x="79" y="94"/>
                      <a:pt x="84" y="94"/>
                      <a:pt x="89" y="98"/>
                    </a:cubicBezTo>
                    <a:cubicBezTo>
                      <a:pt x="91" y="99"/>
                      <a:pt x="94" y="98"/>
                      <a:pt x="95" y="96"/>
                    </a:cubicBezTo>
                    <a:cubicBezTo>
                      <a:pt x="97" y="93"/>
                      <a:pt x="99" y="91"/>
                      <a:pt x="103" y="90"/>
                    </a:cubicBezTo>
                    <a:cubicBezTo>
                      <a:pt x="102" y="88"/>
                      <a:pt x="101" y="86"/>
                      <a:pt x="101" y="86"/>
                    </a:cubicBezTo>
                    <a:cubicBezTo>
                      <a:pt x="103" y="83"/>
                      <a:pt x="103" y="83"/>
                      <a:pt x="103" y="83"/>
                    </a:cubicBezTo>
                    <a:lnTo>
                      <a:pt x="100" y="8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Freeform 234"/>
              <p:cNvSpPr>
                <a:spLocks/>
              </p:cNvSpPr>
              <p:nvPr/>
            </p:nvSpPr>
            <p:spPr bwMode="auto">
              <a:xfrm>
                <a:off x="3521" y="1824"/>
                <a:ext cx="218" cy="216"/>
              </a:xfrm>
              <a:custGeom>
                <a:avLst/>
                <a:gdLst>
                  <a:gd name="T0" fmla="*/ 97 w 106"/>
                  <a:gd name="T1" fmla="*/ 81 h 105"/>
                  <a:gd name="T2" fmla="*/ 94 w 106"/>
                  <a:gd name="T3" fmla="*/ 74 h 105"/>
                  <a:gd name="T4" fmla="*/ 98 w 106"/>
                  <a:gd name="T5" fmla="*/ 72 h 105"/>
                  <a:gd name="T6" fmla="*/ 96 w 106"/>
                  <a:gd name="T7" fmla="*/ 68 h 105"/>
                  <a:gd name="T8" fmla="*/ 97 w 106"/>
                  <a:gd name="T9" fmla="*/ 64 h 105"/>
                  <a:gd name="T10" fmla="*/ 96 w 106"/>
                  <a:gd name="T11" fmla="*/ 62 h 105"/>
                  <a:gd name="T12" fmla="*/ 94 w 106"/>
                  <a:gd name="T13" fmla="*/ 57 h 105"/>
                  <a:gd name="T14" fmla="*/ 90 w 106"/>
                  <a:gd name="T15" fmla="*/ 59 h 105"/>
                  <a:gd name="T16" fmla="*/ 89 w 106"/>
                  <a:gd name="T17" fmla="*/ 62 h 105"/>
                  <a:gd name="T18" fmla="*/ 86 w 106"/>
                  <a:gd name="T19" fmla="*/ 60 h 105"/>
                  <a:gd name="T20" fmla="*/ 89 w 106"/>
                  <a:gd name="T21" fmla="*/ 60 h 105"/>
                  <a:gd name="T22" fmla="*/ 91 w 106"/>
                  <a:gd name="T23" fmla="*/ 51 h 105"/>
                  <a:gd name="T24" fmla="*/ 95 w 106"/>
                  <a:gd name="T25" fmla="*/ 48 h 105"/>
                  <a:gd name="T26" fmla="*/ 96 w 106"/>
                  <a:gd name="T27" fmla="*/ 46 h 105"/>
                  <a:gd name="T28" fmla="*/ 96 w 106"/>
                  <a:gd name="T29" fmla="*/ 43 h 105"/>
                  <a:gd name="T30" fmla="*/ 98 w 106"/>
                  <a:gd name="T31" fmla="*/ 44 h 105"/>
                  <a:gd name="T32" fmla="*/ 103 w 106"/>
                  <a:gd name="T33" fmla="*/ 44 h 105"/>
                  <a:gd name="T34" fmla="*/ 101 w 106"/>
                  <a:gd name="T35" fmla="*/ 41 h 105"/>
                  <a:gd name="T36" fmla="*/ 100 w 106"/>
                  <a:gd name="T37" fmla="*/ 38 h 105"/>
                  <a:gd name="T38" fmla="*/ 103 w 106"/>
                  <a:gd name="T39" fmla="*/ 34 h 105"/>
                  <a:gd name="T40" fmla="*/ 104 w 106"/>
                  <a:gd name="T41" fmla="*/ 30 h 105"/>
                  <a:gd name="T42" fmla="*/ 104 w 106"/>
                  <a:gd name="T43" fmla="*/ 26 h 105"/>
                  <a:gd name="T44" fmla="*/ 99 w 106"/>
                  <a:gd name="T45" fmla="*/ 24 h 105"/>
                  <a:gd name="T46" fmla="*/ 97 w 106"/>
                  <a:gd name="T47" fmla="*/ 24 h 105"/>
                  <a:gd name="T48" fmla="*/ 94 w 106"/>
                  <a:gd name="T49" fmla="*/ 25 h 105"/>
                  <a:gd name="T50" fmla="*/ 92 w 106"/>
                  <a:gd name="T51" fmla="*/ 23 h 105"/>
                  <a:gd name="T52" fmla="*/ 90 w 106"/>
                  <a:gd name="T53" fmla="*/ 22 h 105"/>
                  <a:gd name="T54" fmla="*/ 86 w 106"/>
                  <a:gd name="T55" fmla="*/ 21 h 105"/>
                  <a:gd name="T56" fmla="*/ 84 w 106"/>
                  <a:gd name="T57" fmla="*/ 19 h 105"/>
                  <a:gd name="T58" fmla="*/ 81 w 106"/>
                  <a:gd name="T59" fmla="*/ 19 h 105"/>
                  <a:gd name="T60" fmla="*/ 77 w 106"/>
                  <a:gd name="T61" fmla="*/ 16 h 105"/>
                  <a:gd name="T62" fmla="*/ 75 w 106"/>
                  <a:gd name="T63" fmla="*/ 15 h 105"/>
                  <a:gd name="T64" fmla="*/ 74 w 106"/>
                  <a:gd name="T65" fmla="*/ 15 h 105"/>
                  <a:gd name="T66" fmla="*/ 71 w 106"/>
                  <a:gd name="T67" fmla="*/ 12 h 105"/>
                  <a:gd name="T68" fmla="*/ 68 w 106"/>
                  <a:gd name="T69" fmla="*/ 11 h 105"/>
                  <a:gd name="T70" fmla="*/ 64 w 106"/>
                  <a:gd name="T71" fmla="*/ 7 h 105"/>
                  <a:gd name="T72" fmla="*/ 62 w 106"/>
                  <a:gd name="T73" fmla="*/ 2 h 105"/>
                  <a:gd name="T74" fmla="*/ 61 w 106"/>
                  <a:gd name="T75" fmla="*/ 0 h 105"/>
                  <a:gd name="T76" fmla="*/ 53 w 106"/>
                  <a:gd name="T77" fmla="*/ 7 h 105"/>
                  <a:gd name="T78" fmla="*/ 47 w 106"/>
                  <a:gd name="T79" fmla="*/ 15 h 105"/>
                  <a:gd name="T80" fmla="*/ 40 w 106"/>
                  <a:gd name="T81" fmla="*/ 20 h 105"/>
                  <a:gd name="T82" fmla="*/ 28 w 106"/>
                  <a:gd name="T83" fmla="*/ 20 h 105"/>
                  <a:gd name="T84" fmla="*/ 23 w 106"/>
                  <a:gd name="T85" fmla="*/ 22 h 105"/>
                  <a:gd name="T86" fmla="*/ 22 w 106"/>
                  <a:gd name="T87" fmla="*/ 31 h 105"/>
                  <a:gd name="T88" fmla="*/ 10 w 106"/>
                  <a:gd name="T89" fmla="*/ 30 h 105"/>
                  <a:gd name="T90" fmla="*/ 0 w 106"/>
                  <a:gd name="T91" fmla="*/ 35 h 105"/>
                  <a:gd name="T92" fmla="*/ 13 w 106"/>
                  <a:gd name="T93" fmla="*/ 45 h 105"/>
                  <a:gd name="T94" fmla="*/ 26 w 106"/>
                  <a:gd name="T95" fmla="*/ 59 h 105"/>
                  <a:gd name="T96" fmla="*/ 28 w 106"/>
                  <a:gd name="T97" fmla="*/ 83 h 105"/>
                  <a:gd name="T98" fmla="*/ 24 w 106"/>
                  <a:gd name="T99" fmla="*/ 93 h 105"/>
                  <a:gd name="T100" fmla="*/ 27 w 106"/>
                  <a:gd name="T101" fmla="*/ 95 h 105"/>
                  <a:gd name="T102" fmla="*/ 27 w 106"/>
                  <a:gd name="T103" fmla="*/ 98 h 105"/>
                  <a:gd name="T104" fmla="*/ 34 w 106"/>
                  <a:gd name="T105" fmla="*/ 99 h 105"/>
                  <a:gd name="T106" fmla="*/ 38 w 106"/>
                  <a:gd name="T107" fmla="*/ 100 h 105"/>
                  <a:gd name="T108" fmla="*/ 42 w 106"/>
                  <a:gd name="T109" fmla="*/ 102 h 105"/>
                  <a:gd name="T110" fmla="*/ 45 w 106"/>
                  <a:gd name="T111" fmla="*/ 101 h 105"/>
                  <a:gd name="T112" fmla="*/ 51 w 106"/>
                  <a:gd name="T113" fmla="*/ 102 h 105"/>
                  <a:gd name="T114" fmla="*/ 56 w 106"/>
                  <a:gd name="T115" fmla="*/ 103 h 105"/>
                  <a:gd name="T116" fmla="*/ 66 w 106"/>
                  <a:gd name="T117" fmla="*/ 105 h 105"/>
                  <a:gd name="T118" fmla="*/ 66 w 106"/>
                  <a:gd name="T119" fmla="*/ 98 h 105"/>
                  <a:gd name="T120" fmla="*/ 89 w 106"/>
                  <a:gd name="T121" fmla="*/ 98 h 105"/>
                  <a:gd name="T122" fmla="*/ 103 w 106"/>
                  <a:gd name="T123" fmla="*/ 90 h 105"/>
                  <a:gd name="T124" fmla="*/ 103 w 106"/>
                  <a:gd name="T125" fmla="*/ 8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" h="105">
                    <a:moveTo>
                      <a:pt x="100" y="83"/>
                    </a:moveTo>
                    <a:cubicBezTo>
                      <a:pt x="97" y="81"/>
                      <a:pt x="97" y="81"/>
                      <a:pt x="97" y="81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98" y="72"/>
                      <a:pt x="98" y="72"/>
                      <a:pt x="98" y="72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97" y="63"/>
                      <a:pt x="97" y="63"/>
                      <a:pt x="97" y="63"/>
                    </a:cubicBezTo>
                    <a:cubicBezTo>
                      <a:pt x="96" y="62"/>
                      <a:pt x="96" y="62"/>
                      <a:pt x="96" y="62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2" y="57"/>
                      <a:pt x="92" y="57"/>
                      <a:pt x="92" y="57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91" y="61"/>
                      <a:pt x="91" y="61"/>
                      <a:pt x="91" y="61"/>
                    </a:cubicBezTo>
                    <a:cubicBezTo>
                      <a:pt x="89" y="62"/>
                      <a:pt x="89" y="62"/>
                      <a:pt x="89" y="62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9" y="60"/>
                      <a:pt x="89" y="60"/>
                      <a:pt x="89" y="60"/>
                    </a:cubicBezTo>
                    <a:cubicBezTo>
                      <a:pt x="89" y="55"/>
                      <a:pt x="89" y="55"/>
                      <a:pt x="89" y="55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96" y="47"/>
                      <a:pt x="96" y="47"/>
                      <a:pt x="96" y="47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94" y="45"/>
                      <a:pt x="94" y="45"/>
                      <a:pt x="94" y="45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8" y="43"/>
                      <a:pt x="98" y="43"/>
                      <a:pt x="98" y="43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1" y="1"/>
                      <a:pt x="61" y="1"/>
                      <a:pt x="61" y="0"/>
                    </a:cubicBezTo>
                    <a:cubicBezTo>
                      <a:pt x="59" y="1"/>
                      <a:pt x="57" y="2"/>
                      <a:pt x="55" y="4"/>
                    </a:cubicBezTo>
                    <a:cubicBezTo>
                      <a:pt x="54" y="4"/>
                      <a:pt x="53" y="5"/>
                      <a:pt x="53" y="7"/>
                    </a:cubicBezTo>
                    <a:cubicBezTo>
                      <a:pt x="53" y="8"/>
                      <a:pt x="52" y="9"/>
                      <a:pt x="52" y="11"/>
                    </a:cubicBezTo>
                    <a:cubicBezTo>
                      <a:pt x="51" y="13"/>
                      <a:pt x="50" y="14"/>
                      <a:pt x="47" y="15"/>
                    </a:cubicBezTo>
                    <a:cubicBezTo>
                      <a:pt x="46" y="16"/>
                      <a:pt x="45" y="16"/>
                      <a:pt x="44" y="17"/>
                    </a:cubicBezTo>
                    <a:cubicBezTo>
                      <a:pt x="42" y="17"/>
                      <a:pt x="41" y="18"/>
                      <a:pt x="40" y="20"/>
                    </a:cubicBezTo>
                    <a:cubicBezTo>
                      <a:pt x="38" y="22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28" y="20"/>
                    </a:cubicBezTo>
                    <a:cubicBezTo>
                      <a:pt x="28" y="19"/>
                      <a:pt x="27" y="19"/>
                      <a:pt x="26" y="19"/>
                    </a:cubicBezTo>
                    <a:cubicBezTo>
                      <a:pt x="25" y="19"/>
                      <a:pt x="23" y="20"/>
                      <a:pt x="23" y="22"/>
                    </a:cubicBezTo>
                    <a:cubicBezTo>
                      <a:pt x="24" y="24"/>
                      <a:pt x="25" y="26"/>
                      <a:pt x="25" y="28"/>
                    </a:cubicBezTo>
                    <a:cubicBezTo>
                      <a:pt x="26" y="30"/>
                      <a:pt x="24" y="31"/>
                      <a:pt x="22" y="31"/>
                    </a:cubicBezTo>
                    <a:cubicBezTo>
                      <a:pt x="20" y="31"/>
                      <a:pt x="17" y="31"/>
                      <a:pt x="15" y="30"/>
                    </a:cubicBezTo>
                    <a:cubicBezTo>
                      <a:pt x="13" y="30"/>
                      <a:pt x="11" y="29"/>
                      <a:pt x="10" y="30"/>
                    </a:cubicBezTo>
                    <a:cubicBezTo>
                      <a:pt x="7" y="30"/>
                      <a:pt x="4" y="31"/>
                      <a:pt x="1" y="32"/>
                    </a:cubicBezTo>
                    <a:cubicBezTo>
                      <a:pt x="0" y="32"/>
                      <a:pt x="0" y="34"/>
                      <a:pt x="0" y="35"/>
                    </a:cubicBezTo>
                    <a:cubicBezTo>
                      <a:pt x="0" y="38"/>
                      <a:pt x="0" y="42"/>
                      <a:pt x="6" y="42"/>
                    </a:cubicBezTo>
                    <a:cubicBezTo>
                      <a:pt x="8" y="42"/>
                      <a:pt x="11" y="45"/>
                      <a:pt x="13" y="45"/>
                    </a:cubicBezTo>
                    <a:cubicBezTo>
                      <a:pt x="16" y="45"/>
                      <a:pt x="18" y="48"/>
                      <a:pt x="20" y="51"/>
                    </a:cubicBezTo>
                    <a:cubicBezTo>
                      <a:pt x="21" y="55"/>
                      <a:pt x="23" y="57"/>
                      <a:pt x="26" y="59"/>
                    </a:cubicBezTo>
                    <a:cubicBezTo>
                      <a:pt x="28" y="60"/>
                      <a:pt x="29" y="63"/>
                      <a:pt x="29" y="65"/>
                    </a:cubicBezTo>
                    <a:cubicBezTo>
                      <a:pt x="28" y="71"/>
                      <a:pt x="28" y="77"/>
                      <a:pt x="28" y="83"/>
                    </a:cubicBezTo>
                    <a:cubicBezTo>
                      <a:pt x="28" y="85"/>
                      <a:pt x="27" y="88"/>
                      <a:pt x="26" y="90"/>
                    </a:cubicBezTo>
                    <a:cubicBezTo>
                      <a:pt x="26" y="91"/>
                      <a:pt x="25" y="92"/>
                      <a:pt x="24" y="93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7" y="95"/>
                      <a:pt x="27" y="95"/>
                      <a:pt x="27" y="95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9" y="101"/>
                      <a:pt x="49" y="101"/>
                      <a:pt x="49" y="101"/>
                    </a:cubicBezTo>
                    <a:cubicBezTo>
                      <a:pt x="51" y="102"/>
                      <a:pt x="51" y="102"/>
                      <a:pt x="51" y="102"/>
                    </a:cubicBezTo>
                    <a:cubicBezTo>
                      <a:pt x="53" y="101"/>
                      <a:pt x="53" y="101"/>
                      <a:pt x="53" y="101"/>
                    </a:cubicBezTo>
                    <a:cubicBezTo>
                      <a:pt x="56" y="103"/>
                      <a:pt x="56" y="103"/>
                      <a:pt x="56" y="103"/>
                    </a:cubicBezTo>
                    <a:cubicBezTo>
                      <a:pt x="61" y="103"/>
                      <a:pt x="61" y="103"/>
                      <a:pt x="61" y="103"/>
                    </a:cubicBezTo>
                    <a:cubicBezTo>
                      <a:pt x="66" y="105"/>
                      <a:pt x="66" y="105"/>
                      <a:pt x="66" y="105"/>
                    </a:cubicBezTo>
                    <a:cubicBezTo>
                      <a:pt x="66" y="103"/>
                      <a:pt x="66" y="103"/>
                      <a:pt x="66" y="101"/>
                    </a:cubicBezTo>
                    <a:cubicBezTo>
                      <a:pt x="66" y="100"/>
                      <a:pt x="66" y="99"/>
                      <a:pt x="66" y="98"/>
                    </a:cubicBezTo>
                    <a:cubicBezTo>
                      <a:pt x="67" y="95"/>
                      <a:pt x="71" y="93"/>
                      <a:pt x="74" y="93"/>
                    </a:cubicBezTo>
                    <a:cubicBezTo>
                      <a:pt x="79" y="94"/>
                      <a:pt x="84" y="94"/>
                      <a:pt x="89" y="98"/>
                    </a:cubicBezTo>
                    <a:cubicBezTo>
                      <a:pt x="91" y="99"/>
                      <a:pt x="94" y="98"/>
                      <a:pt x="95" y="96"/>
                    </a:cubicBezTo>
                    <a:cubicBezTo>
                      <a:pt x="97" y="93"/>
                      <a:pt x="99" y="91"/>
                      <a:pt x="103" y="90"/>
                    </a:cubicBezTo>
                    <a:cubicBezTo>
                      <a:pt x="102" y="88"/>
                      <a:pt x="101" y="86"/>
                      <a:pt x="101" y="86"/>
                    </a:cubicBezTo>
                    <a:cubicBezTo>
                      <a:pt x="103" y="83"/>
                      <a:pt x="103" y="83"/>
                      <a:pt x="103" y="83"/>
                    </a:cubicBezTo>
                    <a:lnTo>
                      <a:pt x="100" y="8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Freeform 235"/>
              <p:cNvSpPr>
                <a:spLocks/>
              </p:cNvSpPr>
              <p:nvPr/>
            </p:nvSpPr>
            <p:spPr bwMode="auto">
              <a:xfrm>
                <a:off x="3700" y="1908"/>
                <a:ext cx="86" cy="50"/>
              </a:xfrm>
              <a:custGeom>
                <a:avLst/>
                <a:gdLst>
                  <a:gd name="T0" fmla="*/ 84 w 86"/>
                  <a:gd name="T1" fmla="*/ 17 h 50"/>
                  <a:gd name="T2" fmla="*/ 82 w 86"/>
                  <a:gd name="T3" fmla="*/ 17 h 50"/>
                  <a:gd name="T4" fmla="*/ 78 w 86"/>
                  <a:gd name="T5" fmla="*/ 21 h 50"/>
                  <a:gd name="T6" fmla="*/ 73 w 86"/>
                  <a:gd name="T7" fmla="*/ 17 h 50"/>
                  <a:gd name="T8" fmla="*/ 69 w 86"/>
                  <a:gd name="T9" fmla="*/ 17 h 50"/>
                  <a:gd name="T10" fmla="*/ 67 w 86"/>
                  <a:gd name="T11" fmla="*/ 13 h 50"/>
                  <a:gd name="T12" fmla="*/ 67 w 86"/>
                  <a:gd name="T13" fmla="*/ 13 h 50"/>
                  <a:gd name="T14" fmla="*/ 65 w 86"/>
                  <a:gd name="T15" fmla="*/ 6 h 50"/>
                  <a:gd name="T16" fmla="*/ 59 w 86"/>
                  <a:gd name="T17" fmla="*/ 4 h 50"/>
                  <a:gd name="T18" fmla="*/ 57 w 86"/>
                  <a:gd name="T19" fmla="*/ 2 h 50"/>
                  <a:gd name="T20" fmla="*/ 55 w 86"/>
                  <a:gd name="T21" fmla="*/ 2 h 50"/>
                  <a:gd name="T22" fmla="*/ 53 w 86"/>
                  <a:gd name="T23" fmla="*/ 4 h 50"/>
                  <a:gd name="T24" fmla="*/ 51 w 86"/>
                  <a:gd name="T25" fmla="*/ 2 h 50"/>
                  <a:gd name="T26" fmla="*/ 49 w 86"/>
                  <a:gd name="T27" fmla="*/ 0 h 50"/>
                  <a:gd name="T28" fmla="*/ 45 w 86"/>
                  <a:gd name="T29" fmla="*/ 2 h 50"/>
                  <a:gd name="T30" fmla="*/ 47 w 86"/>
                  <a:gd name="T31" fmla="*/ 2 h 50"/>
                  <a:gd name="T32" fmla="*/ 45 w 86"/>
                  <a:gd name="T33" fmla="*/ 6 h 50"/>
                  <a:gd name="T34" fmla="*/ 39 w 86"/>
                  <a:gd name="T35" fmla="*/ 4 h 50"/>
                  <a:gd name="T36" fmla="*/ 37 w 86"/>
                  <a:gd name="T37" fmla="*/ 6 h 50"/>
                  <a:gd name="T38" fmla="*/ 32 w 86"/>
                  <a:gd name="T39" fmla="*/ 6 h 50"/>
                  <a:gd name="T40" fmla="*/ 26 w 86"/>
                  <a:gd name="T41" fmla="*/ 6 h 50"/>
                  <a:gd name="T42" fmla="*/ 22 w 86"/>
                  <a:gd name="T43" fmla="*/ 6 h 50"/>
                  <a:gd name="T44" fmla="*/ 22 w 86"/>
                  <a:gd name="T45" fmla="*/ 4 h 50"/>
                  <a:gd name="T46" fmla="*/ 18 w 86"/>
                  <a:gd name="T47" fmla="*/ 4 h 50"/>
                  <a:gd name="T48" fmla="*/ 14 w 86"/>
                  <a:gd name="T49" fmla="*/ 6 h 50"/>
                  <a:gd name="T50" fmla="*/ 20 w 86"/>
                  <a:gd name="T51" fmla="*/ 11 h 50"/>
                  <a:gd name="T52" fmla="*/ 20 w 86"/>
                  <a:gd name="T53" fmla="*/ 13 h 50"/>
                  <a:gd name="T54" fmla="*/ 16 w 86"/>
                  <a:gd name="T55" fmla="*/ 15 h 50"/>
                  <a:gd name="T56" fmla="*/ 12 w 86"/>
                  <a:gd name="T57" fmla="*/ 21 h 50"/>
                  <a:gd name="T58" fmla="*/ 10 w 86"/>
                  <a:gd name="T59" fmla="*/ 21 h 50"/>
                  <a:gd name="T60" fmla="*/ 4 w 86"/>
                  <a:gd name="T61" fmla="*/ 29 h 50"/>
                  <a:gd name="T62" fmla="*/ 4 w 86"/>
                  <a:gd name="T63" fmla="*/ 39 h 50"/>
                  <a:gd name="T64" fmla="*/ 2 w 86"/>
                  <a:gd name="T65" fmla="*/ 39 h 50"/>
                  <a:gd name="T66" fmla="*/ 0 w 86"/>
                  <a:gd name="T67" fmla="*/ 39 h 50"/>
                  <a:gd name="T68" fmla="*/ 0 w 86"/>
                  <a:gd name="T69" fmla="*/ 41 h 50"/>
                  <a:gd name="T70" fmla="*/ 4 w 86"/>
                  <a:gd name="T71" fmla="*/ 43 h 50"/>
                  <a:gd name="T72" fmla="*/ 8 w 86"/>
                  <a:gd name="T73" fmla="*/ 41 h 50"/>
                  <a:gd name="T74" fmla="*/ 6 w 86"/>
                  <a:gd name="T75" fmla="*/ 37 h 50"/>
                  <a:gd name="T76" fmla="*/ 10 w 86"/>
                  <a:gd name="T77" fmla="*/ 35 h 50"/>
                  <a:gd name="T78" fmla="*/ 14 w 86"/>
                  <a:gd name="T79" fmla="*/ 35 h 50"/>
                  <a:gd name="T80" fmla="*/ 16 w 86"/>
                  <a:gd name="T81" fmla="*/ 37 h 50"/>
                  <a:gd name="T82" fmla="*/ 18 w 86"/>
                  <a:gd name="T83" fmla="*/ 43 h 50"/>
                  <a:gd name="T84" fmla="*/ 20 w 86"/>
                  <a:gd name="T85" fmla="*/ 45 h 50"/>
                  <a:gd name="T86" fmla="*/ 20 w 86"/>
                  <a:gd name="T87" fmla="*/ 48 h 50"/>
                  <a:gd name="T88" fmla="*/ 24 w 86"/>
                  <a:gd name="T89" fmla="*/ 50 h 50"/>
                  <a:gd name="T90" fmla="*/ 32 w 86"/>
                  <a:gd name="T91" fmla="*/ 45 h 50"/>
                  <a:gd name="T92" fmla="*/ 39 w 86"/>
                  <a:gd name="T93" fmla="*/ 45 h 50"/>
                  <a:gd name="T94" fmla="*/ 45 w 86"/>
                  <a:gd name="T95" fmla="*/ 35 h 50"/>
                  <a:gd name="T96" fmla="*/ 49 w 86"/>
                  <a:gd name="T97" fmla="*/ 37 h 50"/>
                  <a:gd name="T98" fmla="*/ 49 w 86"/>
                  <a:gd name="T99" fmla="*/ 41 h 50"/>
                  <a:gd name="T100" fmla="*/ 55 w 86"/>
                  <a:gd name="T101" fmla="*/ 45 h 50"/>
                  <a:gd name="T102" fmla="*/ 57 w 86"/>
                  <a:gd name="T103" fmla="*/ 50 h 50"/>
                  <a:gd name="T104" fmla="*/ 61 w 86"/>
                  <a:gd name="T105" fmla="*/ 41 h 50"/>
                  <a:gd name="T106" fmla="*/ 61 w 86"/>
                  <a:gd name="T107" fmla="*/ 35 h 50"/>
                  <a:gd name="T108" fmla="*/ 69 w 86"/>
                  <a:gd name="T109" fmla="*/ 39 h 50"/>
                  <a:gd name="T110" fmla="*/ 71 w 86"/>
                  <a:gd name="T111" fmla="*/ 39 h 50"/>
                  <a:gd name="T112" fmla="*/ 76 w 86"/>
                  <a:gd name="T113" fmla="*/ 39 h 50"/>
                  <a:gd name="T114" fmla="*/ 76 w 86"/>
                  <a:gd name="T115" fmla="*/ 35 h 50"/>
                  <a:gd name="T116" fmla="*/ 84 w 86"/>
                  <a:gd name="T117" fmla="*/ 31 h 50"/>
                  <a:gd name="T118" fmla="*/ 82 w 86"/>
                  <a:gd name="T119" fmla="*/ 25 h 50"/>
                  <a:gd name="T120" fmla="*/ 86 w 86"/>
                  <a:gd name="T121" fmla="*/ 21 h 50"/>
                  <a:gd name="T122" fmla="*/ 84 w 86"/>
                  <a:gd name="T123" fmla="*/ 1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6" h="50">
                    <a:moveTo>
                      <a:pt x="84" y="17"/>
                    </a:moveTo>
                    <a:lnTo>
                      <a:pt x="82" y="17"/>
                    </a:lnTo>
                    <a:lnTo>
                      <a:pt x="78" y="21"/>
                    </a:lnTo>
                    <a:lnTo>
                      <a:pt x="73" y="17"/>
                    </a:lnTo>
                    <a:lnTo>
                      <a:pt x="69" y="17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5" y="6"/>
                    </a:lnTo>
                    <a:lnTo>
                      <a:pt x="59" y="4"/>
                    </a:lnTo>
                    <a:lnTo>
                      <a:pt x="57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1" y="2"/>
                    </a:lnTo>
                    <a:lnTo>
                      <a:pt x="49" y="0"/>
                    </a:lnTo>
                    <a:lnTo>
                      <a:pt x="45" y="2"/>
                    </a:lnTo>
                    <a:lnTo>
                      <a:pt x="47" y="2"/>
                    </a:lnTo>
                    <a:lnTo>
                      <a:pt x="45" y="6"/>
                    </a:lnTo>
                    <a:lnTo>
                      <a:pt x="39" y="4"/>
                    </a:lnTo>
                    <a:lnTo>
                      <a:pt x="37" y="6"/>
                    </a:lnTo>
                    <a:lnTo>
                      <a:pt x="32" y="6"/>
                    </a:lnTo>
                    <a:lnTo>
                      <a:pt x="26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14" y="6"/>
                    </a:lnTo>
                    <a:lnTo>
                      <a:pt x="20" y="11"/>
                    </a:lnTo>
                    <a:lnTo>
                      <a:pt x="20" y="13"/>
                    </a:lnTo>
                    <a:lnTo>
                      <a:pt x="16" y="15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4" y="29"/>
                    </a:lnTo>
                    <a:lnTo>
                      <a:pt x="4" y="39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4" y="43"/>
                    </a:lnTo>
                    <a:lnTo>
                      <a:pt x="8" y="41"/>
                    </a:lnTo>
                    <a:lnTo>
                      <a:pt x="6" y="37"/>
                    </a:lnTo>
                    <a:lnTo>
                      <a:pt x="10" y="35"/>
                    </a:lnTo>
                    <a:lnTo>
                      <a:pt x="14" y="35"/>
                    </a:lnTo>
                    <a:lnTo>
                      <a:pt x="16" y="37"/>
                    </a:lnTo>
                    <a:lnTo>
                      <a:pt x="18" y="43"/>
                    </a:lnTo>
                    <a:lnTo>
                      <a:pt x="20" y="45"/>
                    </a:lnTo>
                    <a:lnTo>
                      <a:pt x="20" y="48"/>
                    </a:lnTo>
                    <a:lnTo>
                      <a:pt x="24" y="50"/>
                    </a:lnTo>
                    <a:lnTo>
                      <a:pt x="32" y="45"/>
                    </a:lnTo>
                    <a:lnTo>
                      <a:pt x="39" y="45"/>
                    </a:lnTo>
                    <a:lnTo>
                      <a:pt x="45" y="35"/>
                    </a:lnTo>
                    <a:lnTo>
                      <a:pt x="49" y="37"/>
                    </a:lnTo>
                    <a:lnTo>
                      <a:pt x="49" y="41"/>
                    </a:lnTo>
                    <a:lnTo>
                      <a:pt x="55" y="45"/>
                    </a:lnTo>
                    <a:lnTo>
                      <a:pt x="57" y="50"/>
                    </a:lnTo>
                    <a:lnTo>
                      <a:pt x="61" y="41"/>
                    </a:lnTo>
                    <a:lnTo>
                      <a:pt x="61" y="35"/>
                    </a:lnTo>
                    <a:lnTo>
                      <a:pt x="69" y="39"/>
                    </a:lnTo>
                    <a:lnTo>
                      <a:pt x="71" y="39"/>
                    </a:lnTo>
                    <a:lnTo>
                      <a:pt x="76" y="39"/>
                    </a:lnTo>
                    <a:lnTo>
                      <a:pt x="76" y="35"/>
                    </a:lnTo>
                    <a:lnTo>
                      <a:pt x="84" y="31"/>
                    </a:lnTo>
                    <a:lnTo>
                      <a:pt x="82" y="25"/>
                    </a:lnTo>
                    <a:lnTo>
                      <a:pt x="86" y="21"/>
                    </a:lnTo>
                    <a:lnTo>
                      <a:pt x="84" y="1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Freeform 236"/>
              <p:cNvSpPr>
                <a:spLocks/>
              </p:cNvSpPr>
              <p:nvPr/>
            </p:nvSpPr>
            <p:spPr bwMode="auto">
              <a:xfrm>
                <a:off x="3700" y="1908"/>
                <a:ext cx="86" cy="50"/>
              </a:xfrm>
              <a:custGeom>
                <a:avLst/>
                <a:gdLst>
                  <a:gd name="T0" fmla="*/ 84 w 86"/>
                  <a:gd name="T1" fmla="*/ 17 h 50"/>
                  <a:gd name="T2" fmla="*/ 82 w 86"/>
                  <a:gd name="T3" fmla="*/ 17 h 50"/>
                  <a:gd name="T4" fmla="*/ 78 w 86"/>
                  <a:gd name="T5" fmla="*/ 21 h 50"/>
                  <a:gd name="T6" fmla="*/ 73 w 86"/>
                  <a:gd name="T7" fmla="*/ 17 h 50"/>
                  <a:gd name="T8" fmla="*/ 69 w 86"/>
                  <a:gd name="T9" fmla="*/ 17 h 50"/>
                  <a:gd name="T10" fmla="*/ 67 w 86"/>
                  <a:gd name="T11" fmla="*/ 13 h 50"/>
                  <a:gd name="T12" fmla="*/ 67 w 86"/>
                  <a:gd name="T13" fmla="*/ 13 h 50"/>
                  <a:gd name="T14" fmla="*/ 65 w 86"/>
                  <a:gd name="T15" fmla="*/ 6 h 50"/>
                  <a:gd name="T16" fmla="*/ 59 w 86"/>
                  <a:gd name="T17" fmla="*/ 4 h 50"/>
                  <a:gd name="T18" fmla="*/ 57 w 86"/>
                  <a:gd name="T19" fmla="*/ 2 h 50"/>
                  <a:gd name="T20" fmla="*/ 55 w 86"/>
                  <a:gd name="T21" fmla="*/ 2 h 50"/>
                  <a:gd name="T22" fmla="*/ 53 w 86"/>
                  <a:gd name="T23" fmla="*/ 4 h 50"/>
                  <a:gd name="T24" fmla="*/ 51 w 86"/>
                  <a:gd name="T25" fmla="*/ 2 h 50"/>
                  <a:gd name="T26" fmla="*/ 49 w 86"/>
                  <a:gd name="T27" fmla="*/ 0 h 50"/>
                  <a:gd name="T28" fmla="*/ 45 w 86"/>
                  <a:gd name="T29" fmla="*/ 2 h 50"/>
                  <a:gd name="T30" fmla="*/ 47 w 86"/>
                  <a:gd name="T31" fmla="*/ 2 h 50"/>
                  <a:gd name="T32" fmla="*/ 45 w 86"/>
                  <a:gd name="T33" fmla="*/ 6 h 50"/>
                  <a:gd name="T34" fmla="*/ 39 w 86"/>
                  <a:gd name="T35" fmla="*/ 4 h 50"/>
                  <a:gd name="T36" fmla="*/ 37 w 86"/>
                  <a:gd name="T37" fmla="*/ 6 h 50"/>
                  <a:gd name="T38" fmla="*/ 32 w 86"/>
                  <a:gd name="T39" fmla="*/ 6 h 50"/>
                  <a:gd name="T40" fmla="*/ 26 w 86"/>
                  <a:gd name="T41" fmla="*/ 6 h 50"/>
                  <a:gd name="T42" fmla="*/ 22 w 86"/>
                  <a:gd name="T43" fmla="*/ 6 h 50"/>
                  <a:gd name="T44" fmla="*/ 22 w 86"/>
                  <a:gd name="T45" fmla="*/ 4 h 50"/>
                  <a:gd name="T46" fmla="*/ 18 w 86"/>
                  <a:gd name="T47" fmla="*/ 4 h 50"/>
                  <a:gd name="T48" fmla="*/ 14 w 86"/>
                  <a:gd name="T49" fmla="*/ 6 h 50"/>
                  <a:gd name="T50" fmla="*/ 20 w 86"/>
                  <a:gd name="T51" fmla="*/ 11 h 50"/>
                  <a:gd name="T52" fmla="*/ 20 w 86"/>
                  <a:gd name="T53" fmla="*/ 13 h 50"/>
                  <a:gd name="T54" fmla="*/ 16 w 86"/>
                  <a:gd name="T55" fmla="*/ 15 h 50"/>
                  <a:gd name="T56" fmla="*/ 12 w 86"/>
                  <a:gd name="T57" fmla="*/ 21 h 50"/>
                  <a:gd name="T58" fmla="*/ 10 w 86"/>
                  <a:gd name="T59" fmla="*/ 21 h 50"/>
                  <a:gd name="T60" fmla="*/ 4 w 86"/>
                  <a:gd name="T61" fmla="*/ 29 h 50"/>
                  <a:gd name="T62" fmla="*/ 4 w 86"/>
                  <a:gd name="T63" fmla="*/ 39 h 50"/>
                  <a:gd name="T64" fmla="*/ 2 w 86"/>
                  <a:gd name="T65" fmla="*/ 39 h 50"/>
                  <a:gd name="T66" fmla="*/ 0 w 86"/>
                  <a:gd name="T67" fmla="*/ 39 h 50"/>
                  <a:gd name="T68" fmla="*/ 0 w 86"/>
                  <a:gd name="T69" fmla="*/ 41 h 50"/>
                  <a:gd name="T70" fmla="*/ 4 w 86"/>
                  <a:gd name="T71" fmla="*/ 43 h 50"/>
                  <a:gd name="T72" fmla="*/ 8 w 86"/>
                  <a:gd name="T73" fmla="*/ 41 h 50"/>
                  <a:gd name="T74" fmla="*/ 6 w 86"/>
                  <a:gd name="T75" fmla="*/ 37 h 50"/>
                  <a:gd name="T76" fmla="*/ 10 w 86"/>
                  <a:gd name="T77" fmla="*/ 35 h 50"/>
                  <a:gd name="T78" fmla="*/ 14 w 86"/>
                  <a:gd name="T79" fmla="*/ 35 h 50"/>
                  <a:gd name="T80" fmla="*/ 16 w 86"/>
                  <a:gd name="T81" fmla="*/ 37 h 50"/>
                  <a:gd name="T82" fmla="*/ 18 w 86"/>
                  <a:gd name="T83" fmla="*/ 43 h 50"/>
                  <a:gd name="T84" fmla="*/ 20 w 86"/>
                  <a:gd name="T85" fmla="*/ 45 h 50"/>
                  <a:gd name="T86" fmla="*/ 20 w 86"/>
                  <a:gd name="T87" fmla="*/ 48 h 50"/>
                  <a:gd name="T88" fmla="*/ 24 w 86"/>
                  <a:gd name="T89" fmla="*/ 50 h 50"/>
                  <a:gd name="T90" fmla="*/ 32 w 86"/>
                  <a:gd name="T91" fmla="*/ 45 h 50"/>
                  <a:gd name="T92" fmla="*/ 39 w 86"/>
                  <a:gd name="T93" fmla="*/ 45 h 50"/>
                  <a:gd name="T94" fmla="*/ 45 w 86"/>
                  <a:gd name="T95" fmla="*/ 35 h 50"/>
                  <a:gd name="T96" fmla="*/ 49 w 86"/>
                  <a:gd name="T97" fmla="*/ 37 h 50"/>
                  <a:gd name="T98" fmla="*/ 49 w 86"/>
                  <a:gd name="T99" fmla="*/ 41 h 50"/>
                  <a:gd name="T100" fmla="*/ 55 w 86"/>
                  <a:gd name="T101" fmla="*/ 45 h 50"/>
                  <a:gd name="T102" fmla="*/ 57 w 86"/>
                  <a:gd name="T103" fmla="*/ 50 h 50"/>
                  <a:gd name="T104" fmla="*/ 61 w 86"/>
                  <a:gd name="T105" fmla="*/ 41 h 50"/>
                  <a:gd name="T106" fmla="*/ 61 w 86"/>
                  <a:gd name="T107" fmla="*/ 35 h 50"/>
                  <a:gd name="T108" fmla="*/ 69 w 86"/>
                  <a:gd name="T109" fmla="*/ 39 h 50"/>
                  <a:gd name="T110" fmla="*/ 71 w 86"/>
                  <a:gd name="T111" fmla="*/ 39 h 50"/>
                  <a:gd name="T112" fmla="*/ 76 w 86"/>
                  <a:gd name="T113" fmla="*/ 39 h 50"/>
                  <a:gd name="T114" fmla="*/ 76 w 86"/>
                  <a:gd name="T115" fmla="*/ 35 h 50"/>
                  <a:gd name="T116" fmla="*/ 84 w 86"/>
                  <a:gd name="T117" fmla="*/ 31 h 50"/>
                  <a:gd name="T118" fmla="*/ 82 w 86"/>
                  <a:gd name="T119" fmla="*/ 25 h 50"/>
                  <a:gd name="T120" fmla="*/ 86 w 86"/>
                  <a:gd name="T121" fmla="*/ 21 h 50"/>
                  <a:gd name="T122" fmla="*/ 84 w 86"/>
                  <a:gd name="T123" fmla="*/ 1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6" h="50">
                    <a:moveTo>
                      <a:pt x="84" y="17"/>
                    </a:moveTo>
                    <a:lnTo>
                      <a:pt x="82" y="17"/>
                    </a:lnTo>
                    <a:lnTo>
                      <a:pt x="78" y="21"/>
                    </a:lnTo>
                    <a:lnTo>
                      <a:pt x="73" y="17"/>
                    </a:lnTo>
                    <a:lnTo>
                      <a:pt x="69" y="17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5" y="6"/>
                    </a:lnTo>
                    <a:lnTo>
                      <a:pt x="59" y="4"/>
                    </a:lnTo>
                    <a:lnTo>
                      <a:pt x="57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1" y="2"/>
                    </a:lnTo>
                    <a:lnTo>
                      <a:pt x="49" y="0"/>
                    </a:lnTo>
                    <a:lnTo>
                      <a:pt x="45" y="2"/>
                    </a:lnTo>
                    <a:lnTo>
                      <a:pt x="47" y="2"/>
                    </a:lnTo>
                    <a:lnTo>
                      <a:pt x="45" y="6"/>
                    </a:lnTo>
                    <a:lnTo>
                      <a:pt x="39" y="4"/>
                    </a:lnTo>
                    <a:lnTo>
                      <a:pt x="37" y="6"/>
                    </a:lnTo>
                    <a:lnTo>
                      <a:pt x="32" y="6"/>
                    </a:lnTo>
                    <a:lnTo>
                      <a:pt x="26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14" y="6"/>
                    </a:lnTo>
                    <a:lnTo>
                      <a:pt x="20" y="11"/>
                    </a:lnTo>
                    <a:lnTo>
                      <a:pt x="20" y="13"/>
                    </a:lnTo>
                    <a:lnTo>
                      <a:pt x="16" y="15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4" y="29"/>
                    </a:lnTo>
                    <a:lnTo>
                      <a:pt x="4" y="39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4" y="43"/>
                    </a:lnTo>
                    <a:lnTo>
                      <a:pt x="8" y="41"/>
                    </a:lnTo>
                    <a:lnTo>
                      <a:pt x="6" y="37"/>
                    </a:lnTo>
                    <a:lnTo>
                      <a:pt x="10" y="35"/>
                    </a:lnTo>
                    <a:lnTo>
                      <a:pt x="14" y="35"/>
                    </a:lnTo>
                    <a:lnTo>
                      <a:pt x="16" y="37"/>
                    </a:lnTo>
                    <a:lnTo>
                      <a:pt x="18" y="43"/>
                    </a:lnTo>
                    <a:lnTo>
                      <a:pt x="20" y="45"/>
                    </a:lnTo>
                    <a:lnTo>
                      <a:pt x="20" y="48"/>
                    </a:lnTo>
                    <a:lnTo>
                      <a:pt x="24" y="50"/>
                    </a:lnTo>
                    <a:lnTo>
                      <a:pt x="32" y="45"/>
                    </a:lnTo>
                    <a:lnTo>
                      <a:pt x="39" y="45"/>
                    </a:lnTo>
                    <a:lnTo>
                      <a:pt x="45" y="35"/>
                    </a:lnTo>
                    <a:lnTo>
                      <a:pt x="49" y="37"/>
                    </a:lnTo>
                    <a:lnTo>
                      <a:pt x="49" y="41"/>
                    </a:lnTo>
                    <a:lnTo>
                      <a:pt x="55" y="45"/>
                    </a:lnTo>
                    <a:lnTo>
                      <a:pt x="57" y="50"/>
                    </a:lnTo>
                    <a:lnTo>
                      <a:pt x="61" y="41"/>
                    </a:lnTo>
                    <a:lnTo>
                      <a:pt x="61" y="35"/>
                    </a:lnTo>
                    <a:lnTo>
                      <a:pt x="69" y="39"/>
                    </a:lnTo>
                    <a:lnTo>
                      <a:pt x="71" y="39"/>
                    </a:lnTo>
                    <a:lnTo>
                      <a:pt x="76" y="39"/>
                    </a:lnTo>
                    <a:lnTo>
                      <a:pt x="76" y="35"/>
                    </a:lnTo>
                    <a:lnTo>
                      <a:pt x="84" y="31"/>
                    </a:lnTo>
                    <a:lnTo>
                      <a:pt x="82" y="25"/>
                    </a:lnTo>
                    <a:lnTo>
                      <a:pt x="86" y="21"/>
                    </a:lnTo>
                    <a:lnTo>
                      <a:pt x="84" y="1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Freeform 237"/>
              <p:cNvSpPr>
                <a:spLocks/>
              </p:cNvSpPr>
              <p:nvPr/>
            </p:nvSpPr>
            <p:spPr bwMode="auto">
              <a:xfrm>
                <a:off x="3784" y="2025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Freeform 238"/>
              <p:cNvSpPr>
                <a:spLocks/>
              </p:cNvSpPr>
              <p:nvPr/>
            </p:nvSpPr>
            <p:spPr bwMode="auto">
              <a:xfrm>
                <a:off x="3784" y="2025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Freeform 239"/>
              <p:cNvSpPr>
                <a:spLocks/>
              </p:cNvSpPr>
              <p:nvPr/>
            </p:nvSpPr>
            <p:spPr bwMode="auto">
              <a:xfrm>
                <a:off x="3724" y="2011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Freeform 240"/>
              <p:cNvSpPr>
                <a:spLocks/>
              </p:cNvSpPr>
              <p:nvPr/>
            </p:nvSpPr>
            <p:spPr bwMode="auto">
              <a:xfrm>
                <a:off x="3724" y="2011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4" name="Oval 241"/>
              <p:cNvSpPr>
                <a:spLocks noChangeArrowheads="1"/>
              </p:cNvSpPr>
              <p:nvPr/>
            </p:nvSpPr>
            <p:spPr bwMode="auto">
              <a:xfrm>
                <a:off x="3788" y="2025"/>
                <a:ext cx="1" cy="2"/>
              </a:xfrm>
              <a:prstGeom prst="ellipse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5" name="Oval 242"/>
              <p:cNvSpPr>
                <a:spLocks noChangeArrowheads="1"/>
              </p:cNvSpPr>
              <p:nvPr/>
            </p:nvSpPr>
            <p:spPr bwMode="auto">
              <a:xfrm>
                <a:off x="3788" y="2025"/>
                <a:ext cx="1" cy="2"/>
              </a:xfrm>
              <a:prstGeom prst="ellipse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6" name="Freeform 243"/>
              <p:cNvSpPr>
                <a:spLocks/>
              </p:cNvSpPr>
              <p:nvPr/>
            </p:nvSpPr>
            <p:spPr bwMode="auto">
              <a:xfrm>
                <a:off x="3714" y="1925"/>
                <a:ext cx="224" cy="250"/>
              </a:xfrm>
              <a:custGeom>
                <a:avLst/>
                <a:gdLst>
                  <a:gd name="T0" fmla="*/ 89 w 109"/>
                  <a:gd name="T1" fmla="*/ 67 h 122"/>
                  <a:gd name="T2" fmla="*/ 85 w 109"/>
                  <a:gd name="T3" fmla="*/ 61 h 122"/>
                  <a:gd name="T4" fmla="*/ 71 w 109"/>
                  <a:gd name="T5" fmla="*/ 55 h 122"/>
                  <a:gd name="T6" fmla="*/ 58 w 109"/>
                  <a:gd name="T7" fmla="*/ 38 h 122"/>
                  <a:gd name="T8" fmla="*/ 51 w 109"/>
                  <a:gd name="T9" fmla="*/ 29 h 122"/>
                  <a:gd name="T10" fmla="*/ 53 w 109"/>
                  <a:gd name="T11" fmla="*/ 20 h 122"/>
                  <a:gd name="T12" fmla="*/ 60 w 109"/>
                  <a:gd name="T13" fmla="*/ 19 h 122"/>
                  <a:gd name="T14" fmla="*/ 61 w 109"/>
                  <a:gd name="T15" fmla="*/ 17 h 122"/>
                  <a:gd name="T16" fmla="*/ 62 w 109"/>
                  <a:gd name="T17" fmla="*/ 12 h 122"/>
                  <a:gd name="T18" fmla="*/ 63 w 109"/>
                  <a:gd name="T19" fmla="*/ 6 h 122"/>
                  <a:gd name="T20" fmla="*/ 59 w 109"/>
                  <a:gd name="T21" fmla="*/ 6 h 122"/>
                  <a:gd name="T22" fmla="*/ 48 w 109"/>
                  <a:gd name="T23" fmla="*/ 2 h 122"/>
                  <a:gd name="T24" fmla="*/ 45 w 109"/>
                  <a:gd name="T25" fmla="*/ 1 h 122"/>
                  <a:gd name="T26" fmla="*/ 38 w 109"/>
                  <a:gd name="T27" fmla="*/ 3 h 122"/>
                  <a:gd name="T28" fmla="*/ 33 w 109"/>
                  <a:gd name="T29" fmla="*/ 4 h 122"/>
                  <a:gd name="T30" fmla="*/ 30 w 109"/>
                  <a:gd name="T31" fmla="*/ 8 h 122"/>
                  <a:gd name="T32" fmla="*/ 28 w 109"/>
                  <a:gd name="T33" fmla="*/ 10 h 122"/>
                  <a:gd name="T34" fmla="*/ 22 w 109"/>
                  <a:gd name="T35" fmla="*/ 9 h 122"/>
                  <a:gd name="T36" fmla="*/ 21 w 109"/>
                  <a:gd name="T37" fmla="*/ 15 h 122"/>
                  <a:gd name="T38" fmla="*/ 17 w 109"/>
                  <a:gd name="T39" fmla="*/ 12 h 122"/>
                  <a:gd name="T40" fmla="*/ 14 w 109"/>
                  <a:gd name="T41" fmla="*/ 8 h 122"/>
                  <a:gd name="T42" fmla="*/ 9 w 109"/>
                  <a:gd name="T43" fmla="*/ 13 h 122"/>
                  <a:gd name="T44" fmla="*/ 3 w 109"/>
                  <a:gd name="T45" fmla="*/ 14 h 122"/>
                  <a:gd name="T46" fmla="*/ 2 w 109"/>
                  <a:gd name="T47" fmla="*/ 18 h 122"/>
                  <a:gd name="T48" fmla="*/ 4 w 109"/>
                  <a:gd name="T49" fmla="*/ 22 h 122"/>
                  <a:gd name="T50" fmla="*/ 0 w 109"/>
                  <a:gd name="T51" fmla="*/ 24 h 122"/>
                  <a:gd name="T52" fmla="*/ 3 w 109"/>
                  <a:gd name="T53" fmla="*/ 32 h 122"/>
                  <a:gd name="T54" fmla="*/ 9 w 109"/>
                  <a:gd name="T55" fmla="*/ 34 h 122"/>
                  <a:gd name="T56" fmla="*/ 9 w 109"/>
                  <a:gd name="T57" fmla="*/ 40 h 122"/>
                  <a:gd name="T58" fmla="*/ 12 w 109"/>
                  <a:gd name="T59" fmla="*/ 39 h 122"/>
                  <a:gd name="T60" fmla="*/ 25 w 109"/>
                  <a:gd name="T61" fmla="*/ 34 h 122"/>
                  <a:gd name="T62" fmla="*/ 36 w 109"/>
                  <a:gd name="T63" fmla="*/ 49 h 122"/>
                  <a:gd name="T64" fmla="*/ 61 w 109"/>
                  <a:gd name="T65" fmla="*/ 70 h 122"/>
                  <a:gd name="T66" fmla="*/ 81 w 109"/>
                  <a:gd name="T67" fmla="*/ 83 h 122"/>
                  <a:gd name="T68" fmla="*/ 87 w 109"/>
                  <a:gd name="T69" fmla="*/ 94 h 122"/>
                  <a:gd name="T70" fmla="*/ 81 w 109"/>
                  <a:gd name="T71" fmla="*/ 104 h 122"/>
                  <a:gd name="T72" fmla="*/ 57 w 109"/>
                  <a:gd name="T73" fmla="*/ 106 h 122"/>
                  <a:gd name="T74" fmla="*/ 56 w 109"/>
                  <a:gd name="T75" fmla="*/ 111 h 122"/>
                  <a:gd name="T76" fmla="*/ 77 w 109"/>
                  <a:gd name="T77" fmla="*/ 122 h 122"/>
                  <a:gd name="T78" fmla="*/ 81 w 109"/>
                  <a:gd name="T79" fmla="*/ 117 h 122"/>
                  <a:gd name="T80" fmla="*/ 85 w 109"/>
                  <a:gd name="T81" fmla="*/ 109 h 122"/>
                  <a:gd name="T82" fmla="*/ 96 w 109"/>
                  <a:gd name="T83" fmla="*/ 96 h 122"/>
                  <a:gd name="T84" fmla="*/ 94 w 109"/>
                  <a:gd name="T85" fmla="*/ 86 h 122"/>
                  <a:gd name="T86" fmla="*/ 100 w 109"/>
                  <a:gd name="T87" fmla="*/ 80 h 122"/>
                  <a:gd name="T88" fmla="*/ 107 w 109"/>
                  <a:gd name="T89" fmla="*/ 8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9" h="122">
                    <a:moveTo>
                      <a:pt x="106" y="77"/>
                    </a:moveTo>
                    <a:cubicBezTo>
                      <a:pt x="101" y="73"/>
                      <a:pt x="96" y="68"/>
                      <a:pt x="89" y="67"/>
                    </a:cubicBezTo>
                    <a:cubicBezTo>
                      <a:pt x="86" y="66"/>
                      <a:pt x="86" y="65"/>
                      <a:pt x="86" y="63"/>
                    </a:cubicBezTo>
                    <a:cubicBezTo>
                      <a:pt x="86" y="62"/>
                      <a:pt x="86" y="61"/>
                      <a:pt x="85" y="61"/>
                    </a:cubicBezTo>
                    <a:cubicBezTo>
                      <a:pt x="83" y="60"/>
                      <a:pt x="82" y="60"/>
                      <a:pt x="81" y="60"/>
                    </a:cubicBezTo>
                    <a:cubicBezTo>
                      <a:pt x="76" y="60"/>
                      <a:pt x="74" y="58"/>
                      <a:pt x="71" y="55"/>
                    </a:cubicBezTo>
                    <a:cubicBezTo>
                      <a:pt x="70" y="53"/>
                      <a:pt x="68" y="51"/>
                      <a:pt x="67" y="49"/>
                    </a:cubicBezTo>
                    <a:cubicBezTo>
                      <a:pt x="65" y="45"/>
                      <a:pt x="62" y="41"/>
                      <a:pt x="58" y="38"/>
                    </a:cubicBezTo>
                    <a:cubicBezTo>
                      <a:pt x="57" y="37"/>
                      <a:pt x="55" y="36"/>
                      <a:pt x="53" y="35"/>
                    </a:cubicBezTo>
                    <a:cubicBezTo>
                      <a:pt x="52" y="33"/>
                      <a:pt x="51" y="31"/>
                      <a:pt x="51" y="29"/>
                    </a:cubicBezTo>
                    <a:cubicBezTo>
                      <a:pt x="51" y="27"/>
                      <a:pt x="51" y="25"/>
                      <a:pt x="51" y="23"/>
                    </a:cubicBezTo>
                    <a:cubicBezTo>
                      <a:pt x="51" y="22"/>
                      <a:pt x="52" y="21"/>
                      <a:pt x="53" y="20"/>
                    </a:cubicBezTo>
                    <a:cubicBezTo>
                      <a:pt x="55" y="19"/>
                      <a:pt x="57" y="19"/>
                      <a:pt x="58" y="18"/>
                    </a:cubicBezTo>
                    <a:cubicBezTo>
                      <a:pt x="59" y="18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8" y="39"/>
                      <a:pt x="9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0"/>
                      <a:pt x="10" y="40"/>
                      <a:pt x="12" y="39"/>
                    </a:cubicBezTo>
                    <a:cubicBezTo>
                      <a:pt x="13" y="38"/>
                      <a:pt x="14" y="37"/>
                      <a:pt x="15" y="36"/>
                    </a:cubicBezTo>
                    <a:cubicBezTo>
                      <a:pt x="18" y="33"/>
                      <a:pt x="21" y="32"/>
                      <a:pt x="25" y="34"/>
                    </a:cubicBezTo>
                    <a:cubicBezTo>
                      <a:pt x="28" y="35"/>
                      <a:pt x="30" y="37"/>
                      <a:pt x="32" y="40"/>
                    </a:cubicBezTo>
                    <a:cubicBezTo>
                      <a:pt x="33" y="43"/>
                      <a:pt x="35" y="46"/>
                      <a:pt x="36" y="49"/>
                    </a:cubicBezTo>
                    <a:cubicBezTo>
                      <a:pt x="41" y="53"/>
                      <a:pt x="46" y="58"/>
                      <a:pt x="50" y="62"/>
                    </a:cubicBezTo>
                    <a:cubicBezTo>
                      <a:pt x="53" y="66"/>
                      <a:pt x="57" y="68"/>
                      <a:pt x="61" y="70"/>
                    </a:cubicBezTo>
                    <a:cubicBezTo>
                      <a:pt x="67" y="70"/>
                      <a:pt x="71" y="75"/>
                      <a:pt x="75" y="78"/>
                    </a:cubicBezTo>
                    <a:cubicBezTo>
                      <a:pt x="76" y="81"/>
                      <a:pt x="79" y="82"/>
                      <a:pt x="81" y="83"/>
                    </a:cubicBezTo>
                    <a:cubicBezTo>
                      <a:pt x="83" y="84"/>
                      <a:pt x="83" y="85"/>
                      <a:pt x="84" y="86"/>
                    </a:cubicBezTo>
                    <a:cubicBezTo>
                      <a:pt x="85" y="88"/>
                      <a:pt x="86" y="91"/>
                      <a:pt x="87" y="94"/>
                    </a:cubicBezTo>
                    <a:cubicBezTo>
                      <a:pt x="87" y="95"/>
                      <a:pt x="87" y="96"/>
                      <a:pt x="87" y="97"/>
                    </a:cubicBezTo>
                    <a:cubicBezTo>
                      <a:pt x="86" y="100"/>
                      <a:pt x="85" y="103"/>
                      <a:pt x="81" y="104"/>
                    </a:cubicBezTo>
                    <a:cubicBezTo>
                      <a:pt x="73" y="105"/>
                      <a:pt x="67" y="106"/>
                      <a:pt x="60" y="106"/>
                    </a:cubicBezTo>
                    <a:cubicBezTo>
                      <a:pt x="59" y="106"/>
                      <a:pt x="58" y="106"/>
                      <a:pt x="57" y="106"/>
                    </a:cubicBezTo>
                    <a:cubicBezTo>
                      <a:pt x="56" y="107"/>
                      <a:pt x="56" y="108"/>
                      <a:pt x="55" y="109"/>
                    </a:cubicBezTo>
                    <a:cubicBezTo>
                      <a:pt x="55" y="109"/>
                      <a:pt x="55" y="110"/>
                      <a:pt x="56" y="111"/>
                    </a:cubicBezTo>
                    <a:cubicBezTo>
                      <a:pt x="58" y="112"/>
                      <a:pt x="60" y="113"/>
                      <a:pt x="63" y="114"/>
                    </a:cubicBezTo>
                    <a:cubicBezTo>
                      <a:pt x="68" y="117"/>
                      <a:pt x="73" y="119"/>
                      <a:pt x="77" y="122"/>
                    </a:cubicBezTo>
                    <a:cubicBezTo>
                      <a:pt x="78" y="122"/>
                      <a:pt x="80" y="122"/>
                      <a:pt x="80" y="120"/>
                    </a:cubicBezTo>
                    <a:cubicBezTo>
                      <a:pt x="81" y="119"/>
                      <a:pt x="81" y="118"/>
                      <a:pt x="81" y="117"/>
                    </a:cubicBezTo>
                    <a:cubicBezTo>
                      <a:pt x="81" y="116"/>
                      <a:pt x="81" y="114"/>
                      <a:pt x="81" y="112"/>
                    </a:cubicBezTo>
                    <a:cubicBezTo>
                      <a:pt x="81" y="110"/>
                      <a:pt x="83" y="109"/>
                      <a:pt x="85" y="109"/>
                    </a:cubicBezTo>
                    <a:cubicBezTo>
                      <a:pt x="88" y="109"/>
                      <a:pt x="89" y="108"/>
                      <a:pt x="91" y="106"/>
                    </a:cubicBezTo>
                    <a:cubicBezTo>
                      <a:pt x="93" y="102"/>
                      <a:pt x="94" y="99"/>
                      <a:pt x="96" y="96"/>
                    </a:cubicBezTo>
                    <a:cubicBezTo>
                      <a:pt x="97" y="93"/>
                      <a:pt x="97" y="91"/>
                      <a:pt x="96" y="89"/>
                    </a:cubicBezTo>
                    <a:cubicBezTo>
                      <a:pt x="95" y="88"/>
                      <a:pt x="94" y="87"/>
                      <a:pt x="94" y="86"/>
                    </a:cubicBezTo>
                    <a:cubicBezTo>
                      <a:pt x="94" y="85"/>
                      <a:pt x="94" y="83"/>
                      <a:pt x="94" y="82"/>
                    </a:cubicBezTo>
                    <a:cubicBezTo>
                      <a:pt x="95" y="79"/>
                      <a:pt x="98" y="78"/>
                      <a:pt x="100" y="80"/>
                    </a:cubicBezTo>
                    <a:cubicBezTo>
                      <a:pt x="101" y="81"/>
                      <a:pt x="104" y="83"/>
                      <a:pt x="105" y="84"/>
                    </a:cubicBezTo>
                    <a:cubicBezTo>
                      <a:pt x="106" y="84"/>
                      <a:pt x="106" y="83"/>
                      <a:pt x="107" y="83"/>
                    </a:cubicBezTo>
                    <a:cubicBezTo>
                      <a:pt x="109" y="81"/>
                      <a:pt x="109" y="78"/>
                      <a:pt x="106" y="77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7" name="Freeform 244"/>
              <p:cNvSpPr>
                <a:spLocks/>
              </p:cNvSpPr>
              <p:nvPr/>
            </p:nvSpPr>
            <p:spPr bwMode="auto">
              <a:xfrm>
                <a:off x="3714" y="1925"/>
                <a:ext cx="224" cy="250"/>
              </a:xfrm>
              <a:custGeom>
                <a:avLst/>
                <a:gdLst>
                  <a:gd name="T0" fmla="*/ 89 w 109"/>
                  <a:gd name="T1" fmla="*/ 67 h 122"/>
                  <a:gd name="T2" fmla="*/ 85 w 109"/>
                  <a:gd name="T3" fmla="*/ 61 h 122"/>
                  <a:gd name="T4" fmla="*/ 71 w 109"/>
                  <a:gd name="T5" fmla="*/ 55 h 122"/>
                  <a:gd name="T6" fmla="*/ 58 w 109"/>
                  <a:gd name="T7" fmla="*/ 38 h 122"/>
                  <a:gd name="T8" fmla="*/ 51 w 109"/>
                  <a:gd name="T9" fmla="*/ 29 h 122"/>
                  <a:gd name="T10" fmla="*/ 53 w 109"/>
                  <a:gd name="T11" fmla="*/ 20 h 122"/>
                  <a:gd name="T12" fmla="*/ 60 w 109"/>
                  <a:gd name="T13" fmla="*/ 19 h 122"/>
                  <a:gd name="T14" fmla="*/ 61 w 109"/>
                  <a:gd name="T15" fmla="*/ 17 h 122"/>
                  <a:gd name="T16" fmla="*/ 62 w 109"/>
                  <a:gd name="T17" fmla="*/ 12 h 122"/>
                  <a:gd name="T18" fmla="*/ 63 w 109"/>
                  <a:gd name="T19" fmla="*/ 6 h 122"/>
                  <a:gd name="T20" fmla="*/ 59 w 109"/>
                  <a:gd name="T21" fmla="*/ 6 h 122"/>
                  <a:gd name="T22" fmla="*/ 48 w 109"/>
                  <a:gd name="T23" fmla="*/ 2 h 122"/>
                  <a:gd name="T24" fmla="*/ 45 w 109"/>
                  <a:gd name="T25" fmla="*/ 1 h 122"/>
                  <a:gd name="T26" fmla="*/ 38 w 109"/>
                  <a:gd name="T27" fmla="*/ 3 h 122"/>
                  <a:gd name="T28" fmla="*/ 33 w 109"/>
                  <a:gd name="T29" fmla="*/ 4 h 122"/>
                  <a:gd name="T30" fmla="*/ 30 w 109"/>
                  <a:gd name="T31" fmla="*/ 8 h 122"/>
                  <a:gd name="T32" fmla="*/ 28 w 109"/>
                  <a:gd name="T33" fmla="*/ 10 h 122"/>
                  <a:gd name="T34" fmla="*/ 22 w 109"/>
                  <a:gd name="T35" fmla="*/ 9 h 122"/>
                  <a:gd name="T36" fmla="*/ 21 w 109"/>
                  <a:gd name="T37" fmla="*/ 15 h 122"/>
                  <a:gd name="T38" fmla="*/ 17 w 109"/>
                  <a:gd name="T39" fmla="*/ 12 h 122"/>
                  <a:gd name="T40" fmla="*/ 14 w 109"/>
                  <a:gd name="T41" fmla="*/ 8 h 122"/>
                  <a:gd name="T42" fmla="*/ 9 w 109"/>
                  <a:gd name="T43" fmla="*/ 13 h 122"/>
                  <a:gd name="T44" fmla="*/ 3 w 109"/>
                  <a:gd name="T45" fmla="*/ 14 h 122"/>
                  <a:gd name="T46" fmla="*/ 2 w 109"/>
                  <a:gd name="T47" fmla="*/ 18 h 122"/>
                  <a:gd name="T48" fmla="*/ 4 w 109"/>
                  <a:gd name="T49" fmla="*/ 22 h 122"/>
                  <a:gd name="T50" fmla="*/ 0 w 109"/>
                  <a:gd name="T51" fmla="*/ 24 h 122"/>
                  <a:gd name="T52" fmla="*/ 3 w 109"/>
                  <a:gd name="T53" fmla="*/ 32 h 122"/>
                  <a:gd name="T54" fmla="*/ 9 w 109"/>
                  <a:gd name="T55" fmla="*/ 34 h 122"/>
                  <a:gd name="T56" fmla="*/ 9 w 109"/>
                  <a:gd name="T57" fmla="*/ 40 h 122"/>
                  <a:gd name="T58" fmla="*/ 12 w 109"/>
                  <a:gd name="T59" fmla="*/ 39 h 122"/>
                  <a:gd name="T60" fmla="*/ 25 w 109"/>
                  <a:gd name="T61" fmla="*/ 34 h 122"/>
                  <a:gd name="T62" fmla="*/ 36 w 109"/>
                  <a:gd name="T63" fmla="*/ 49 h 122"/>
                  <a:gd name="T64" fmla="*/ 61 w 109"/>
                  <a:gd name="T65" fmla="*/ 70 h 122"/>
                  <a:gd name="T66" fmla="*/ 81 w 109"/>
                  <a:gd name="T67" fmla="*/ 83 h 122"/>
                  <a:gd name="T68" fmla="*/ 87 w 109"/>
                  <a:gd name="T69" fmla="*/ 94 h 122"/>
                  <a:gd name="T70" fmla="*/ 81 w 109"/>
                  <a:gd name="T71" fmla="*/ 104 h 122"/>
                  <a:gd name="T72" fmla="*/ 57 w 109"/>
                  <a:gd name="T73" fmla="*/ 106 h 122"/>
                  <a:gd name="T74" fmla="*/ 56 w 109"/>
                  <a:gd name="T75" fmla="*/ 111 h 122"/>
                  <a:gd name="T76" fmla="*/ 77 w 109"/>
                  <a:gd name="T77" fmla="*/ 122 h 122"/>
                  <a:gd name="T78" fmla="*/ 81 w 109"/>
                  <a:gd name="T79" fmla="*/ 117 h 122"/>
                  <a:gd name="T80" fmla="*/ 85 w 109"/>
                  <a:gd name="T81" fmla="*/ 109 h 122"/>
                  <a:gd name="T82" fmla="*/ 96 w 109"/>
                  <a:gd name="T83" fmla="*/ 96 h 122"/>
                  <a:gd name="T84" fmla="*/ 94 w 109"/>
                  <a:gd name="T85" fmla="*/ 86 h 122"/>
                  <a:gd name="T86" fmla="*/ 100 w 109"/>
                  <a:gd name="T87" fmla="*/ 80 h 122"/>
                  <a:gd name="T88" fmla="*/ 107 w 109"/>
                  <a:gd name="T89" fmla="*/ 8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9" h="122">
                    <a:moveTo>
                      <a:pt x="106" y="77"/>
                    </a:moveTo>
                    <a:cubicBezTo>
                      <a:pt x="101" y="73"/>
                      <a:pt x="96" y="68"/>
                      <a:pt x="89" y="67"/>
                    </a:cubicBezTo>
                    <a:cubicBezTo>
                      <a:pt x="86" y="66"/>
                      <a:pt x="86" y="65"/>
                      <a:pt x="86" y="63"/>
                    </a:cubicBezTo>
                    <a:cubicBezTo>
                      <a:pt x="86" y="62"/>
                      <a:pt x="86" y="61"/>
                      <a:pt x="85" y="61"/>
                    </a:cubicBezTo>
                    <a:cubicBezTo>
                      <a:pt x="83" y="60"/>
                      <a:pt x="82" y="60"/>
                      <a:pt x="81" y="60"/>
                    </a:cubicBezTo>
                    <a:cubicBezTo>
                      <a:pt x="76" y="60"/>
                      <a:pt x="74" y="58"/>
                      <a:pt x="71" y="55"/>
                    </a:cubicBezTo>
                    <a:cubicBezTo>
                      <a:pt x="70" y="53"/>
                      <a:pt x="68" y="51"/>
                      <a:pt x="67" y="49"/>
                    </a:cubicBezTo>
                    <a:cubicBezTo>
                      <a:pt x="65" y="45"/>
                      <a:pt x="62" y="41"/>
                      <a:pt x="58" y="38"/>
                    </a:cubicBezTo>
                    <a:cubicBezTo>
                      <a:pt x="57" y="37"/>
                      <a:pt x="55" y="36"/>
                      <a:pt x="53" y="35"/>
                    </a:cubicBezTo>
                    <a:cubicBezTo>
                      <a:pt x="52" y="33"/>
                      <a:pt x="51" y="31"/>
                      <a:pt x="51" y="29"/>
                    </a:cubicBezTo>
                    <a:cubicBezTo>
                      <a:pt x="51" y="27"/>
                      <a:pt x="51" y="25"/>
                      <a:pt x="51" y="23"/>
                    </a:cubicBezTo>
                    <a:cubicBezTo>
                      <a:pt x="51" y="22"/>
                      <a:pt x="52" y="21"/>
                      <a:pt x="53" y="20"/>
                    </a:cubicBezTo>
                    <a:cubicBezTo>
                      <a:pt x="55" y="19"/>
                      <a:pt x="57" y="19"/>
                      <a:pt x="58" y="18"/>
                    </a:cubicBezTo>
                    <a:cubicBezTo>
                      <a:pt x="59" y="18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8" y="39"/>
                      <a:pt x="9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0"/>
                      <a:pt x="10" y="40"/>
                      <a:pt x="12" y="39"/>
                    </a:cubicBezTo>
                    <a:cubicBezTo>
                      <a:pt x="13" y="38"/>
                      <a:pt x="14" y="37"/>
                      <a:pt x="15" y="36"/>
                    </a:cubicBezTo>
                    <a:cubicBezTo>
                      <a:pt x="18" y="33"/>
                      <a:pt x="21" y="32"/>
                      <a:pt x="25" y="34"/>
                    </a:cubicBezTo>
                    <a:cubicBezTo>
                      <a:pt x="28" y="35"/>
                      <a:pt x="30" y="37"/>
                      <a:pt x="32" y="40"/>
                    </a:cubicBezTo>
                    <a:cubicBezTo>
                      <a:pt x="33" y="43"/>
                      <a:pt x="35" y="46"/>
                      <a:pt x="36" y="49"/>
                    </a:cubicBezTo>
                    <a:cubicBezTo>
                      <a:pt x="41" y="53"/>
                      <a:pt x="46" y="58"/>
                      <a:pt x="50" y="62"/>
                    </a:cubicBezTo>
                    <a:cubicBezTo>
                      <a:pt x="53" y="66"/>
                      <a:pt x="57" y="68"/>
                      <a:pt x="61" y="70"/>
                    </a:cubicBezTo>
                    <a:cubicBezTo>
                      <a:pt x="67" y="70"/>
                      <a:pt x="71" y="75"/>
                      <a:pt x="75" y="78"/>
                    </a:cubicBezTo>
                    <a:cubicBezTo>
                      <a:pt x="76" y="81"/>
                      <a:pt x="79" y="82"/>
                      <a:pt x="81" y="83"/>
                    </a:cubicBezTo>
                    <a:cubicBezTo>
                      <a:pt x="83" y="84"/>
                      <a:pt x="83" y="85"/>
                      <a:pt x="84" y="86"/>
                    </a:cubicBezTo>
                    <a:cubicBezTo>
                      <a:pt x="85" y="88"/>
                      <a:pt x="86" y="91"/>
                      <a:pt x="87" y="94"/>
                    </a:cubicBezTo>
                    <a:cubicBezTo>
                      <a:pt x="87" y="95"/>
                      <a:pt x="87" y="96"/>
                      <a:pt x="87" y="97"/>
                    </a:cubicBezTo>
                    <a:cubicBezTo>
                      <a:pt x="86" y="100"/>
                      <a:pt x="85" y="103"/>
                      <a:pt x="81" y="104"/>
                    </a:cubicBezTo>
                    <a:cubicBezTo>
                      <a:pt x="73" y="105"/>
                      <a:pt x="67" y="106"/>
                      <a:pt x="60" y="106"/>
                    </a:cubicBezTo>
                    <a:cubicBezTo>
                      <a:pt x="59" y="106"/>
                      <a:pt x="58" y="106"/>
                      <a:pt x="57" y="106"/>
                    </a:cubicBezTo>
                    <a:cubicBezTo>
                      <a:pt x="56" y="107"/>
                      <a:pt x="56" y="108"/>
                      <a:pt x="55" y="109"/>
                    </a:cubicBezTo>
                    <a:cubicBezTo>
                      <a:pt x="55" y="109"/>
                      <a:pt x="55" y="110"/>
                      <a:pt x="56" y="111"/>
                    </a:cubicBezTo>
                    <a:cubicBezTo>
                      <a:pt x="58" y="112"/>
                      <a:pt x="60" y="113"/>
                      <a:pt x="63" y="114"/>
                    </a:cubicBezTo>
                    <a:cubicBezTo>
                      <a:pt x="68" y="117"/>
                      <a:pt x="73" y="119"/>
                      <a:pt x="77" y="122"/>
                    </a:cubicBezTo>
                    <a:cubicBezTo>
                      <a:pt x="78" y="122"/>
                      <a:pt x="80" y="122"/>
                      <a:pt x="80" y="120"/>
                    </a:cubicBezTo>
                    <a:cubicBezTo>
                      <a:pt x="81" y="119"/>
                      <a:pt x="81" y="118"/>
                      <a:pt x="81" y="117"/>
                    </a:cubicBezTo>
                    <a:cubicBezTo>
                      <a:pt x="81" y="116"/>
                      <a:pt x="81" y="114"/>
                      <a:pt x="81" y="112"/>
                    </a:cubicBezTo>
                    <a:cubicBezTo>
                      <a:pt x="81" y="110"/>
                      <a:pt x="83" y="109"/>
                      <a:pt x="85" y="109"/>
                    </a:cubicBezTo>
                    <a:cubicBezTo>
                      <a:pt x="88" y="109"/>
                      <a:pt x="89" y="108"/>
                      <a:pt x="91" y="106"/>
                    </a:cubicBezTo>
                    <a:cubicBezTo>
                      <a:pt x="93" y="102"/>
                      <a:pt x="94" y="99"/>
                      <a:pt x="96" y="96"/>
                    </a:cubicBezTo>
                    <a:cubicBezTo>
                      <a:pt x="97" y="93"/>
                      <a:pt x="97" y="91"/>
                      <a:pt x="96" y="89"/>
                    </a:cubicBezTo>
                    <a:cubicBezTo>
                      <a:pt x="95" y="88"/>
                      <a:pt x="94" y="87"/>
                      <a:pt x="94" y="86"/>
                    </a:cubicBezTo>
                    <a:cubicBezTo>
                      <a:pt x="94" y="85"/>
                      <a:pt x="94" y="83"/>
                      <a:pt x="94" y="82"/>
                    </a:cubicBezTo>
                    <a:cubicBezTo>
                      <a:pt x="95" y="79"/>
                      <a:pt x="98" y="78"/>
                      <a:pt x="100" y="80"/>
                    </a:cubicBezTo>
                    <a:cubicBezTo>
                      <a:pt x="101" y="81"/>
                      <a:pt x="104" y="83"/>
                      <a:pt x="105" y="84"/>
                    </a:cubicBezTo>
                    <a:cubicBezTo>
                      <a:pt x="106" y="84"/>
                      <a:pt x="106" y="83"/>
                      <a:pt x="107" y="83"/>
                    </a:cubicBezTo>
                    <a:cubicBezTo>
                      <a:pt x="109" y="81"/>
                      <a:pt x="109" y="78"/>
                      <a:pt x="106" y="77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" name="Freeform 245"/>
              <p:cNvSpPr>
                <a:spLocks/>
              </p:cNvSpPr>
              <p:nvPr/>
            </p:nvSpPr>
            <p:spPr bwMode="auto">
              <a:xfrm>
                <a:off x="3751" y="2027"/>
                <a:ext cx="20" cy="35"/>
              </a:xfrm>
              <a:custGeom>
                <a:avLst/>
                <a:gdLst>
                  <a:gd name="T0" fmla="*/ 6 w 10"/>
                  <a:gd name="T1" fmla="*/ 0 h 17"/>
                  <a:gd name="T2" fmla="*/ 2 w 10"/>
                  <a:gd name="T3" fmla="*/ 2 h 17"/>
                  <a:gd name="T4" fmla="*/ 0 w 10"/>
                  <a:gd name="T5" fmla="*/ 8 h 17"/>
                  <a:gd name="T6" fmla="*/ 4 w 10"/>
                  <a:gd name="T7" fmla="*/ 15 h 17"/>
                  <a:gd name="T8" fmla="*/ 7 w 10"/>
                  <a:gd name="T9" fmla="*/ 15 h 17"/>
                  <a:gd name="T10" fmla="*/ 9 w 10"/>
                  <a:gd name="T11" fmla="*/ 13 h 17"/>
                  <a:gd name="T12" fmla="*/ 10 w 10"/>
                  <a:gd name="T13" fmla="*/ 7 h 17"/>
                  <a:gd name="T14" fmla="*/ 9 w 10"/>
                  <a:gd name="T15" fmla="*/ 4 h 17"/>
                  <a:gd name="T16" fmla="*/ 9 w 10"/>
                  <a:gd name="T17" fmla="*/ 2 h 17"/>
                  <a:gd name="T18" fmla="*/ 6 w 10"/>
                  <a:gd name="T1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7">
                    <a:moveTo>
                      <a:pt x="6" y="0"/>
                    </a:moveTo>
                    <a:cubicBezTo>
                      <a:pt x="5" y="1"/>
                      <a:pt x="4" y="2"/>
                      <a:pt x="2" y="2"/>
                    </a:cubicBezTo>
                    <a:cubicBezTo>
                      <a:pt x="1" y="4"/>
                      <a:pt x="0" y="5"/>
                      <a:pt x="0" y="8"/>
                    </a:cubicBezTo>
                    <a:cubicBezTo>
                      <a:pt x="1" y="10"/>
                      <a:pt x="1" y="13"/>
                      <a:pt x="4" y="15"/>
                    </a:cubicBezTo>
                    <a:cubicBezTo>
                      <a:pt x="4" y="17"/>
                      <a:pt x="7" y="17"/>
                      <a:pt x="7" y="15"/>
                    </a:cubicBezTo>
                    <a:cubicBezTo>
                      <a:pt x="8" y="15"/>
                      <a:pt x="9" y="14"/>
                      <a:pt x="9" y="13"/>
                    </a:cubicBezTo>
                    <a:cubicBezTo>
                      <a:pt x="9" y="10"/>
                      <a:pt x="10" y="8"/>
                      <a:pt x="10" y="7"/>
                    </a:cubicBezTo>
                    <a:cubicBezTo>
                      <a:pt x="10" y="5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1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9" name="Freeform 246"/>
              <p:cNvSpPr>
                <a:spLocks/>
              </p:cNvSpPr>
              <p:nvPr/>
            </p:nvSpPr>
            <p:spPr bwMode="auto">
              <a:xfrm>
                <a:off x="3751" y="2027"/>
                <a:ext cx="20" cy="35"/>
              </a:xfrm>
              <a:custGeom>
                <a:avLst/>
                <a:gdLst>
                  <a:gd name="T0" fmla="*/ 6 w 10"/>
                  <a:gd name="T1" fmla="*/ 0 h 17"/>
                  <a:gd name="T2" fmla="*/ 2 w 10"/>
                  <a:gd name="T3" fmla="*/ 2 h 17"/>
                  <a:gd name="T4" fmla="*/ 0 w 10"/>
                  <a:gd name="T5" fmla="*/ 8 h 17"/>
                  <a:gd name="T6" fmla="*/ 4 w 10"/>
                  <a:gd name="T7" fmla="*/ 15 h 17"/>
                  <a:gd name="T8" fmla="*/ 7 w 10"/>
                  <a:gd name="T9" fmla="*/ 15 h 17"/>
                  <a:gd name="T10" fmla="*/ 9 w 10"/>
                  <a:gd name="T11" fmla="*/ 13 h 17"/>
                  <a:gd name="T12" fmla="*/ 10 w 10"/>
                  <a:gd name="T13" fmla="*/ 7 h 17"/>
                  <a:gd name="T14" fmla="*/ 9 w 10"/>
                  <a:gd name="T15" fmla="*/ 4 h 17"/>
                  <a:gd name="T16" fmla="*/ 9 w 10"/>
                  <a:gd name="T17" fmla="*/ 2 h 17"/>
                  <a:gd name="T18" fmla="*/ 6 w 10"/>
                  <a:gd name="T1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7">
                    <a:moveTo>
                      <a:pt x="6" y="0"/>
                    </a:moveTo>
                    <a:cubicBezTo>
                      <a:pt x="5" y="1"/>
                      <a:pt x="4" y="2"/>
                      <a:pt x="2" y="2"/>
                    </a:cubicBezTo>
                    <a:cubicBezTo>
                      <a:pt x="1" y="4"/>
                      <a:pt x="0" y="5"/>
                      <a:pt x="0" y="8"/>
                    </a:cubicBezTo>
                    <a:cubicBezTo>
                      <a:pt x="1" y="10"/>
                      <a:pt x="1" y="13"/>
                      <a:pt x="4" y="15"/>
                    </a:cubicBezTo>
                    <a:cubicBezTo>
                      <a:pt x="4" y="17"/>
                      <a:pt x="7" y="17"/>
                      <a:pt x="7" y="15"/>
                    </a:cubicBezTo>
                    <a:cubicBezTo>
                      <a:pt x="8" y="15"/>
                      <a:pt x="9" y="14"/>
                      <a:pt x="9" y="13"/>
                    </a:cubicBezTo>
                    <a:cubicBezTo>
                      <a:pt x="9" y="10"/>
                      <a:pt x="10" y="8"/>
                      <a:pt x="10" y="7"/>
                    </a:cubicBezTo>
                    <a:cubicBezTo>
                      <a:pt x="10" y="5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1"/>
                      <a:pt x="8" y="0"/>
                      <a:pt x="6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0" name="Freeform 247"/>
              <p:cNvSpPr>
                <a:spLocks/>
              </p:cNvSpPr>
              <p:nvPr/>
            </p:nvSpPr>
            <p:spPr bwMode="auto">
              <a:xfrm>
                <a:off x="3747" y="2062"/>
                <a:ext cx="29" cy="64"/>
              </a:xfrm>
              <a:custGeom>
                <a:avLst/>
                <a:gdLst>
                  <a:gd name="T0" fmla="*/ 14 w 14"/>
                  <a:gd name="T1" fmla="*/ 12 h 31"/>
                  <a:gd name="T2" fmla="*/ 13 w 14"/>
                  <a:gd name="T3" fmla="*/ 9 h 31"/>
                  <a:gd name="T4" fmla="*/ 5 w 14"/>
                  <a:gd name="T5" fmla="*/ 4 h 31"/>
                  <a:gd name="T6" fmla="*/ 1 w 14"/>
                  <a:gd name="T7" fmla="*/ 6 h 31"/>
                  <a:gd name="T8" fmla="*/ 0 w 14"/>
                  <a:gd name="T9" fmla="*/ 9 h 31"/>
                  <a:gd name="T10" fmla="*/ 2 w 14"/>
                  <a:gd name="T11" fmla="*/ 22 h 31"/>
                  <a:gd name="T12" fmla="*/ 11 w 14"/>
                  <a:gd name="T13" fmla="*/ 27 h 31"/>
                  <a:gd name="T14" fmla="*/ 13 w 14"/>
                  <a:gd name="T15" fmla="*/ 23 h 31"/>
                  <a:gd name="T16" fmla="*/ 14 w 14"/>
                  <a:gd name="T17" fmla="*/ 17 h 31"/>
                  <a:gd name="T18" fmla="*/ 14 w 14"/>
                  <a:gd name="T19" fmla="*/ 17 h 31"/>
                  <a:gd name="T20" fmla="*/ 14 w 14"/>
                  <a:gd name="T2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31">
                    <a:moveTo>
                      <a:pt x="14" y="12"/>
                    </a:moveTo>
                    <a:cubicBezTo>
                      <a:pt x="14" y="11"/>
                      <a:pt x="14" y="9"/>
                      <a:pt x="13" y="9"/>
                    </a:cubicBezTo>
                    <a:cubicBezTo>
                      <a:pt x="13" y="5"/>
                      <a:pt x="9" y="0"/>
                      <a:pt x="5" y="4"/>
                    </a:cubicBezTo>
                    <a:cubicBezTo>
                      <a:pt x="3" y="4"/>
                      <a:pt x="3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2" y="14"/>
                      <a:pt x="2" y="18"/>
                      <a:pt x="2" y="22"/>
                    </a:cubicBezTo>
                    <a:cubicBezTo>
                      <a:pt x="2" y="30"/>
                      <a:pt x="6" y="31"/>
                      <a:pt x="11" y="27"/>
                    </a:cubicBezTo>
                    <a:cubicBezTo>
                      <a:pt x="13" y="26"/>
                      <a:pt x="13" y="25"/>
                      <a:pt x="13" y="23"/>
                    </a:cubicBezTo>
                    <a:cubicBezTo>
                      <a:pt x="14" y="21"/>
                      <a:pt x="14" y="19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5"/>
                      <a:pt x="14" y="14"/>
                      <a:pt x="14" y="1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1" name="Freeform 248"/>
              <p:cNvSpPr>
                <a:spLocks/>
              </p:cNvSpPr>
              <p:nvPr/>
            </p:nvSpPr>
            <p:spPr bwMode="auto">
              <a:xfrm>
                <a:off x="3747" y="2062"/>
                <a:ext cx="29" cy="64"/>
              </a:xfrm>
              <a:custGeom>
                <a:avLst/>
                <a:gdLst>
                  <a:gd name="T0" fmla="*/ 14 w 14"/>
                  <a:gd name="T1" fmla="*/ 12 h 31"/>
                  <a:gd name="T2" fmla="*/ 13 w 14"/>
                  <a:gd name="T3" fmla="*/ 9 h 31"/>
                  <a:gd name="T4" fmla="*/ 5 w 14"/>
                  <a:gd name="T5" fmla="*/ 4 h 31"/>
                  <a:gd name="T6" fmla="*/ 1 w 14"/>
                  <a:gd name="T7" fmla="*/ 6 h 31"/>
                  <a:gd name="T8" fmla="*/ 0 w 14"/>
                  <a:gd name="T9" fmla="*/ 9 h 31"/>
                  <a:gd name="T10" fmla="*/ 2 w 14"/>
                  <a:gd name="T11" fmla="*/ 22 h 31"/>
                  <a:gd name="T12" fmla="*/ 11 w 14"/>
                  <a:gd name="T13" fmla="*/ 27 h 31"/>
                  <a:gd name="T14" fmla="*/ 13 w 14"/>
                  <a:gd name="T15" fmla="*/ 23 h 31"/>
                  <a:gd name="T16" fmla="*/ 14 w 14"/>
                  <a:gd name="T17" fmla="*/ 17 h 31"/>
                  <a:gd name="T18" fmla="*/ 14 w 14"/>
                  <a:gd name="T19" fmla="*/ 17 h 31"/>
                  <a:gd name="T20" fmla="*/ 14 w 14"/>
                  <a:gd name="T2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31">
                    <a:moveTo>
                      <a:pt x="14" y="12"/>
                    </a:moveTo>
                    <a:cubicBezTo>
                      <a:pt x="14" y="11"/>
                      <a:pt x="14" y="9"/>
                      <a:pt x="13" y="9"/>
                    </a:cubicBezTo>
                    <a:cubicBezTo>
                      <a:pt x="13" y="5"/>
                      <a:pt x="9" y="0"/>
                      <a:pt x="5" y="4"/>
                    </a:cubicBezTo>
                    <a:cubicBezTo>
                      <a:pt x="3" y="4"/>
                      <a:pt x="3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2" y="14"/>
                      <a:pt x="2" y="18"/>
                      <a:pt x="2" y="22"/>
                    </a:cubicBezTo>
                    <a:cubicBezTo>
                      <a:pt x="2" y="30"/>
                      <a:pt x="6" y="31"/>
                      <a:pt x="11" y="27"/>
                    </a:cubicBezTo>
                    <a:cubicBezTo>
                      <a:pt x="13" y="26"/>
                      <a:pt x="13" y="25"/>
                      <a:pt x="13" y="23"/>
                    </a:cubicBezTo>
                    <a:cubicBezTo>
                      <a:pt x="14" y="21"/>
                      <a:pt x="14" y="19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5"/>
                      <a:pt x="14" y="14"/>
                      <a:pt x="14" y="1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2" name="Freeform 249"/>
              <p:cNvSpPr>
                <a:spLocks/>
              </p:cNvSpPr>
              <p:nvPr/>
            </p:nvSpPr>
            <p:spPr bwMode="auto">
              <a:xfrm>
                <a:off x="3936" y="1705"/>
                <a:ext cx="51" cy="29"/>
              </a:xfrm>
              <a:custGeom>
                <a:avLst/>
                <a:gdLst>
                  <a:gd name="T0" fmla="*/ 24 w 25"/>
                  <a:gd name="T1" fmla="*/ 12 h 14"/>
                  <a:gd name="T2" fmla="*/ 24 w 25"/>
                  <a:gd name="T3" fmla="*/ 9 h 14"/>
                  <a:gd name="T4" fmla="*/ 25 w 25"/>
                  <a:gd name="T5" fmla="*/ 8 h 14"/>
                  <a:gd name="T6" fmla="*/ 24 w 25"/>
                  <a:gd name="T7" fmla="*/ 7 h 14"/>
                  <a:gd name="T8" fmla="*/ 23 w 25"/>
                  <a:gd name="T9" fmla="*/ 7 h 14"/>
                  <a:gd name="T10" fmla="*/ 23 w 25"/>
                  <a:gd name="T11" fmla="*/ 4 h 14"/>
                  <a:gd name="T12" fmla="*/ 22 w 25"/>
                  <a:gd name="T13" fmla="*/ 4 h 14"/>
                  <a:gd name="T14" fmla="*/ 18 w 25"/>
                  <a:gd name="T15" fmla="*/ 4 h 14"/>
                  <a:gd name="T16" fmla="*/ 16 w 25"/>
                  <a:gd name="T17" fmla="*/ 4 h 14"/>
                  <a:gd name="T18" fmla="*/ 13 w 25"/>
                  <a:gd name="T19" fmla="*/ 0 h 14"/>
                  <a:gd name="T20" fmla="*/ 9 w 25"/>
                  <a:gd name="T21" fmla="*/ 1 h 14"/>
                  <a:gd name="T22" fmla="*/ 10 w 25"/>
                  <a:gd name="T23" fmla="*/ 4 h 14"/>
                  <a:gd name="T24" fmla="*/ 9 w 25"/>
                  <a:gd name="T25" fmla="*/ 6 h 14"/>
                  <a:gd name="T26" fmla="*/ 4 w 25"/>
                  <a:gd name="T27" fmla="*/ 8 h 14"/>
                  <a:gd name="T28" fmla="*/ 0 w 25"/>
                  <a:gd name="T29" fmla="*/ 12 h 14"/>
                  <a:gd name="T30" fmla="*/ 0 w 25"/>
                  <a:gd name="T31" fmla="*/ 12 h 14"/>
                  <a:gd name="T32" fmla="*/ 1 w 25"/>
                  <a:gd name="T33" fmla="*/ 14 h 14"/>
                  <a:gd name="T34" fmla="*/ 2 w 25"/>
                  <a:gd name="T35" fmla="*/ 13 h 14"/>
                  <a:gd name="T36" fmla="*/ 14 w 25"/>
                  <a:gd name="T37" fmla="*/ 14 h 14"/>
                  <a:gd name="T38" fmla="*/ 24 w 25"/>
                  <a:gd name="T3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14">
                    <a:moveTo>
                      <a:pt x="24" y="12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10" y="4"/>
                      <a:pt x="9" y="6"/>
                      <a:pt x="9" y="6"/>
                    </a:cubicBezTo>
                    <a:cubicBezTo>
                      <a:pt x="7" y="7"/>
                      <a:pt x="5" y="7"/>
                      <a:pt x="4" y="8"/>
                    </a:cubicBezTo>
                    <a:cubicBezTo>
                      <a:pt x="1" y="9"/>
                      <a:pt x="1" y="10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4" y="14"/>
                      <a:pt x="14" y="14"/>
                      <a:pt x="14" y="14"/>
                    </a:cubicBez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3" name="Freeform 250"/>
              <p:cNvSpPr>
                <a:spLocks/>
              </p:cNvSpPr>
              <p:nvPr/>
            </p:nvSpPr>
            <p:spPr bwMode="auto">
              <a:xfrm>
                <a:off x="3936" y="1705"/>
                <a:ext cx="51" cy="29"/>
              </a:xfrm>
              <a:custGeom>
                <a:avLst/>
                <a:gdLst>
                  <a:gd name="T0" fmla="*/ 24 w 25"/>
                  <a:gd name="T1" fmla="*/ 12 h 14"/>
                  <a:gd name="T2" fmla="*/ 24 w 25"/>
                  <a:gd name="T3" fmla="*/ 9 h 14"/>
                  <a:gd name="T4" fmla="*/ 25 w 25"/>
                  <a:gd name="T5" fmla="*/ 8 h 14"/>
                  <a:gd name="T6" fmla="*/ 24 w 25"/>
                  <a:gd name="T7" fmla="*/ 7 h 14"/>
                  <a:gd name="T8" fmla="*/ 23 w 25"/>
                  <a:gd name="T9" fmla="*/ 7 h 14"/>
                  <a:gd name="T10" fmla="*/ 23 w 25"/>
                  <a:gd name="T11" fmla="*/ 4 h 14"/>
                  <a:gd name="T12" fmla="*/ 22 w 25"/>
                  <a:gd name="T13" fmla="*/ 4 h 14"/>
                  <a:gd name="T14" fmla="*/ 18 w 25"/>
                  <a:gd name="T15" fmla="*/ 4 h 14"/>
                  <a:gd name="T16" fmla="*/ 16 w 25"/>
                  <a:gd name="T17" fmla="*/ 4 h 14"/>
                  <a:gd name="T18" fmla="*/ 13 w 25"/>
                  <a:gd name="T19" fmla="*/ 0 h 14"/>
                  <a:gd name="T20" fmla="*/ 9 w 25"/>
                  <a:gd name="T21" fmla="*/ 1 h 14"/>
                  <a:gd name="T22" fmla="*/ 10 w 25"/>
                  <a:gd name="T23" fmla="*/ 4 h 14"/>
                  <a:gd name="T24" fmla="*/ 9 w 25"/>
                  <a:gd name="T25" fmla="*/ 6 h 14"/>
                  <a:gd name="T26" fmla="*/ 4 w 25"/>
                  <a:gd name="T27" fmla="*/ 8 h 14"/>
                  <a:gd name="T28" fmla="*/ 0 w 25"/>
                  <a:gd name="T29" fmla="*/ 12 h 14"/>
                  <a:gd name="T30" fmla="*/ 0 w 25"/>
                  <a:gd name="T31" fmla="*/ 12 h 14"/>
                  <a:gd name="T32" fmla="*/ 1 w 25"/>
                  <a:gd name="T33" fmla="*/ 14 h 14"/>
                  <a:gd name="T34" fmla="*/ 2 w 25"/>
                  <a:gd name="T35" fmla="*/ 13 h 14"/>
                  <a:gd name="T36" fmla="*/ 14 w 25"/>
                  <a:gd name="T37" fmla="*/ 14 h 14"/>
                  <a:gd name="T38" fmla="*/ 24 w 25"/>
                  <a:gd name="T3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14">
                    <a:moveTo>
                      <a:pt x="24" y="12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10" y="4"/>
                      <a:pt x="9" y="6"/>
                      <a:pt x="9" y="6"/>
                    </a:cubicBezTo>
                    <a:cubicBezTo>
                      <a:pt x="7" y="7"/>
                      <a:pt x="5" y="7"/>
                      <a:pt x="4" y="8"/>
                    </a:cubicBezTo>
                    <a:cubicBezTo>
                      <a:pt x="1" y="9"/>
                      <a:pt x="1" y="10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4" y="14"/>
                      <a:pt x="14" y="14"/>
                      <a:pt x="14" y="14"/>
                    </a:cubicBezTo>
                    <a:lnTo>
                      <a:pt x="24" y="1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4" name="Freeform 251"/>
              <p:cNvSpPr>
                <a:spLocks/>
              </p:cNvSpPr>
              <p:nvPr/>
            </p:nvSpPr>
            <p:spPr bwMode="auto">
              <a:xfrm>
                <a:off x="3804" y="1828"/>
                <a:ext cx="142" cy="62"/>
              </a:xfrm>
              <a:custGeom>
                <a:avLst/>
                <a:gdLst>
                  <a:gd name="T0" fmla="*/ 140 w 142"/>
                  <a:gd name="T1" fmla="*/ 37 h 62"/>
                  <a:gd name="T2" fmla="*/ 132 w 142"/>
                  <a:gd name="T3" fmla="*/ 39 h 62"/>
                  <a:gd name="T4" fmla="*/ 128 w 142"/>
                  <a:gd name="T5" fmla="*/ 31 h 62"/>
                  <a:gd name="T6" fmla="*/ 107 w 142"/>
                  <a:gd name="T7" fmla="*/ 23 h 62"/>
                  <a:gd name="T8" fmla="*/ 97 w 142"/>
                  <a:gd name="T9" fmla="*/ 19 h 62"/>
                  <a:gd name="T10" fmla="*/ 93 w 142"/>
                  <a:gd name="T11" fmla="*/ 17 h 62"/>
                  <a:gd name="T12" fmla="*/ 80 w 142"/>
                  <a:gd name="T13" fmla="*/ 15 h 62"/>
                  <a:gd name="T14" fmla="*/ 82 w 142"/>
                  <a:gd name="T15" fmla="*/ 19 h 62"/>
                  <a:gd name="T16" fmla="*/ 78 w 142"/>
                  <a:gd name="T17" fmla="*/ 19 h 62"/>
                  <a:gd name="T18" fmla="*/ 74 w 142"/>
                  <a:gd name="T19" fmla="*/ 15 h 62"/>
                  <a:gd name="T20" fmla="*/ 74 w 142"/>
                  <a:gd name="T21" fmla="*/ 6 h 62"/>
                  <a:gd name="T22" fmla="*/ 68 w 142"/>
                  <a:gd name="T23" fmla="*/ 4 h 62"/>
                  <a:gd name="T24" fmla="*/ 60 w 142"/>
                  <a:gd name="T25" fmla="*/ 0 h 62"/>
                  <a:gd name="T26" fmla="*/ 56 w 142"/>
                  <a:gd name="T27" fmla="*/ 0 h 62"/>
                  <a:gd name="T28" fmla="*/ 52 w 142"/>
                  <a:gd name="T29" fmla="*/ 0 h 62"/>
                  <a:gd name="T30" fmla="*/ 50 w 142"/>
                  <a:gd name="T31" fmla="*/ 0 h 62"/>
                  <a:gd name="T32" fmla="*/ 41 w 142"/>
                  <a:gd name="T33" fmla="*/ 0 h 62"/>
                  <a:gd name="T34" fmla="*/ 37 w 142"/>
                  <a:gd name="T35" fmla="*/ 4 h 62"/>
                  <a:gd name="T36" fmla="*/ 29 w 142"/>
                  <a:gd name="T37" fmla="*/ 4 h 62"/>
                  <a:gd name="T38" fmla="*/ 21 w 142"/>
                  <a:gd name="T39" fmla="*/ 8 h 62"/>
                  <a:gd name="T40" fmla="*/ 15 w 142"/>
                  <a:gd name="T41" fmla="*/ 12 h 62"/>
                  <a:gd name="T42" fmla="*/ 2 w 142"/>
                  <a:gd name="T43" fmla="*/ 15 h 62"/>
                  <a:gd name="T44" fmla="*/ 0 w 142"/>
                  <a:gd name="T45" fmla="*/ 19 h 62"/>
                  <a:gd name="T46" fmla="*/ 11 w 142"/>
                  <a:gd name="T47" fmla="*/ 29 h 62"/>
                  <a:gd name="T48" fmla="*/ 13 w 142"/>
                  <a:gd name="T49" fmla="*/ 37 h 62"/>
                  <a:gd name="T50" fmla="*/ 33 w 142"/>
                  <a:gd name="T51" fmla="*/ 56 h 62"/>
                  <a:gd name="T52" fmla="*/ 45 w 142"/>
                  <a:gd name="T53" fmla="*/ 62 h 62"/>
                  <a:gd name="T54" fmla="*/ 52 w 142"/>
                  <a:gd name="T55" fmla="*/ 58 h 62"/>
                  <a:gd name="T56" fmla="*/ 56 w 142"/>
                  <a:gd name="T57" fmla="*/ 54 h 62"/>
                  <a:gd name="T58" fmla="*/ 60 w 142"/>
                  <a:gd name="T59" fmla="*/ 52 h 62"/>
                  <a:gd name="T60" fmla="*/ 72 w 142"/>
                  <a:gd name="T61" fmla="*/ 56 h 62"/>
                  <a:gd name="T62" fmla="*/ 82 w 142"/>
                  <a:gd name="T63" fmla="*/ 56 h 62"/>
                  <a:gd name="T64" fmla="*/ 95 w 142"/>
                  <a:gd name="T65" fmla="*/ 60 h 62"/>
                  <a:gd name="T66" fmla="*/ 103 w 142"/>
                  <a:gd name="T67" fmla="*/ 56 h 62"/>
                  <a:gd name="T68" fmla="*/ 113 w 142"/>
                  <a:gd name="T69" fmla="*/ 56 h 62"/>
                  <a:gd name="T70" fmla="*/ 126 w 142"/>
                  <a:gd name="T71" fmla="*/ 47 h 62"/>
                  <a:gd name="T72" fmla="*/ 134 w 142"/>
                  <a:gd name="T73" fmla="*/ 43 h 62"/>
                  <a:gd name="T74" fmla="*/ 142 w 142"/>
                  <a:gd name="T75" fmla="*/ 3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62">
                    <a:moveTo>
                      <a:pt x="142" y="39"/>
                    </a:moveTo>
                    <a:lnTo>
                      <a:pt x="140" y="37"/>
                    </a:lnTo>
                    <a:lnTo>
                      <a:pt x="134" y="37"/>
                    </a:lnTo>
                    <a:lnTo>
                      <a:pt x="132" y="39"/>
                    </a:lnTo>
                    <a:lnTo>
                      <a:pt x="130" y="39"/>
                    </a:lnTo>
                    <a:lnTo>
                      <a:pt x="128" y="31"/>
                    </a:lnTo>
                    <a:lnTo>
                      <a:pt x="113" y="23"/>
                    </a:lnTo>
                    <a:lnTo>
                      <a:pt x="107" y="23"/>
                    </a:lnTo>
                    <a:lnTo>
                      <a:pt x="101" y="25"/>
                    </a:lnTo>
                    <a:lnTo>
                      <a:pt x="97" y="19"/>
                    </a:lnTo>
                    <a:lnTo>
                      <a:pt x="99" y="15"/>
                    </a:lnTo>
                    <a:lnTo>
                      <a:pt x="93" y="17"/>
                    </a:lnTo>
                    <a:lnTo>
                      <a:pt x="82" y="12"/>
                    </a:lnTo>
                    <a:lnTo>
                      <a:pt x="80" y="15"/>
                    </a:lnTo>
                    <a:lnTo>
                      <a:pt x="84" y="19"/>
                    </a:lnTo>
                    <a:lnTo>
                      <a:pt x="82" y="19"/>
                    </a:lnTo>
                    <a:lnTo>
                      <a:pt x="80" y="23"/>
                    </a:lnTo>
                    <a:lnTo>
                      <a:pt x="78" y="19"/>
                    </a:lnTo>
                    <a:lnTo>
                      <a:pt x="78" y="17"/>
                    </a:lnTo>
                    <a:lnTo>
                      <a:pt x="74" y="15"/>
                    </a:lnTo>
                    <a:lnTo>
                      <a:pt x="78" y="10"/>
                    </a:lnTo>
                    <a:lnTo>
                      <a:pt x="74" y="6"/>
                    </a:lnTo>
                    <a:lnTo>
                      <a:pt x="72" y="6"/>
                    </a:lnTo>
                    <a:lnTo>
                      <a:pt x="68" y="4"/>
                    </a:lnTo>
                    <a:lnTo>
                      <a:pt x="7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6" y="0"/>
                    </a:lnTo>
                    <a:lnTo>
                      <a:pt x="54" y="2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1" y="4"/>
                    </a:lnTo>
                    <a:lnTo>
                      <a:pt x="37" y="4"/>
                    </a:lnTo>
                    <a:lnTo>
                      <a:pt x="35" y="4"/>
                    </a:lnTo>
                    <a:lnTo>
                      <a:pt x="29" y="4"/>
                    </a:lnTo>
                    <a:lnTo>
                      <a:pt x="25" y="8"/>
                    </a:lnTo>
                    <a:lnTo>
                      <a:pt x="21" y="8"/>
                    </a:lnTo>
                    <a:lnTo>
                      <a:pt x="19" y="12"/>
                    </a:lnTo>
                    <a:lnTo>
                      <a:pt x="15" y="12"/>
                    </a:lnTo>
                    <a:lnTo>
                      <a:pt x="8" y="19"/>
                    </a:lnTo>
                    <a:lnTo>
                      <a:pt x="2" y="15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6" y="23"/>
                    </a:lnTo>
                    <a:lnTo>
                      <a:pt x="11" y="29"/>
                    </a:lnTo>
                    <a:lnTo>
                      <a:pt x="11" y="33"/>
                    </a:lnTo>
                    <a:lnTo>
                      <a:pt x="13" y="37"/>
                    </a:lnTo>
                    <a:lnTo>
                      <a:pt x="25" y="43"/>
                    </a:lnTo>
                    <a:lnTo>
                      <a:pt x="33" y="56"/>
                    </a:lnTo>
                    <a:lnTo>
                      <a:pt x="35" y="56"/>
                    </a:lnTo>
                    <a:lnTo>
                      <a:pt x="45" y="62"/>
                    </a:lnTo>
                    <a:lnTo>
                      <a:pt x="48" y="60"/>
                    </a:lnTo>
                    <a:lnTo>
                      <a:pt x="52" y="58"/>
                    </a:lnTo>
                    <a:lnTo>
                      <a:pt x="54" y="56"/>
                    </a:lnTo>
                    <a:lnTo>
                      <a:pt x="56" y="54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8" y="52"/>
                    </a:lnTo>
                    <a:lnTo>
                      <a:pt x="72" y="56"/>
                    </a:lnTo>
                    <a:lnTo>
                      <a:pt x="78" y="56"/>
                    </a:lnTo>
                    <a:lnTo>
                      <a:pt x="82" y="56"/>
                    </a:lnTo>
                    <a:lnTo>
                      <a:pt x="84" y="56"/>
                    </a:lnTo>
                    <a:lnTo>
                      <a:pt x="95" y="60"/>
                    </a:lnTo>
                    <a:lnTo>
                      <a:pt x="101" y="56"/>
                    </a:lnTo>
                    <a:lnTo>
                      <a:pt x="103" y="56"/>
                    </a:lnTo>
                    <a:lnTo>
                      <a:pt x="107" y="58"/>
                    </a:lnTo>
                    <a:lnTo>
                      <a:pt x="113" y="56"/>
                    </a:lnTo>
                    <a:lnTo>
                      <a:pt x="121" y="54"/>
                    </a:lnTo>
                    <a:lnTo>
                      <a:pt x="126" y="47"/>
                    </a:lnTo>
                    <a:lnTo>
                      <a:pt x="132" y="47"/>
                    </a:lnTo>
                    <a:lnTo>
                      <a:pt x="134" y="43"/>
                    </a:lnTo>
                    <a:lnTo>
                      <a:pt x="142" y="43"/>
                    </a:lnTo>
                    <a:lnTo>
                      <a:pt x="142" y="39"/>
                    </a:ln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5" name="Freeform 252"/>
              <p:cNvSpPr>
                <a:spLocks/>
              </p:cNvSpPr>
              <p:nvPr/>
            </p:nvSpPr>
            <p:spPr bwMode="auto">
              <a:xfrm>
                <a:off x="3804" y="1828"/>
                <a:ext cx="142" cy="62"/>
              </a:xfrm>
              <a:custGeom>
                <a:avLst/>
                <a:gdLst>
                  <a:gd name="T0" fmla="*/ 140 w 142"/>
                  <a:gd name="T1" fmla="*/ 37 h 62"/>
                  <a:gd name="T2" fmla="*/ 132 w 142"/>
                  <a:gd name="T3" fmla="*/ 39 h 62"/>
                  <a:gd name="T4" fmla="*/ 128 w 142"/>
                  <a:gd name="T5" fmla="*/ 31 h 62"/>
                  <a:gd name="T6" fmla="*/ 107 w 142"/>
                  <a:gd name="T7" fmla="*/ 23 h 62"/>
                  <a:gd name="T8" fmla="*/ 97 w 142"/>
                  <a:gd name="T9" fmla="*/ 19 h 62"/>
                  <a:gd name="T10" fmla="*/ 93 w 142"/>
                  <a:gd name="T11" fmla="*/ 17 h 62"/>
                  <a:gd name="T12" fmla="*/ 80 w 142"/>
                  <a:gd name="T13" fmla="*/ 15 h 62"/>
                  <a:gd name="T14" fmla="*/ 82 w 142"/>
                  <a:gd name="T15" fmla="*/ 19 h 62"/>
                  <a:gd name="T16" fmla="*/ 78 w 142"/>
                  <a:gd name="T17" fmla="*/ 19 h 62"/>
                  <a:gd name="T18" fmla="*/ 74 w 142"/>
                  <a:gd name="T19" fmla="*/ 15 h 62"/>
                  <a:gd name="T20" fmla="*/ 74 w 142"/>
                  <a:gd name="T21" fmla="*/ 6 h 62"/>
                  <a:gd name="T22" fmla="*/ 68 w 142"/>
                  <a:gd name="T23" fmla="*/ 4 h 62"/>
                  <a:gd name="T24" fmla="*/ 60 w 142"/>
                  <a:gd name="T25" fmla="*/ 0 h 62"/>
                  <a:gd name="T26" fmla="*/ 56 w 142"/>
                  <a:gd name="T27" fmla="*/ 0 h 62"/>
                  <a:gd name="T28" fmla="*/ 52 w 142"/>
                  <a:gd name="T29" fmla="*/ 0 h 62"/>
                  <a:gd name="T30" fmla="*/ 50 w 142"/>
                  <a:gd name="T31" fmla="*/ 0 h 62"/>
                  <a:gd name="T32" fmla="*/ 41 w 142"/>
                  <a:gd name="T33" fmla="*/ 0 h 62"/>
                  <a:gd name="T34" fmla="*/ 37 w 142"/>
                  <a:gd name="T35" fmla="*/ 4 h 62"/>
                  <a:gd name="T36" fmla="*/ 29 w 142"/>
                  <a:gd name="T37" fmla="*/ 4 h 62"/>
                  <a:gd name="T38" fmla="*/ 21 w 142"/>
                  <a:gd name="T39" fmla="*/ 8 h 62"/>
                  <a:gd name="T40" fmla="*/ 15 w 142"/>
                  <a:gd name="T41" fmla="*/ 12 h 62"/>
                  <a:gd name="T42" fmla="*/ 2 w 142"/>
                  <a:gd name="T43" fmla="*/ 15 h 62"/>
                  <a:gd name="T44" fmla="*/ 0 w 142"/>
                  <a:gd name="T45" fmla="*/ 19 h 62"/>
                  <a:gd name="T46" fmla="*/ 11 w 142"/>
                  <a:gd name="T47" fmla="*/ 29 h 62"/>
                  <a:gd name="T48" fmla="*/ 13 w 142"/>
                  <a:gd name="T49" fmla="*/ 37 h 62"/>
                  <a:gd name="T50" fmla="*/ 33 w 142"/>
                  <a:gd name="T51" fmla="*/ 56 h 62"/>
                  <a:gd name="T52" fmla="*/ 45 w 142"/>
                  <a:gd name="T53" fmla="*/ 62 h 62"/>
                  <a:gd name="T54" fmla="*/ 52 w 142"/>
                  <a:gd name="T55" fmla="*/ 58 h 62"/>
                  <a:gd name="T56" fmla="*/ 56 w 142"/>
                  <a:gd name="T57" fmla="*/ 54 h 62"/>
                  <a:gd name="T58" fmla="*/ 60 w 142"/>
                  <a:gd name="T59" fmla="*/ 52 h 62"/>
                  <a:gd name="T60" fmla="*/ 72 w 142"/>
                  <a:gd name="T61" fmla="*/ 56 h 62"/>
                  <a:gd name="T62" fmla="*/ 82 w 142"/>
                  <a:gd name="T63" fmla="*/ 56 h 62"/>
                  <a:gd name="T64" fmla="*/ 95 w 142"/>
                  <a:gd name="T65" fmla="*/ 60 h 62"/>
                  <a:gd name="T66" fmla="*/ 103 w 142"/>
                  <a:gd name="T67" fmla="*/ 56 h 62"/>
                  <a:gd name="T68" fmla="*/ 113 w 142"/>
                  <a:gd name="T69" fmla="*/ 56 h 62"/>
                  <a:gd name="T70" fmla="*/ 126 w 142"/>
                  <a:gd name="T71" fmla="*/ 47 h 62"/>
                  <a:gd name="T72" fmla="*/ 134 w 142"/>
                  <a:gd name="T73" fmla="*/ 43 h 62"/>
                  <a:gd name="T74" fmla="*/ 142 w 142"/>
                  <a:gd name="T75" fmla="*/ 3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62">
                    <a:moveTo>
                      <a:pt x="142" y="39"/>
                    </a:moveTo>
                    <a:lnTo>
                      <a:pt x="140" y="37"/>
                    </a:lnTo>
                    <a:lnTo>
                      <a:pt x="134" y="37"/>
                    </a:lnTo>
                    <a:lnTo>
                      <a:pt x="132" y="39"/>
                    </a:lnTo>
                    <a:lnTo>
                      <a:pt x="130" y="39"/>
                    </a:lnTo>
                    <a:lnTo>
                      <a:pt x="128" y="31"/>
                    </a:lnTo>
                    <a:lnTo>
                      <a:pt x="113" y="23"/>
                    </a:lnTo>
                    <a:lnTo>
                      <a:pt x="107" y="23"/>
                    </a:lnTo>
                    <a:lnTo>
                      <a:pt x="101" y="25"/>
                    </a:lnTo>
                    <a:lnTo>
                      <a:pt x="97" y="19"/>
                    </a:lnTo>
                    <a:lnTo>
                      <a:pt x="99" y="15"/>
                    </a:lnTo>
                    <a:lnTo>
                      <a:pt x="93" y="17"/>
                    </a:lnTo>
                    <a:lnTo>
                      <a:pt x="82" y="12"/>
                    </a:lnTo>
                    <a:lnTo>
                      <a:pt x="80" y="15"/>
                    </a:lnTo>
                    <a:lnTo>
                      <a:pt x="84" y="19"/>
                    </a:lnTo>
                    <a:lnTo>
                      <a:pt x="82" y="19"/>
                    </a:lnTo>
                    <a:lnTo>
                      <a:pt x="80" y="23"/>
                    </a:lnTo>
                    <a:lnTo>
                      <a:pt x="78" y="19"/>
                    </a:lnTo>
                    <a:lnTo>
                      <a:pt x="78" y="17"/>
                    </a:lnTo>
                    <a:lnTo>
                      <a:pt x="74" y="15"/>
                    </a:lnTo>
                    <a:lnTo>
                      <a:pt x="78" y="10"/>
                    </a:lnTo>
                    <a:lnTo>
                      <a:pt x="74" y="6"/>
                    </a:lnTo>
                    <a:lnTo>
                      <a:pt x="72" y="6"/>
                    </a:lnTo>
                    <a:lnTo>
                      <a:pt x="68" y="4"/>
                    </a:lnTo>
                    <a:lnTo>
                      <a:pt x="7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6" y="0"/>
                    </a:lnTo>
                    <a:lnTo>
                      <a:pt x="54" y="2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1" y="4"/>
                    </a:lnTo>
                    <a:lnTo>
                      <a:pt x="37" y="4"/>
                    </a:lnTo>
                    <a:lnTo>
                      <a:pt x="35" y="4"/>
                    </a:lnTo>
                    <a:lnTo>
                      <a:pt x="29" y="4"/>
                    </a:lnTo>
                    <a:lnTo>
                      <a:pt x="25" y="8"/>
                    </a:lnTo>
                    <a:lnTo>
                      <a:pt x="21" y="8"/>
                    </a:lnTo>
                    <a:lnTo>
                      <a:pt x="19" y="12"/>
                    </a:lnTo>
                    <a:lnTo>
                      <a:pt x="15" y="12"/>
                    </a:lnTo>
                    <a:lnTo>
                      <a:pt x="8" y="19"/>
                    </a:lnTo>
                    <a:lnTo>
                      <a:pt x="2" y="15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6" y="23"/>
                    </a:lnTo>
                    <a:lnTo>
                      <a:pt x="11" y="29"/>
                    </a:lnTo>
                    <a:lnTo>
                      <a:pt x="11" y="33"/>
                    </a:lnTo>
                    <a:lnTo>
                      <a:pt x="13" y="37"/>
                    </a:lnTo>
                    <a:lnTo>
                      <a:pt x="25" y="43"/>
                    </a:lnTo>
                    <a:lnTo>
                      <a:pt x="33" y="56"/>
                    </a:lnTo>
                    <a:lnTo>
                      <a:pt x="35" y="56"/>
                    </a:lnTo>
                    <a:lnTo>
                      <a:pt x="45" y="62"/>
                    </a:lnTo>
                    <a:lnTo>
                      <a:pt x="48" y="60"/>
                    </a:lnTo>
                    <a:lnTo>
                      <a:pt x="52" y="58"/>
                    </a:lnTo>
                    <a:lnTo>
                      <a:pt x="54" y="56"/>
                    </a:lnTo>
                    <a:lnTo>
                      <a:pt x="56" y="54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8" y="52"/>
                    </a:lnTo>
                    <a:lnTo>
                      <a:pt x="72" y="56"/>
                    </a:lnTo>
                    <a:lnTo>
                      <a:pt x="78" y="56"/>
                    </a:lnTo>
                    <a:lnTo>
                      <a:pt x="82" y="56"/>
                    </a:lnTo>
                    <a:lnTo>
                      <a:pt x="84" y="56"/>
                    </a:lnTo>
                    <a:lnTo>
                      <a:pt x="95" y="60"/>
                    </a:lnTo>
                    <a:lnTo>
                      <a:pt x="101" y="56"/>
                    </a:lnTo>
                    <a:lnTo>
                      <a:pt x="103" y="56"/>
                    </a:lnTo>
                    <a:lnTo>
                      <a:pt x="107" y="58"/>
                    </a:lnTo>
                    <a:lnTo>
                      <a:pt x="113" y="56"/>
                    </a:lnTo>
                    <a:lnTo>
                      <a:pt x="121" y="54"/>
                    </a:lnTo>
                    <a:lnTo>
                      <a:pt x="126" y="47"/>
                    </a:lnTo>
                    <a:lnTo>
                      <a:pt x="132" y="47"/>
                    </a:lnTo>
                    <a:lnTo>
                      <a:pt x="134" y="43"/>
                    </a:lnTo>
                    <a:lnTo>
                      <a:pt x="142" y="43"/>
                    </a:lnTo>
                    <a:lnTo>
                      <a:pt x="142" y="3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6" name="Freeform 253"/>
              <p:cNvSpPr>
                <a:spLocks/>
              </p:cNvSpPr>
              <p:nvPr/>
            </p:nvSpPr>
            <p:spPr bwMode="auto">
              <a:xfrm>
                <a:off x="3765" y="1871"/>
                <a:ext cx="134" cy="72"/>
              </a:xfrm>
              <a:custGeom>
                <a:avLst/>
                <a:gdLst>
                  <a:gd name="T0" fmla="*/ 48 w 65"/>
                  <a:gd name="T1" fmla="*/ 34 h 35"/>
                  <a:gd name="T2" fmla="*/ 53 w 65"/>
                  <a:gd name="T3" fmla="*/ 33 h 35"/>
                  <a:gd name="T4" fmla="*/ 58 w 65"/>
                  <a:gd name="T5" fmla="*/ 30 h 35"/>
                  <a:gd name="T6" fmla="*/ 62 w 65"/>
                  <a:gd name="T7" fmla="*/ 28 h 35"/>
                  <a:gd name="T8" fmla="*/ 62 w 65"/>
                  <a:gd name="T9" fmla="*/ 22 h 35"/>
                  <a:gd name="T10" fmla="*/ 61 w 65"/>
                  <a:gd name="T11" fmla="*/ 19 h 35"/>
                  <a:gd name="T12" fmla="*/ 65 w 65"/>
                  <a:gd name="T13" fmla="*/ 18 h 35"/>
                  <a:gd name="T14" fmla="*/ 64 w 65"/>
                  <a:gd name="T15" fmla="*/ 10 h 35"/>
                  <a:gd name="T16" fmla="*/ 60 w 65"/>
                  <a:gd name="T17" fmla="*/ 6 h 35"/>
                  <a:gd name="T18" fmla="*/ 57 w 65"/>
                  <a:gd name="T19" fmla="*/ 5 h 35"/>
                  <a:gd name="T20" fmla="*/ 52 w 65"/>
                  <a:gd name="T21" fmla="*/ 4 h 35"/>
                  <a:gd name="T22" fmla="*/ 46 w 65"/>
                  <a:gd name="T23" fmla="*/ 3 h 35"/>
                  <a:gd name="T24" fmla="*/ 45 w 65"/>
                  <a:gd name="T25" fmla="*/ 5 h 35"/>
                  <a:gd name="T26" fmla="*/ 42 w 65"/>
                  <a:gd name="T27" fmla="*/ 7 h 35"/>
                  <a:gd name="T28" fmla="*/ 36 w 65"/>
                  <a:gd name="T29" fmla="*/ 5 h 35"/>
                  <a:gd name="T30" fmla="*/ 30 w 65"/>
                  <a:gd name="T31" fmla="*/ 0 h 35"/>
                  <a:gd name="T32" fmla="*/ 35 w 65"/>
                  <a:gd name="T33" fmla="*/ 9 h 35"/>
                  <a:gd name="T34" fmla="*/ 32 w 65"/>
                  <a:gd name="T35" fmla="*/ 11 h 35"/>
                  <a:gd name="T36" fmla="*/ 28 w 65"/>
                  <a:gd name="T37" fmla="*/ 15 h 35"/>
                  <a:gd name="T38" fmla="*/ 30 w 65"/>
                  <a:gd name="T39" fmla="*/ 18 h 35"/>
                  <a:gd name="T40" fmla="*/ 29 w 65"/>
                  <a:gd name="T41" fmla="*/ 20 h 35"/>
                  <a:gd name="T42" fmla="*/ 25 w 65"/>
                  <a:gd name="T43" fmla="*/ 19 h 35"/>
                  <a:gd name="T44" fmla="*/ 21 w 65"/>
                  <a:gd name="T45" fmla="*/ 19 h 35"/>
                  <a:gd name="T46" fmla="*/ 16 w 65"/>
                  <a:gd name="T47" fmla="*/ 21 h 35"/>
                  <a:gd name="T48" fmla="*/ 13 w 65"/>
                  <a:gd name="T49" fmla="*/ 21 h 35"/>
                  <a:gd name="T50" fmla="*/ 10 w 65"/>
                  <a:gd name="T51" fmla="*/ 20 h 35"/>
                  <a:gd name="T52" fmla="*/ 8 w 65"/>
                  <a:gd name="T53" fmla="*/ 22 h 35"/>
                  <a:gd name="T54" fmla="*/ 4 w 65"/>
                  <a:gd name="T55" fmla="*/ 22 h 35"/>
                  <a:gd name="T56" fmla="*/ 1 w 65"/>
                  <a:gd name="T57" fmla="*/ 21 h 35"/>
                  <a:gd name="T58" fmla="*/ 0 w 65"/>
                  <a:gd name="T59" fmla="*/ 20 h 35"/>
                  <a:gd name="T60" fmla="*/ 1 w 65"/>
                  <a:gd name="T61" fmla="*/ 24 h 35"/>
                  <a:gd name="T62" fmla="*/ 4 w 65"/>
                  <a:gd name="T63" fmla="*/ 26 h 35"/>
                  <a:gd name="T64" fmla="*/ 8 w 65"/>
                  <a:gd name="T65" fmla="*/ 26 h 35"/>
                  <a:gd name="T66" fmla="*/ 11 w 65"/>
                  <a:gd name="T67" fmla="*/ 28 h 35"/>
                  <a:gd name="T68" fmla="*/ 13 w 65"/>
                  <a:gd name="T69" fmla="*/ 29 h 35"/>
                  <a:gd name="T70" fmla="*/ 20 w 65"/>
                  <a:gd name="T71" fmla="*/ 27 h 35"/>
                  <a:gd name="T72" fmla="*/ 23 w 65"/>
                  <a:gd name="T73" fmla="*/ 28 h 35"/>
                  <a:gd name="T74" fmla="*/ 34 w 65"/>
                  <a:gd name="T75" fmla="*/ 33 h 35"/>
                  <a:gd name="T76" fmla="*/ 38 w 65"/>
                  <a:gd name="T77" fmla="*/ 33 h 35"/>
                  <a:gd name="T78" fmla="*/ 45 w 65"/>
                  <a:gd name="T7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5" h="35">
                    <a:moveTo>
                      <a:pt x="45" y="35"/>
                    </a:moveTo>
                    <a:cubicBezTo>
                      <a:pt x="48" y="34"/>
                      <a:pt x="48" y="34"/>
                      <a:pt x="48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4" y="34"/>
                      <a:pt x="44" y="34"/>
                      <a:pt x="44" y="34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7" name="Freeform 254"/>
              <p:cNvSpPr>
                <a:spLocks/>
              </p:cNvSpPr>
              <p:nvPr/>
            </p:nvSpPr>
            <p:spPr bwMode="auto">
              <a:xfrm>
                <a:off x="3765" y="1871"/>
                <a:ext cx="134" cy="72"/>
              </a:xfrm>
              <a:custGeom>
                <a:avLst/>
                <a:gdLst>
                  <a:gd name="T0" fmla="*/ 48 w 65"/>
                  <a:gd name="T1" fmla="*/ 34 h 35"/>
                  <a:gd name="T2" fmla="*/ 53 w 65"/>
                  <a:gd name="T3" fmla="*/ 33 h 35"/>
                  <a:gd name="T4" fmla="*/ 58 w 65"/>
                  <a:gd name="T5" fmla="*/ 30 h 35"/>
                  <a:gd name="T6" fmla="*/ 62 w 65"/>
                  <a:gd name="T7" fmla="*/ 28 h 35"/>
                  <a:gd name="T8" fmla="*/ 62 w 65"/>
                  <a:gd name="T9" fmla="*/ 22 h 35"/>
                  <a:gd name="T10" fmla="*/ 61 w 65"/>
                  <a:gd name="T11" fmla="*/ 19 h 35"/>
                  <a:gd name="T12" fmla="*/ 65 w 65"/>
                  <a:gd name="T13" fmla="*/ 18 h 35"/>
                  <a:gd name="T14" fmla="*/ 64 w 65"/>
                  <a:gd name="T15" fmla="*/ 10 h 35"/>
                  <a:gd name="T16" fmla="*/ 60 w 65"/>
                  <a:gd name="T17" fmla="*/ 6 h 35"/>
                  <a:gd name="T18" fmla="*/ 57 w 65"/>
                  <a:gd name="T19" fmla="*/ 5 h 35"/>
                  <a:gd name="T20" fmla="*/ 52 w 65"/>
                  <a:gd name="T21" fmla="*/ 4 h 35"/>
                  <a:gd name="T22" fmla="*/ 46 w 65"/>
                  <a:gd name="T23" fmla="*/ 3 h 35"/>
                  <a:gd name="T24" fmla="*/ 45 w 65"/>
                  <a:gd name="T25" fmla="*/ 5 h 35"/>
                  <a:gd name="T26" fmla="*/ 42 w 65"/>
                  <a:gd name="T27" fmla="*/ 7 h 35"/>
                  <a:gd name="T28" fmla="*/ 36 w 65"/>
                  <a:gd name="T29" fmla="*/ 5 h 35"/>
                  <a:gd name="T30" fmla="*/ 30 w 65"/>
                  <a:gd name="T31" fmla="*/ 0 h 35"/>
                  <a:gd name="T32" fmla="*/ 35 w 65"/>
                  <a:gd name="T33" fmla="*/ 9 h 35"/>
                  <a:gd name="T34" fmla="*/ 32 w 65"/>
                  <a:gd name="T35" fmla="*/ 11 h 35"/>
                  <a:gd name="T36" fmla="*/ 28 w 65"/>
                  <a:gd name="T37" fmla="*/ 15 h 35"/>
                  <a:gd name="T38" fmla="*/ 30 w 65"/>
                  <a:gd name="T39" fmla="*/ 18 h 35"/>
                  <a:gd name="T40" fmla="*/ 29 w 65"/>
                  <a:gd name="T41" fmla="*/ 20 h 35"/>
                  <a:gd name="T42" fmla="*/ 25 w 65"/>
                  <a:gd name="T43" fmla="*/ 19 h 35"/>
                  <a:gd name="T44" fmla="*/ 21 w 65"/>
                  <a:gd name="T45" fmla="*/ 19 h 35"/>
                  <a:gd name="T46" fmla="*/ 16 w 65"/>
                  <a:gd name="T47" fmla="*/ 21 h 35"/>
                  <a:gd name="T48" fmla="*/ 13 w 65"/>
                  <a:gd name="T49" fmla="*/ 21 h 35"/>
                  <a:gd name="T50" fmla="*/ 10 w 65"/>
                  <a:gd name="T51" fmla="*/ 20 h 35"/>
                  <a:gd name="T52" fmla="*/ 8 w 65"/>
                  <a:gd name="T53" fmla="*/ 22 h 35"/>
                  <a:gd name="T54" fmla="*/ 4 w 65"/>
                  <a:gd name="T55" fmla="*/ 22 h 35"/>
                  <a:gd name="T56" fmla="*/ 1 w 65"/>
                  <a:gd name="T57" fmla="*/ 21 h 35"/>
                  <a:gd name="T58" fmla="*/ 0 w 65"/>
                  <a:gd name="T59" fmla="*/ 20 h 35"/>
                  <a:gd name="T60" fmla="*/ 1 w 65"/>
                  <a:gd name="T61" fmla="*/ 24 h 35"/>
                  <a:gd name="T62" fmla="*/ 4 w 65"/>
                  <a:gd name="T63" fmla="*/ 26 h 35"/>
                  <a:gd name="T64" fmla="*/ 8 w 65"/>
                  <a:gd name="T65" fmla="*/ 26 h 35"/>
                  <a:gd name="T66" fmla="*/ 11 w 65"/>
                  <a:gd name="T67" fmla="*/ 28 h 35"/>
                  <a:gd name="T68" fmla="*/ 13 w 65"/>
                  <a:gd name="T69" fmla="*/ 29 h 35"/>
                  <a:gd name="T70" fmla="*/ 20 w 65"/>
                  <a:gd name="T71" fmla="*/ 27 h 35"/>
                  <a:gd name="T72" fmla="*/ 23 w 65"/>
                  <a:gd name="T73" fmla="*/ 28 h 35"/>
                  <a:gd name="T74" fmla="*/ 34 w 65"/>
                  <a:gd name="T75" fmla="*/ 33 h 35"/>
                  <a:gd name="T76" fmla="*/ 38 w 65"/>
                  <a:gd name="T77" fmla="*/ 33 h 35"/>
                  <a:gd name="T78" fmla="*/ 45 w 65"/>
                  <a:gd name="T7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5" h="35">
                    <a:moveTo>
                      <a:pt x="45" y="35"/>
                    </a:moveTo>
                    <a:cubicBezTo>
                      <a:pt x="48" y="34"/>
                      <a:pt x="48" y="34"/>
                      <a:pt x="48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4" y="34"/>
                      <a:pt x="44" y="34"/>
                      <a:pt x="44" y="34"/>
                    </a:cubicBezTo>
                    <a:lnTo>
                      <a:pt x="45" y="3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8" name="Freeform 255"/>
              <p:cNvSpPr>
                <a:spLocks/>
              </p:cNvSpPr>
              <p:nvPr/>
            </p:nvSpPr>
            <p:spPr bwMode="auto">
              <a:xfrm>
                <a:off x="3831" y="1933"/>
                <a:ext cx="64" cy="37"/>
              </a:xfrm>
              <a:custGeom>
                <a:avLst/>
                <a:gdLst>
                  <a:gd name="T0" fmla="*/ 7 w 31"/>
                  <a:gd name="T1" fmla="*/ 17 h 18"/>
                  <a:gd name="T2" fmla="*/ 10 w 31"/>
                  <a:gd name="T3" fmla="*/ 16 h 18"/>
                  <a:gd name="T4" fmla="*/ 12 w 31"/>
                  <a:gd name="T5" fmla="*/ 15 h 18"/>
                  <a:gd name="T6" fmla="*/ 16 w 31"/>
                  <a:gd name="T7" fmla="*/ 17 h 18"/>
                  <a:gd name="T8" fmla="*/ 17 w 31"/>
                  <a:gd name="T9" fmla="*/ 17 h 18"/>
                  <a:gd name="T10" fmla="*/ 18 w 31"/>
                  <a:gd name="T11" fmla="*/ 13 h 18"/>
                  <a:gd name="T12" fmla="*/ 21 w 31"/>
                  <a:gd name="T13" fmla="*/ 12 h 18"/>
                  <a:gd name="T14" fmla="*/ 21 w 31"/>
                  <a:gd name="T15" fmla="*/ 10 h 18"/>
                  <a:gd name="T16" fmla="*/ 27 w 31"/>
                  <a:gd name="T17" fmla="*/ 7 h 18"/>
                  <a:gd name="T18" fmla="*/ 31 w 31"/>
                  <a:gd name="T19" fmla="*/ 7 h 18"/>
                  <a:gd name="T20" fmla="*/ 31 w 31"/>
                  <a:gd name="T21" fmla="*/ 3 h 18"/>
                  <a:gd name="T22" fmla="*/ 28 w 31"/>
                  <a:gd name="T23" fmla="*/ 0 h 18"/>
                  <a:gd name="T24" fmla="*/ 28 w 31"/>
                  <a:gd name="T25" fmla="*/ 0 h 18"/>
                  <a:gd name="T26" fmla="*/ 26 w 31"/>
                  <a:gd name="T27" fmla="*/ 0 h 18"/>
                  <a:gd name="T28" fmla="*/ 21 w 31"/>
                  <a:gd name="T29" fmla="*/ 3 h 18"/>
                  <a:gd name="T30" fmla="*/ 21 w 31"/>
                  <a:gd name="T31" fmla="*/ 3 h 18"/>
                  <a:gd name="T32" fmla="*/ 18 w 31"/>
                  <a:gd name="T33" fmla="*/ 4 h 18"/>
                  <a:gd name="T34" fmla="*/ 16 w 31"/>
                  <a:gd name="T35" fmla="*/ 4 h 18"/>
                  <a:gd name="T36" fmla="*/ 14 w 31"/>
                  <a:gd name="T37" fmla="*/ 5 h 18"/>
                  <a:gd name="T38" fmla="*/ 12 w 31"/>
                  <a:gd name="T39" fmla="*/ 4 h 18"/>
                  <a:gd name="T40" fmla="*/ 6 w 31"/>
                  <a:gd name="T41" fmla="*/ 3 h 18"/>
                  <a:gd name="T42" fmla="*/ 4 w 31"/>
                  <a:gd name="T43" fmla="*/ 7 h 18"/>
                  <a:gd name="T44" fmla="*/ 5 w 31"/>
                  <a:gd name="T45" fmla="*/ 8 h 18"/>
                  <a:gd name="T46" fmla="*/ 4 w 31"/>
                  <a:gd name="T47" fmla="*/ 10 h 18"/>
                  <a:gd name="T48" fmla="*/ 4 w 31"/>
                  <a:gd name="T49" fmla="*/ 13 h 18"/>
                  <a:gd name="T50" fmla="*/ 4 w 31"/>
                  <a:gd name="T51" fmla="*/ 16 h 18"/>
                  <a:gd name="T52" fmla="*/ 4 w 31"/>
                  <a:gd name="T53" fmla="*/ 16 h 18"/>
                  <a:gd name="T54" fmla="*/ 1 w 31"/>
                  <a:gd name="T55" fmla="*/ 15 h 18"/>
                  <a:gd name="T56" fmla="*/ 0 w 31"/>
                  <a:gd name="T57" fmla="*/ 15 h 18"/>
                  <a:gd name="T58" fmla="*/ 2 w 31"/>
                  <a:gd name="T59" fmla="*/ 18 h 18"/>
                  <a:gd name="T60" fmla="*/ 7 w 31"/>
                  <a:gd name="T6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" h="18">
                    <a:moveTo>
                      <a:pt x="7" y="17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2" y="18"/>
                      <a:pt x="2" y="18"/>
                      <a:pt x="2" y="18"/>
                    </a:cubicBez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9" name="Freeform 256"/>
              <p:cNvSpPr>
                <a:spLocks/>
              </p:cNvSpPr>
              <p:nvPr/>
            </p:nvSpPr>
            <p:spPr bwMode="auto">
              <a:xfrm>
                <a:off x="3831" y="1933"/>
                <a:ext cx="64" cy="37"/>
              </a:xfrm>
              <a:custGeom>
                <a:avLst/>
                <a:gdLst>
                  <a:gd name="T0" fmla="*/ 7 w 31"/>
                  <a:gd name="T1" fmla="*/ 17 h 18"/>
                  <a:gd name="T2" fmla="*/ 10 w 31"/>
                  <a:gd name="T3" fmla="*/ 16 h 18"/>
                  <a:gd name="T4" fmla="*/ 12 w 31"/>
                  <a:gd name="T5" fmla="*/ 15 h 18"/>
                  <a:gd name="T6" fmla="*/ 16 w 31"/>
                  <a:gd name="T7" fmla="*/ 17 h 18"/>
                  <a:gd name="T8" fmla="*/ 17 w 31"/>
                  <a:gd name="T9" fmla="*/ 17 h 18"/>
                  <a:gd name="T10" fmla="*/ 18 w 31"/>
                  <a:gd name="T11" fmla="*/ 13 h 18"/>
                  <a:gd name="T12" fmla="*/ 21 w 31"/>
                  <a:gd name="T13" fmla="*/ 12 h 18"/>
                  <a:gd name="T14" fmla="*/ 21 w 31"/>
                  <a:gd name="T15" fmla="*/ 10 h 18"/>
                  <a:gd name="T16" fmla="*/ 27 w 31"/>
                  <a:gd name="T17" fmla="*/ 7 h 18"/>
                  <a:gd name="T18" fmla="*/ 31 w 31"/>
                  <a:gd name="T19" fmla="*/ 7 h 18"/>
                  <a:gd name="T20" fmla="*/ 31 w 31"/>
                  <a:gd name="T21" fmla="*/ 3 h 18"/>
                  <a:gd name="T22" fmla="*/ 28 w 31"/>
                  <a:gd name="T23" fmla="*/ 0 h 18"/>
                  <a:gd name="T24" fmla="*/ 28 w 31"/>
                  <a:gd name="T25" fmla="*/ 0 h 18"/>
                  <a:gd name="T26" fmla="*/ 26 w 31"/>
                  <a:gd name="T27" fmla="*/ 0 h 18"/>
                  <a:gd name="T28" fmla="*/ 21 w 31"/>
                  <a:gd name="T29" fmla="*/ 3 h 18"/>
                  <a:gd name="T30" fmla="*/ 21 w 31"/>
                  <a:gd name="T31" fmla="*/ 3 h 18"/>
                  <a:gd name="T32" fmla="*/ 18 w 31"/>
                  <a:gd name="T33" fmla="*/ 4 h 18"/>
                  <a:gd name="T34" fmla="*/ 16 w 31"/>
                  <a:gd name="T35" fmla="*/ 4 h 18"/>
                  <a:gd name="T36" fmla="*/ 14 w 31"/>
                  <a:gd name="T37" fmla="*/ 5 h 18"/>
                  <a:gd name="T38" fmla="*/ 12 w 31"/>
                  <a:gd name="T39" fmla="*/ 4 h 18"/>
                  <a:gd name="T40" fmla="*/ 6 w 31"/>
                  <a:gd name="T41" fmla="*/ 3 h 18"/>
                  <a:gd name="T42" fmla="*/ 4 w 31"/>
                  <a:gd name="T43" fmla="*/ 7 h 18"/>
                  <a:gd name="T44" fmla="*/ 5 w 31"/>
                  <a:gd name="T45" fmla="*/ 8 h 18"/>
                  <a:gd name="T46" fmla="*/ 4 w 31"/>
                  <a:gd name="T47" fmla="*/ 10 h 18"/>
                  <a:gd name="T48" fmla="*/ 4 w 31"/>
                  <a:gd name="T49" fmla="*/ 13 h 18"/>
                  <a:gd name="T50" fmla="*/ 4 w 31"/>
                  <a:gd name="T51" fmla="*/ 16 h 18"/>
                  <a:gd name="T52" fmla="*/ 4 w 31"/>
                  <a:gd name="T53" fmla="*/ 16 h 18"/>
                  <a:gd name="T54" fmla="*/ 1 w 31"/>
                  <a:gd name="T55" fmla="*/ 15 h 18"/>
                  <a:gd name="T56" fmla="*/ 0 w 31"/>
                  <a:gd name="T57" fmla="*/ 15 h 18"/>
                  <a:gd name="T58" fmla="*/ 2 w 31"/>
                  <a:gd name="T59" fmla="*/ 18 h 18"/>
                  <a:gd name="T60" fmla="*/ 7 w 31"/>
                  <a:gd name="T6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" h="18">
                    <a:moveTo>
                      <a:pt x="7" y="17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2" y="18"/>
                      <a:pt x="2" y="18"/>
                      <a:pt x="2" y="18"/>
                    </a:cubicBezTo>
                    <a:lnTo>
                      <a:pt x="7" y="1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0" name="Freeform 257"/>
              <p:cNvSpPr>
                <a:spLocks/>
              </p:cNvSpPr>
              <p:nvPr/>
            </p:nvSpPr>
            <p:spPr bwMode="auto">
              <a:xfrm>
                <a:off x="3825" y="1964"/>
                <a:ext cx="6" cy="4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1" name="Freeform 258"/>
              <p:cNvSpPr>
                <a:spLocks/>
              </p:cNvSpPr>
              <p:nvPr/>
            </p:nvSpPr>
            <p:spPr bwMode="auto">
              <a:xfrm>
                <a:off x="3825" y="1964"/>
                <a:ext cx="6" cy="4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2" name="Freeform 259"/>
              <p:cNvSpPr>
                <a:spLocks/>
              </p:cNvSpPr>
              <p:nvPr/>
            </p:nvSpPr>
            <p:spPr bwMode="auto">
              <a:xfrm>
                <a:off x="3839" y="1945"/>
                <a:ext cx="107" cy="82"/>
              </a:xfrm>
              <a:custGeom>
                <a:avLst/>
                <a:gdLst>
                  <a:gd name="T0" fmla="*/ 50 w 52"/>
                  <a:gd name="T1" fmla="*/ 12 h 40"/>
                  <a:gd name="T2" fmla="*/ 47 w 52"/>
                  <a:gd name="T3" fmla="*/ 6 h 40"/>
                  <a:gd name="T4" fmla="*/ 45 w 52"/>
                  <a:gd name="T5" fmla="*/ 7 h 40"/>
                  <a:gd name="T6" fmla="*/ 35 w 52"/>
                  <a:gd name="T7" fmla="*/ 5 h 40"/>
                  <a:gd name="T8" fmla="*/ 29 w 52"/>
                  <a:gd name="T9" fmla="*/ 0 h 40"/>
                  <a:gd name="T10" fmla="*/ 27 w 52"/>
                  <a:gd name="T11" fmla="*/ 0 h 40"/>
                  <a:gd name="T12" fmla="*/ 18 w 52"/>
                  <a:gd name="T13" fmla="*/ 3 h 40"/>
                  <a:gd name="T14" fmla="*/ 14 w 52"/>
                  <a:gd name="T15" fmla="*/ 7 h 40"/>
                  <a:gd name="T16" fmla="*/ 12 w 52"/>
                  <a:gd name="T17" fmla="*/ 10 h 40"/>
                  <a:gd name="T18" fmla="*/ 6 w 52"/>
                  <a:gd name="T19" fmla="*/ 10 h 40"/>
                  <a:gd name="T20" fmla="*/ 0 w 52"/>
                  <a:gd name="T21" fmla="*/ 11 h 40"/>
                  <a:gd name="T22" fmla="*/ 4 w 52"/>
                  <a:gd name="T23" fmla="*/ 17 h 40"/>
                  <a:gd name="T24" fmla="*/ 14 w 52"/>
                  <a:gd name="T25" fmla="*/ 21 h 40"/>
                  <a:gd name="T26" fmla="*/ 34 w 52"/>
                  <a:gd name="T27" fmla="*/ 37 h 40"/>
                  <a:gd name="T28" fmla="*/ 38 w 52"/>
                  <a:gd name="T29" fmla="*/ 38 h 40"/>
                  <a:gd name="T30" fmla="*/ 24 w 52"/>
                  <a:gd name="T31" fmla="*/ 24 h 40"/>
                  <a:gd name="T32" fmla="*/ 24 w 52"/>
                  <a:gd name="T33" fmla="*/ 22 h 40"/>
                  <a:gd name="T34" fmla="*/ 23 w 52"/>
                  <a:gd name="T35" fmla="*/ 19 h 40"/>
                  <a:gd name="T36" fmla="*/ 20 w 52"/>
                  <a:gd name="T37" fmla="*/ 17 h 40"/>
                  <a:gd name="T38" fmla="*/ 20 w 52"/>
                  <a:gd name="T39" fmla="*/ 15 h 40"/>
                  <a:gd name="T40" fmla="*/ 21 w 52"/>
                  <a:gd name="T41" fmla="*/ 11 h 40"/>
                  <a:gd name="T42" fmla="*/ 24 w 52"/>
                  <a:gd name="T43" fmla="*/ 15 h 40"/>
                  <a:gd name="T44" fmla="*/ 25 w 52"/>
                  <a:gd name="T45" fmla="*/ 12 h 40"/>
                  <a:gd name="T46" fmla="*/ 28 w 52"/>
                  <a:gd name="T47" fmla="*/ 12 h 40"/>
                  <a:gd name="T48" fmla="*/ 30 w 52"/>
                  <a:gd name="T49" fmla="*/ 12 h 40"/>
                  <a:gd name="T50" fmla="*/ 33 w 52"/>
                  <a:gd name="T51" fmla="*/ 12 h 40"/>
                  <a:gd name="T52" fmla="*/ 35 w 52"/>
                  <a:gd name="T53" fmla="*/ 12 h 40"/>
                  <a:gd name="T54" fmla="*/ 38 w 52"/>
                  <a:gd name="T55" fmla="*/ 13 h 40"/>
                  <a:gd name="T56" fmla="*/ 41 w 52"/>
                  <a:gd name="T57" fmla="*/ 13 h 40"/>
                  <a:gd name="T58" fmla="*/ 45 w 52"/>
                  <a:gd name="T59" fmla="*/ 14 h 40"/>
                  <a:gd name="T60" fmla="*/ 49 w 52"/>
                  <a:gd name="T61" fmla="*/ 15 h 40"/>
                  <a:gd name="T62" fmla="*/ 50 w 52"/>
                  <a:gd name="T63" fmla="*/ 14 h 40"/>
                  <a:gd name="T64" fmla="*/ 52 w 52"/>
                  <a:gd name="T65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40">
                    <a:moveTo>
                      <a:pt x="52" y="12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4"/>
                      <a:pt x="1" y="15"/>
                    </a:cubicBezTo>
                    <a:cubicBezTo>
                      <a:pt x="1" y="16"/>
                      <a:pt x="3" y="18"/>
                      <a:pt x="4" y="17"/>
                    </a:cubicBezTo>
                    <a:cubicBezTo>
                      <a:pt x="7" y="17"/>
                      <a:pt x="8" y="20"/>
                      <a:pt x="10" y="19"/>
                    </a:cubicBezTo>
                    <a:cubicBezTo>
                      <a:pt x="13" y="19"/>
                      <a:pt x="13" y="20"/>
                      <a:pt x="14" y="21"/>
                    </a:cubicBezTo>
                    <a:cubicBezTo>
                      <a:pt x="15" y="27"/>
                      <a:pt x="19" y="30"/>
                      <a:pt x="23" y="32"/>
                    </a:cubicBezTo>
                    <a:cubicBezTo>
                      <a:pt x="27" y="35"/>
                      <a:pt x="30" y="37"/>
                      <a:pt x="34" y="37"/>
                    </a:cubicBezTo>
                    <a:cubicBezTo>
                      <a:pt x="35" y="38"/>
                      <a:pt x="36" y="39"/>
                      <a:pt x="37" y="40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2"/>
                      <a:pt x="33" y="1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12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3" name="Freeform 260"/>
              <p:cNvSpPr>
                <a:spLocks/>
              </p:cNvSpPr>
              <p:nvPr/>
            </p:nvSpPr>
            <p:spPr bwMode="auto">
              <a:xfrm>
                <a:off x="3839" y="1945"/>
                <a:ext cx="107" cy="82"/>
              </a:xfrm>
              <a:custGeom>
                <a:avLst/>
                <a:gdLst>
                  <a:gd name="T0" fmla="*/ 50 w 52"/>
                  <a:gd name="T1" fmla="*/ 12 h 40"/>
                  <a:gd name="T2" fmla="*/ 47 w 52"/>
                  <a:gd name="T3" fmla="*/ 6 h 40"/>
                  <a:gd name="T4" fmla="*/ 45 w 52"/>
                  <a:gd name="T5" fmla="*/ 7 h 40"/>
                  <a:gd name="T6" fmla="*/ 35 w 52"/>
                  <a:gd name="T7" fmla="*/ 5 h 40"/>
                  <a:gd name="T8" fmla="*/ 29 w 52"/>
                  <a:gd name="T9" fmla="*/ 0 h 40"/>
                  <a:gd name="T10" fmla="*/ 27 w 52"/>
                  <a:gd name="T11" fmla="*/ 0 h 40"/>
                  <a:gd name="T12" fmla="*/ 18 w 52"/>
                  <a:gd name="T13" fmla="*/ 3 h 40"/>
                  <a:gd name="T14" fmla="*/ 14 w 52"/>
                  <a:gd name="T15" fmla="*/ 7 h 40"/>
                  <a:gd name="T16" fmla="*/ 12 w 52"/>
                  <a:gd name="T17" fmla="*/ 10 h 40"/>
                  <a:gd name="T18" fmla="*/ 6 w 52"/>
                  <a:gd name="T19" fmla="*/ 10 h 40"/>
                  <a:gd name="T20" fmla="*/ 0 w 52"/>
                  <a:gd name="T21" fmla="*/ 11 h 40"/>
                  <a:gd name="T22" fmla="*/ 4 w 52"/>
                  <a:gd name="T23" fmla="*/ 17 h 40"/>
                  <a:gd name="T24" fmla="*/ 14 w 52"/>
                  <a:gd name="T25" fmla="*/ 21 h 40"/>
                  <a:gd name="T26" fmla="*/ 34 w 52"/>
                  <a:gd name="T27" fmla="*/ 37 h 40"/>
                  <a:gd name="T28" fmla="*/ 38 w 52"/>
                  <a:gd name="T29" fmla="*/ 38 h 40"/>
                  <a:gd name="T30" fmla="*/ 24 w 52"/>
                  <a:gd name="T31" fmla="*/ 24 h 40"/>
                  <a:gd name="T32" fmla="*/ 24 w 52"/>
                  <a:gd name="T33" fmla="*/ 22 h 40"/>
                  <a:gd name="T34" fmla="*/ 23 w 52"/>
                  <a:gd name="T35" fmla="*/ 19 h 40"/>
                  <a:gd name="T36" fmla="*/ 20 w 52"/>
                  <a:gd name="T37" fmla="*/ 17 h 40"/>
                  <a:gd name="T38" fmla="*/ 20 w 52"/>
                  <a:gd name="T39" fmla="*/ 15 h 40"/>
                  <a:gd name="T40" fmla="*/ 21 w 52"/>
                  <a:gd name="T41" fmla="*/ 11 h 40"/>
                  <a:gd name="T42" fmla="*/ 24 w 52"/>
                  <a:gd name="T43" fmla="*/ 15 h 40"/>
                  <a:gd name="T44" fmla="*/ 25 w 52"/>
                  <a:gd name="T45" fmla="*/ 12 h 40"/>
                  <a:gd name="T46" fmla="*/ 28 w 52"/>
                  <a:gd name="T47" fmla="*/ 12 h 40"/>
                  <a:gd name="T48" fmla="*/ 30 w 52"/>
                  <a:gd name="T49" fmla="*/ 12 h 40"/>
                  <a:gd name="T50" fmla="*/ 33 w 52"/>
                  <a:gd name="T51" fmla="*/ 12 h 40"/>
                  <a:gd name="T52" fmla="*/ 35 w 52"/>
                  <a:gd name="T53" fmla="*/ 12 h 40"/>
                  <a:gd name="T54" fmla="*/ 38 w 52"/>
                  <a:gd name="T55" fmla="*/ 13 h 40"/>
                  <a:gd name="T56" fmla="*/ 41 w 52"/>
                  <a:gd name="T57" fmla="*/ 13 h 40"/>
                  <a:gd name="T58" fmla="*/ 45 w 52"/>
                  <a:gd name="T59" fmla="*/ 14 h 40"/>
                  <a:gd name="T60" fmla="*/ 49 w 52"/>
                  <a:gd name="T61" fmla="*/ 15 h 40"/>
                  <a:gd name="T62" fmla="*/ 50 w 52"/>
                  <a:gd name="T63" fmla="*/ 14 h 40"/>
                  <a:gd name="T64" fmla="*/ 52 w 52"/>
                  <a:gd name="T65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40">
                    <a:moveTo>
                      <a:pt x="52" y="12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4"/>
                      <a:pt x="1" y="15"/>
                    </a:cubicBezTo>
                    <a:cubicBezTo>
                      <a:pt x="1" y="16"/>
                      <a:pt x="3" y="18"/>
                      <a:pt x="4" y="17"/>
                    </a:cubicBezTo>
                    <a:cubicBezTo>
                      <a:pt x="7" y="17"/>
                      <a:pt x="8" y="20"/>
                      <a:pt x="10" y="19"/>
                    </a:cubicBezTo>
                    <a:cubicBezTo>
                      <a:pt x="13" y="19"/>
                      <a:pt x="13" y="20"/>
                      <a:pt x="14" y="21"/>
                    </a:cubicBezTo>
                    <a:cubicBezTo>
                      <a:pt x="15" y="27"/>
                      <a:pt x="19" y="30"/>
                      <a:pt x="23" y="32"/>
                    </a:cubicBezTo>
                    <a:cubicBezTo>
                      <a:pt x="27" y="35"/>
                      <a:pt x="30" y="37"/>
                      <a:pt x="34" y="37"/>
                    </a:cubicBezTo>
                    <a:cubicBezTo>
                      <a:pt x="35" y="38"/>
                      <a:pt x="36" y="39"/>
                      <a:pt x="37" y="40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2"/>
                      <a:pt x="33" y="1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2" y="13"/>
                      <a:pt x="52" y="13"/>
                      <a:pt x="52" y="13"/>
                    </a:cubicBezTo>
                    <a:lnTo>
                      <a:pt x="52" y="1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4" name="Freeform 261"/>
              <p:cNvSpPr>
                <a:spLocks/>
              </p:cNvSpPr>
              <p:nvPr/>
            </p:nvSpPr>
            <p:spPr bwMode="auto">
              <a:xfrm>
                <a:off x="3903" y="2021"/>
                <a:ext cx="6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5" name="Freeform 262"/>
              <p:cNvSpPr>
                <a:spLocks/>
              </p:cNvSpPr>
              <p:nvPr/>
            </p:nvSpPr>
            <p:spPr bwMode="auto">
              <a:xfrm>
                <a:off x="3909" y="2021"/>
                <a:ext cx="6" cy="6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6" name="Freeform 263"/>
              <p:cNvSpPr>
                <a:spLocks/>
              </p:cNvSpPr>
              <p:nvPr/>
            </p:nvSpPr>
            <p:spPr bwMode="auto">
              <a:xfrm>
                <a:off x="3909" y="2021"/>
                <a:ext cx="6" cy="6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7" name="Freeform 264"/>
              <p:cNvSpPr>
                <a:spLocks/>
              </p:cNvSpPr>
              <p:nvPr/>
            </p:nvSpPr>
            <p:spPr bwMode="auto">
              <a:xfrm>
                <a:off x="3880" y="1968"/>
                <a:ext cx="70" cy="66"/>
              </a:xfrm>
              <a:custGeom>
                <a:avLst/>
                <a:gdLst>
                  <a:gd name="T0" fmla="*/ 34 w 34"/>
                  <a:gd name="T1" fmla="*/ 15 h 32"/>
                  <a:gd name="T2" fmla="*/ 32 w 34"/>
                  <a:gd name="T3" fmla="*/ 14 h 32"/>
                  <a:gd name="T4" fmla="*/ 30 w 34"/>
                  <a:gd name="T5" fmla="*/ 11 h 32"/>
                  <a:gd name="T6" fmla="*/ 32 w 34"/>
                  <a:gd name="T7" fmla="*/ 5 h 32"/>
                  <a:gd name="T8" fmla="*/ 30 w 34"/>
                  <a:gd name="T9" fmla="*/ 5 h 32"/>
                  <a:gd name="T10" fmla="*/ 29 w 34"/>
                  <a:gd name="T11" fmla="*/ 4 h 32"/>
                  <a:gd name="T12" fmla="*/ 25 w 34"/>
                  <a:gd name="T13" fmla="*/ 3 h 32"/>
                  <a:gd name="T14" fmla="*/ 21 w 34"/>
                  <a:gd name="T15" fmla="*/ 2 h 32"/>
                  <a:gd name="T16" fmla="*/ 18 w 34"/>
                  <a:gd name="T17" fmla="*/ 2 h 32"/>
                  <a:gd name="T18" fmla="*/ 15 w 34"/>
                  <a:gd name="T19" fmla="*/ 2 h 32"/>
                  <a:gd name="T20" fmla="*/ 12 w 34"/>
                  <a:gd name="T21" fmla="*/ 2 h 32"/>
                  <a:gd name="T22" fmla="*/ 10 w 34"/>
                  <a:gd name="T23" fmla="*/ 2 h 32"/>
                  <a:gd name="T24" fmla="*/ 8 w 34"/>
                  <a:gd name="T25" fmla="*/ 2 h 32"/>
                  <a:gd name="T26" fmla="*/ 5 w 34"/>
                  <a:gd name="T27" fmla="*/ 2 h 32"/>
                  <a:gd name="T28" fmla="*/ 4 w 34"/>
                  <a:gd name="T29" fmla="*/ 4 h 32"/>
                  <a:gd name="T30" fmla="*/ 1 w 34"/>
                  <a:gd name="T31" fmla="*/ 0 h 32"/>
                  <a:gd name="T32" fmla="*/ 0 w 34"/>
                  <a:gd name="T33" fmla="*/ 4 h 32"/>
                  <a:gd name="T34" fmla="*/ 0 w 34"/>
                  <a:gd name="T35" fmla="*/ 6 h 32"/>
                  <a:gd name="T36" fmla="*/ 3 w 34"/>
                  <a:gd name="T37" fmla="*/ 8 h 32"/>
                  <a:gd name="T38" fmla="*/ 4 w 34"/>
                  <a:gd name="T39" fmla="*/ 11 h 32"/>
                  <a:gd name="T40" fmla="*/ 4 w 34"/>
                  <a:gd name="T41" fmla="*/ 13 h 32"/>
                  <a:gd name="T42" fmla="*/ 17 w 34"/>
                  <a:gd name="T43" fmla="*/ 27 h 32"/>
                  <a:gd name="T44" fmla="*/ 20 w 34"/>
                  <a:gd name="T45" fmla="*/ 30 h 32"/>
                  <a:gd name="T46" fmla="*/ 26 w 34"/>
                  <a:gd name="T47" fmla="*/ 32 h 32"/>
                  <a:gd name="T48" fmla="*/ 27 w 34"/>
                  <a:gd name="T49" fmla="*/ 27 h 32"/>
                  <a:gd name="T50" fmla="*/ 30 w 34"/>
                  <a:gd name="T51" fmla="*/ 24 h 32"/>
                  <a:gd name="T52" fmla="*/ 30 w 34"/>
                  <a:gd name="T53" fmla="*/ 22 h 32"/>
                  <a:gd name="T54" fmla="*/ 28 w 34"/>
                  <a:gd name="T55" fmla="*/ 20 h 32"/>
                  <a:gd name="T56" fmla="*/ 31 w 34"/>
                  <a:gd name="T57" fmla="*/ 20 h 32"/>
                  <a:gd name="T58" fmla="*/ 34 w 34"/>
                  <a:gd name="T59" fmla="*/ 20 h 32"/>
                  <a:gd name="T60" fmla="*/ 31 w 34"/>
                  <a:gd name="T61" fmla="*/ 16 h 32"/>
                  <a:gd name="T62" fmla="*/ 34 w 34"/>
                  <a:gd name="T6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32">
                    <a:moveTo>
                      <a:pt x="34" y="16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1"/>
                      <a:pt x="11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9" y="30"/>
                      <a:pt x="20" y="30"/>
                    </a:cubicBezTo>
                    <a:cubicBezTo>
                      <a:pt x="22" y="30"/>
                      <a:pt x="23" y="31"/>
                      <a:pt x="24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5"/>
                      <a:pt x="32" y="15"/>
                      <a:pt x="32" y="15"/>
                    </a:cubicBezTo>
                    <a:lnTo>
                      <a:pt x="34" y="1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8" name="Freeform 265"/>
              <p:cNvSpPr>
                <a:spLocks/>
              </p:cNvSpPr>
              <p:nvPr/>
            </p:nvSpPr>
            <p:spPr bwMode="auto">
              <a:xfrm>
                <a:off x="3880" y="1968"/>
                <a:ext cx="70" cy="66"/>
              </a:xfrm>
              <a:custGeom>
                <a:avLst/>
                <a:gdLst>
                  <a:gd name="T0" fmla="*/ 34 w 34"/>
                  <a:gd name="T1" fmla="*/ 15 h 32"/>
                  <a:gd name="T2" fmla="*/ 32 w 34"/>
                  <a:gd name="T3" fmla="*/ 14 h 32"/>
                  <a:gd name="T4" fmla="*/ 30 w 34"/>
                  <a:gd name="T5" fmla="*/ 11 h 32"/>
                  <a:gd name="T6" fmla="*/ 32 w 34"/>
                  <a:gd name="T7" fmla="*/ 5 h 32"/>
                  <a:gd name="T8" fmla="*/ 30 w 34"/>
                  <a:gd name="T9" fmla="*/ 5 h 32"/>
                  <a:gd name="T10" fmla="*/ 29 w 34"/>
                  <a:gd name="T11" fmla="*/ 4 h 32"/>
                  <a:gd name="T12" fmla="*/ 25 w 34"/>
                  <a:gd name="T13" fmla="*/ 3 h 32"/>
                  <a:gd name="T14" fmla="*/ 21 w 34"/>
                  <a:gd name="T15" fmla="*/ 2 h 32"/>
                  <a:gd name="T16" fmla="*/ 18 w 34"/>
                  <a:gd name="T17" fmla="*/ 2 h 32"/>
                  <a:gd name="T18" fmla="*/ 15 w 34"/>
                  <a:gd name="T19" fmla="*/ 2 h 32"/>
                  <a:gd name="T20" fmla="*/ 12 w 34"/>
                  <a:gd name="T21" fmla="*/ 2 h 32"/>
                  <a:gd name="T22" fmla="*/ 10 w 34"/>
                  <a:gd name="T23" fmla="*/ 2 h 32"/>
                  <a:gd name="T24" fmla="*/ 8 w 34"/>
                  <a:gd name="T25" fmla="*/ 2 h 32"/>
                  <a:gd name="T26" fmla="*/ 5 w 34"/>
                  <a:gd name="T27" fmla="*/ 2 h 32"/>
                  <a:gd name="T28" fmla="*/ 4 w 34"/>
                  <a:gd name="T29" fmla="*/ 4 h 32"/>
                  <a:gd name="T30" fmla="*/ 1 w 34"/>
                  <a:gd name="T31" fmla="*/ 0 h 32"/>
                  <a:gd name="T32" fmla="*/ 0 w 34"/>
                  <a:gd name="T33" fmla="*/ 4 h 32"/>
                  <a:gd name="T34" fmla="*/ 0 w 34"/>
                  <a:gd name="T35" fmla="*/ 6 h 32"/>
                  <a:gd name="T36" fmla="*/ 3 w 34"/>
                  <a:gd name="T37" fmla="*/ 8 h 32"/>
                  <a:gd name="T38" fmla="*/ 4 w 34"/>
                  <a:gd name="T39" fmla="*/ 11 h 32"/>
                  <a:gd name="T40" fmla="*/ 4 w 34"/>
                  <a:gd name="T41" fmla="*/ 13 h 32"/>
                  <a:gd name="T42" fmla="*/ 17 w 34"/>
                  <a:gd name="T43" fmla="*/ 27 h 32"/>
                  <a:gd name="T44" fmla="*/ 20 w 34"/>
                  <a:gd name="T45" fmla="*/ 30 h 32"/>
                  <a:gd name="T46" fmla="*/ 26 w 34"/>
                  <a:gd name="T47" fmla="*/ 32 h 32"/>
                  <a:gd name="T48" fmla="*/ 27 w 34"/>
                  <a:gd name="T49" fmla="*/ 27 h 32"/>
                  <a:gd name="T50" fmla="*/ 30 w 34"/>
                  <a:gd name="T51" fmla="*/ 24 h 32"/>
                  <a:gd name="T52" fmla="*/ 30 w 34"/>
                  <a:gd name="T53" fmla="*/ 22 h 32"/>
                  <a:gd name="T54" fmla="*/ 28 w 34"/>
                  <a:gd name="T55" fmla="*/ 20 h 32"/>
                  <a:gd name="T56" fmla="*/ 31 w 34"/>
                  <a:gd name="T57" fmla="*/ 20 h 32"/>
                  <a:gd name="T58" fmla="*/ 34 w 34"/>
                  <a:gd name="T59" fmla="*/ 20 h 32"/>
                  <a:gd name="T60" fmla="*/ 31 w 34"/>
                  <a:gd name="T61" fmla="*/ 16 h 32"/>
                  <a:gd name="T62" fmla="*/ 34 w 34"/>
                  <a:gd name="T6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32">
                    <a:moveTo>
                      <a:pt x="34" y="16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1"/>
                      <a:pt x="11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9" y="30"/>
                      <a:pt x="20" y="30"/>
                    </a:cubicBezTo>
                    <a:cubicBezTo>
                      <a:pt x="22" y="30"/>
                      <a:pt x="23" y="31"/>
                      <a:pt x="24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5"/>
                      <a:pt x="32" y="15"/>
                      <a:pt x="32" y="15"/>
                    </a:cubicBezTo>
                    <a:lnTo>
                      <a:pt x="34" y="1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9" name="Freeform 266"/>
              <p:cNvSpPr>
                <a:spLocks/>
              </p:cNvSpPr>
              <p:nvPr/>
            </p:nvSpPr>
            <p:spPr bwMode="auto">
              <a:xfrm>
                <a:off x="3888" y="1890"/>
                <a:ext cx="111" cy="72"/>
              </a:xfrm>
              <a:custGeom>
                <a:avLst/>
                <a:gdLst>
                  <a:gd name="T0" fmla="*/ 111 w 111"/>
                  <a:gd name="T1" fmla="*/ 6 h 72"/>
                  <a:gd name="T2" fmla="*/ 101 w 111"/>
                  <a:gd name="T3" fmla="*/ 0 h 72"/>
                  <a:gd name="T4" fmla="*/ 97 w 111"/>
                  <a:gd name="T5" fmla="*/ 2 h 72"/>
                  <a:gd name="T6" fmla="*/ 91 w 111"/>
                  <a:gd name="T7" fmla="*/ 0 h 72"/>
                  <a:gd name="T8" fmla="*/ 83 w 111"/>
                  <a:gd name="T9" fmla="*/ 0 h 72"/>
                  <a:gd name="T10" fmla="*/ 78 w 111"/>
                  <a:gd name="T11" fmla="*/ 0 h 72"/>
                  <a:gd name="T12" fmla="*/ 72 w 111"/>
                  <a:gd name="T13" fmla="*/ 0 h 72"/>
                  <a:gd name="T14" fmla="*/ 68 w 111"/>
                  <a:gd name="T15" fmla="*/ 4 h 72"/>
                  <a:gd name="T16" fmla="*/ 64 w 111"/>
                  <a:gd name="T17" fmla="*/ 8 h 72"/>
                  <a:gd name="T18" fmla="*/ 64 w 111"/>
                  <a:gd name="T19" fmla="*/ 10 h 72"/>
                  <a:gd name="T20" fmla="*/ 58 w 111"/>
                  <a:gd name="T21" fmla="*/ 6 h 72"/>
                  <a:gd name="T22" fmla="*/ 54 w 111"/>
                  <a:gd name="T23" fmla="*/ 10 h 72"/>
                  <a:gd name="T24" fmla="*/ 48 w 111"/>
                  <a:gd name="T25" fmla="*/ 12 h 72"/>
                  <a:gd name="T26" fmla="*/ 48 w 111"/>
                  <a:gd name="T27" fmla="*/ 16 h 72"/>
                  <a:gd name="T28" fmla="*/ 37 w 111"/>
                  <a:gd name="T29" fmla="*/ 18 h 72"/>
                  <a:gd name="T30" fmla="*/ 29 w 111"/>
                  <a:gd name="T31" fmla="*/ 20 h 72"/>
                  <a:gd name="T32" fmla="*/ 23 w 111"/>
                  <a:gd name="T33" fmla="*/ 18 h 72"/>
                  <a:gd name="T34" fmla="*/ 11 w 111"/>
                  <a:gd name="T35" fmla="*/ 12 h 72"/>
                  <a:gd name="T36" fmla="*/ 11 w 111"/>
                  <a:gd name="T37" fmla="*/ 18 h 72"/>
                  <a:gd name="T38" fmla="*/ 11 w 111"/>
                  <a:gd name="T39" fmla="*/ 20 h 72"/>
                  <a:gd name="T40" fmla="*/ 5 w 111"/>
                  <a:gd name="T41" fmla="*/ 20 h 72"/>
                  <a:gd name="T42" fmla="*/ 0 w 111"/>
                  <a:gd name="T43" fmla="*/ 22 h 72"/>
                  <a:gd name="T44" fmla="*/ 5 w 111"/>
                  <a:gd name="T45" fmla="*/ 26 h 72"/>
                  <a:gd name="T46" fmla="*/ 5 w 111"/>
                  <a:gd name="T47" fmla="*/ 35 h 72"/>
                  <a:gd name="T48" fmla="*/ 5 w 111"/>
                  <a:gd name="T49" fmla="*/ 39 h 72"/>
                  <a:gd name="T50" fmla="*/ 0 w 111"/>
                  <a:gd name="T51" fmla="*/ 43 h 72"/>
                  <a:gd name="T52" fmla="*/ 7 w 111"/>
                  <a:gd name="T53" fmla="*/ 49 h 72"/>
                  <a:gd name="T54" fmla="*/ 7 w 111"/>
                  <a:gd name="T55" fmla="*/ 57 h 72"/>
                  <a:gd name="T56" fmla="*/ 7 w 111"/>
                  <a:gd name="T57" fmla="*/ 55 h 72"/>
                  <a:gd name="T58" fmla="*/ 11 w 111"/>
                  <a:gd name="T59" fmla="*/ 57 h 72"/>
                  <a:gd name="T60" fmla="*/ 19 w 111"/>
                  <a:gd name="T61" fmla="*/ 63 h 72"/>
                  <a:gd name="T62" fmla="*/ 23 w 111"/>
                  <a:gd name="T63" fmla="*/ 66 h 72"/>
                  <a:gd name="T64" fmla="*/ 25 w 111"/>
                  <a:gd name="T65" fmla="*/ 68 h 72"/>
                  <a:gd name="T66" fmla="*/ 44 w 111"/>
                  <a:gd name="T67" fmla="*/ 72 h 72"/>
                  <a:gd name="T68" fmla="*/ 46 w 111"/>
                  <a:gd name="T69" fmla="*/ 68 h 72"/>
                  <a:gd name="T70" fmla="*/ 48 w 111"/>
                  <a:gd name="T71" fmla="*/ 68 h 72"/>
                  <a:gd name="T72" fmla="*/ 48 w 111"/>
                  <a:gd name="T73" fmla="*/ 70 h 72"/>
                  <a:gd name="T74" fmla="*/ 50 w 111"/>
                  <a:gd name="T75" fmla="*/ 66 h 72"/>
                  <a:gd name="T76" fmla="*/ 54 w 111"/>
                  <a:gd name="T77" fmla="*/ 63 h 72"/>
                  <a:gd name="T78" fmla="*/ 58 w 111"/>
                  <a:gd name="T79" fmla="*/ 63 h 72"/>
                  <a:gd name="T80" fmla="*/ 58 w 111"/>
                  <a:gd name="T81" fmla="*/ 63 h 72"/>
                  <a:gd name="T82" fmla="*/ 64 w 111"/>
                  <a:gd name="T83" fmla="*/ 57 h 72"/>
                  <a:gd name="T84" fmla="*/ 74 w 111"/>
                  <a:gd name="T85" fmla="*/ 61 h 72"/>
                  <a:gd name="T86" fmla="*/ 76 w 111"/>
                  <a:gd name="T87" fmla="*/ 57 h 72"/>
                  <a:gd name="T88" fmla="*/ 81 w 111"/>
                  <a:gd name="T89" fmla="*/ 57 h 72"/>
                  <a:gd name="T90" fmla="*/ 83 w 111"/>
                  <a:gd name="T91" fmla="*/ 53 h 72"/>
                  <a:gd name="T92" fmla="*/ 89 w 111"/>
                  <a:gd name="T93" fmla="*/ 53 h 72"/>
                  <a:gd name="T94" fmla="*/ 91 w 111"/>
                  <a:gd name="T95" fmla="*/ 49 h 72"/>
                  <a:gd name="T96" fmla="*/ 91 w 111"/>
                  <a:gd name="T97" fmla="*/ 47 h 72"/>
                  <a:gd name="T98" fmla="*/ 97 w 111"/>
                  <a:gd name="T99" fmla="*/ 35 h 72"/>
                  <a:gd name="T100" fmla="*/ 101 w 111"/>
                  <a:gd name="T101" fmla="*/ 24 h 72"/>
                  <a:gd name="T102" fmla="*/ 105 w 111"/>
                  <a:gd name="T103" fmla="*/ 16 h 72"/>
                  <a:gd name="T104" fmla="*/ 111 w 111"/>
                  <a:gd name="T105" fmla="*/ 14 h 72"/>
                  <a:gd name="T106" fmla="*/ 111 w 111"/>
                  <a:gd name="T107" fmla="*/ 10 h 72"/>
                  <a:gd name="T108" fmla="*/ 111 w 111"/>
                  <a:gd name="T109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1" h="72">
                    <a:moveTo>
                      <a:pt x="111" y="6"/>
                    </a:moveTo>
                    <a:lnTo>
                      <a:pt x="101" y="0"/>
                    </a:lnTo>
                    <a:lnTo>
                      <a:pt x="97" y="2"/>
                    </a:lnTo>
                    <a:lnTo>
                      <a:pt x="91" y="0"/>
                    </a:lnTo>
                    <a:lnTo>
                      <a:pt x="83" y="0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8" y="4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58" y="6"/>
                    </a:lnTo>
                    <a:lnTo>
                      <a:pt x="54" y="10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7" y="18"/>
                    </a:lnTo>
                    <a:lnTo>
                      <a:pt x="29" y="20"/>
                    </a:lnTo>
                    <a:lnTo>
                      <a:pt x="23" y="18"/>
                    </a:lnTo>
                    <a:lnTo>
                      <a:pt x="11" y="12"/>
                    </a:lnTo>
                    <a:lnTo>
                      <a:pt x="11" y="18"/>
                    </a:lnTo>
                    <a:lnTo>
                      <a:pt x="11" y="20"/>
                    </a:lnTo>
                    <a:lnTo>
                      <a:pt x="5" y="20"/>
                    </a:lnTo>
                    <a:lnTo>
                      <a:pt x="0" y="22"/>
                    </a:lnTo>
                    <a:lnTo>
                      <a:pt x="5" y="26"/>
                    </a:lnTo>
                    <a:lnTo>
                      <a:pt x="5" y="35"/>
                    </a:lnTo>
                    <a:lnTo>
                      <a:pt x="5" y="39"/>
                    </a:lnTo>
                    <a:lnTo>
                      <a:pt x="0" y="43"/>
                    </a:lnTo>
                    <a:lnTo>
                      <a:pt x="7" y="49"/>
                    </a:lnTo>
                    <a:lnTo>
                      <a:pt x="7" y="57"/>
                    </a:lnTo>
                    <a:lnTo>
                      <a:pt x="7" y="55"/>
                    </a:lnTo>
                    <a:lnTo>
                      <a:pt x="11" y="57"/>
                    </a:lnTo>
                    <a:lnTo>
                      <a:pt x="19" y="63"/>
                    </a:lnTo>
                    <a:lnTo>
                      <a:pt x="23" y="66"/>
                    </a:lnTo>
                    <a:lnTo>
                      <a:pt x="25" y="68"/>
                    </a:lnTo>
                    <a:lnTo>
                      <a:pt x="44" y="72"/>
                    </a:lnTo>
                    <a:lnTo>
                      <a:pt x="46" y="68"/>
                    </a:lnTo>
                    <a:lnTo>
                      <a:pt x="48" y="68"/>
                    </a:lnTo>
                    <a:lnTo>
                      <a:pt x="48" y="70"/>
                    </a:lnTo>
                    <a:lnTo>
                      <a:pt x="50" y="66"/>
                    </a:lnTo>
                    <a:lnTo>
                      <a:pt x="54" y="63"/>
                    </a:lnTo>
                    <a:lnTo>
                      <a:pt x="58" y="63"/>
                    </a:lnTo>
                    <a:lnTo>
                      <a:pt x="58" y="63"/>
                    </a:lnTo>
                    <a:lnTo>
                      <a:pt x="64" y="57"/>
                    </a:lnTo>
                    <a:lnTo>
                      <a:pt x="74" y="61"/>
                    </a:lnTo>
                    <a:lnTo>
                      <a:pt x="76" y="57"/>
                    </a:lnTo>
                    <a:lnTo>
                      <a:pt x="81" y="57"/>
                    </a:lnTo>
                    <a:lnTo>
                      <a:pt x="83" y="53"/>
                    </a:lnTo>
                    <a:lnTo>
                      <a:pt x="89" y="53"/>
                    </a:lnTo>
                    <a:lnTo>
                      <a:pt x="91" y="49"/>
                    </a:lnTo>
                    <a:lnTo>
                      <a:pt x="91" y="47"/>
                    </a:lnTo>
                    <a:lnTo>
                      <a:pt x="97" y="35"/>
                    </a:lnTo>
                    <a:lnTo>
                      <a:pt x="101" y="24"/>
                    </a:lnTo>
                    <a:lnTo>
                      <a:pt x="105" y="16"/>
                    </a:lnTo>
                    <a:lnTo>
                      <a:pt x="111" y="14"/>
                    </a:lnTo>
                    <a:lnTo>
                      <a:pt x="111" y="10"/>
                    </a:lnTo>
                    <a:lnTo>
                      <a:pt x="111" y="6"/>
                    </a:ln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0" name="Freeform 267"/>
              <p:cNvSpPr>
                <a:spLocks/>
              </p:cNvSpPr>
              <p:nvPr/>
            </p:nvSpPr>
            <p:spPr bwMode="auto">
              <a:xfrm>
                <a:off x="3888" y="1890"/>
                <a:ext cx="111" cy="72"/>
              </a:xfrm>
              <a:custGeom>
                <a:avLst/>
                <a:gdLst>
                  <a:gd name="T0" fmla="*/ 111 w 111"/>
                  <a:gd name="T1" fmla="*/ 6 h 72"/>
                  <a:gd name="T2" fmla="*/ 101 w 111"/>
                  <a:gd name="T3" fmla="*/ 0 h 72"/>
                  <a:gd name="T4" fmla="*/ 97 w 111"/>
                  <a:gd name="T5" fmla="*/ 2 h 72"/>
                  <a:gd name="T6" fmla="*/ 91 w 111"/>
                  <a:gd name="T7" fmla="*/ 0 h 72"/>
                  <a:gd name="T8" fmla="*/ 83 w 111"/>
                  <a:gd name="T9" fmla="*/ 0 h 72"/>
                  <a:gd name="T10" fmla="*/ 78 w 111"/>
                  <a:gd name="T11" fmla="*/ 0 h 72"/>
                  <a:gd name="T12" fmla="*/ 72 w 111"/>
                  <a:gd name="T13" fmla="*/ 0 h 72"/>
                  <a:gd name="T14" fmla="*/ 68 w 111"/>
                  <a:gd name="T15" fmla="*/ 4 h 72"/>
                  <a:gd name="T16" fmla="*/ 64 w 111"/>
                  <a:gd name="T17" fmla="*/ 8 h 72"/>
                  <a:gd name="T18" fmla="*/ 64 w 111"/>
                  <a:gd name="T19" fmla="*/ 10 h 72"/>
                  <a:gd name="T20" fmla="*/ 58 w 111"/>
                  <a:gd name="T21" fmla="*/ 6 h 72"/>
                  <a:gd name="T22" fmla="*/ 54 w 111"/>
                  <a:gd name="T23" fmla="*/ 10 h 72"/>
                  <a:gd name="T24" fmla="*/ 48 w 111"/>
                  <a:gd name="T25" fmla="*/ 12 h 72"/>
                  <a:gd name="T26" fmla="*/ 48 w 111"/>
                  <a:gd name="T27" fmla="*/ 16 h 72"/>
                  <a:gd name="T28" fmla="*/ 37 w 111"/>
                  <a:gd name="T29" fmla="*/ 18 h 72"/>
                  <a:gd name="T30" fmla="*/ 29 w 111"/>
                  <a:gd name="T31" fmla="*/ 20 h 72"/>
                  <a:gd name="T32" fmla="*/ 23 w 111"/>
                  <a:gd name="T33" fmla="*/ 18 h 72"/>
                  <a:gd name="T34" fmla="*/ 11 w 111"/>
                  <a:gd name="T35" fmla="*/ 12 h 72"/>
                  <a:gd name="T36" fmla="*/ 11 w 111"/>
                  <a:gd name="T37" fmla="*/ 18 h 72"/>
                  <a:gd name="T38" fmla="*/ 11 w 111"/>
                  <a:gd name="T39" fmla="*/ 20 h 72"/>
                  <a:gd name="T40" fmla="*/ 5 w 111"/>
                  <a:gd name="T41" fmla="*/ 20 h 72"/>
                  <a:gd name="T42" fmla="*/ 0 w 111"/>
                  <a:gd name="T43" fmla="*/ 22 h 72"/>
                  <a:gd name="T44" fmla="*/ 5 w 111"/>
                  <a:gd name="T45" fmla="*/ 26 h 72"/>
                  <a:gd name="T46" fmla="*/ 5 w 111"/>
                  <a:gd name="T47" fmla="*/ 35 h 72"/>
                  <a:gd name="T48" fmla="*/ 5 w 111"/>
                  <a:gd name="T49" fmla="*/ 39 h 72"/>
                  <a:gd name="T50" fmla="*/ 0 w 111"/>
                  <a:gd name="T51" fmla="*/ 43 h 72"/>
                  <a:gd name="T52" fmla="*/ 7 w 111"/>
                  <a:gd name="T53" fmla="*/ 49 h 72"/>
                  <a:gd name="T54" fmla="*/ 7 w 111"/>
                  <a:gd name="T55" fmla="*/ 57 h 72"/>
                  <a:gd name="T56" fmla="*/ 7 w 111"/>
                  <a:gd name="T57" fmla="*/ 55 h 72"/>
                  <a:gd name="T58" fmla="*/ 11 w 111"/>
                  <a:gd name="T59" fmla="*/ 57 h 72"/>
                  <a:gd name="T60" fmla="*/ 19 w 111"/>
                  <a:gd name="T61" fmla="*/ 63 h 72"/>
                  <a:gd name="T62" fmla="*/ 23 w 111"/>
                  <a:gd name="T63" fmla="*/ 66 h 72"/>
                  <a:gd name="T64" fmla="*/ 25 w 111"/>
                  <a:gd name="T65" fmla="*/ 68 h 72"/>
                  <a:gd name="T66" fmla="*/ 44 w 111"/>
                  <a:gd name="T67" fmla="*/ 72 h 72"/>
                  <a:gd name="T68" fmla="*/ 46 w 111"/>
                  <a:gd name="T69" fmla="*/ 68 h 72"/>
                  <a:gd name="T70" fmla="*/ 48 w 111"/>
                  <a:gd name="T71" fmla="*/ 68 h 72"/>
                  <a:gd name="T72" fmla="*/ 48 w 111"/>
                  <a:gd name="T73" fmla="*/ 70 h 72"/>
                  <a:gd name="T74" fmla="*/ 50 w 111"/>
                  <a:gd name="T75" fmla="*/ 66 h 72"/>
                  <a:gd name="T76" fmla="*/ 54 w 111"/>
                  <a:gd name="T77" fmla="*/ 63 h 72"/>
                  <a:gd name="T78" fmla="*/ 58 w 111"/>
                  <a:gd name="T79" fmla="*/ 63 h 72"/>
                  <a:gd name="T80" fmla="*/ 58 w 111"/>
                  <a:gd name="T81" fmla="*/ 63 h 72"/>
                  <a:gd name="T82" fmla="*/ 64 w 111"/>
                  <a:gd name="T83" fmla="*/ 57 h 72"/>
                  <a:gd name="T84" fmla="*/ 74 w 111"/>
                  <a:gd name="T85" fmla="*/ 61 h 72"/>
                  <a:gd name="T86" fmla="*/ 76 w 111"/>
                  <a:gd name="T87" fmla="*/ 57 h 72"/>
                  <a:gd name="T88" fmla="*/ 81 w 111"/>
                  <a:gd name="T89" fmla="*/ 57 h 72"/>
                  <a:gd name="T90" fmla="*/ 83 w 111"/>
                  <a:gd name="T91" fmla="*/ 53 h 72"/>
                  <a:gd name="T92" fmla="*/ 89 w 111"/>
                  <a:gd name="T93" fmla="*/ 53 h 72"/>
                  <a:gd name="T94" fmla="*/ 91 w 111"/>
                  <a:gd name="T95" fmla="*/ 49 h 72"/>
                  <a:gd name="T96" fmla="*/ 91 w 111"/>
                  <a:gd name="T97" fmla="*/ 47 h 72"/>
                  <a:gd name="T98" fmla="*/ 97 w 111"/>
                  <a:gd name="T99" fmla="*/ 35 h 72"/>
                  <a:gd name="T100" fmla="*/ 101 w 111"/>
                  <a:gd name="T101" fmla="*/ 24 h 72"/>
                  <a:gd name="T102" fmla="*/ 105 w 111"/>
                  <a:gd name="T103" fmla="*/ 16 h 72"/>
                  <a:gd name="T104" fmla="*/ 111 w 111"/>
                  <a:gd name="T105" fmla="*/ 14 h 72"/>
                  <a:gd name="T106" fmla="*/ 111 w 111"/>
                  <a:gd name="T107" fmla="*/ 10 h 72"/>
                  <a:gd name="T108" fmla="*/ 111 w 111"/>
                  <a:gd name="T109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1" h="72">
                    <a:moveTo>
                      <a:pt x="111" y="6"/>
                    </a:moveTo>
                    <a:lnTo>
                      <a:pt x="101" y="0"/>
                    </a:lnTo>
                    <a:lnTo>
                      <a:pt x="97" y="2"/>
                    </a:lnTo>
                    <a:lnTo>
                      <a:pt x="91" y="0"/>
                    </a:lnTo>
                    <a:lnTo>
                      <a:pt x="83" y="0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8" y="4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58" y="6"/>
                    </a:lnTo>
                    <a:lnTo>
                      <a:pt x="54" y="10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7" y="18"/>
                    </a:lnTo>
                    <a:lnTo>
                      <a:pt x="29" y="20"/>
                    </a:lnTo>
                    <a:lnTo>
                      <a:pt x="23" y="18"/>
                    </a:lnTo>
                    <a:lnTo>
                      <a:pt x="11" y="12"/>
                    </a:lnTo>
                    <a:lnTo>
                      <a:pt x="11" y="18"/>
                    </a:lnTo>
                    <a:lnTo>
                      <a:pt x="11" y="20"/>
                    </a:lnTo>
                    <a:lnTo>
                      <a:pt x="5" y="20"/>
                    </a:lnTo>
                    <a:lnTo>
                      <a:pt x="0" y="22"/>
                    </a:lnTo>
                    <a:lnTo>
                      <a:pt x="5" y="26"/>
                    </a:lnTo>
                    <a:lnTo>
                      <a:pt x="5" y="35"/>
                    </a:lnTo>
                    <a:lnTo>
                      <a:pt x="5" y="39"/>
                    </a:lnTo>
                    <a:lnTo>
                      <a:pt x="0" y="43"/>
                    </a:lnTo>
                    <a:lnTo>
                      <a:pt x="7" y="49"/>
                    </a:lnTo>
                    <a:lnTo>
                      <a:pt x="7" y="57"/>
                    </a:lnTo>
                    <a:lnTo>
                      <a:pt x="7" y="55"/>
                    </a:lnTo>
                    <a:lnTo>
                      <a:pt x="11" y="57"/>
                    </a:lnTo>
                    <a:lnTo>
                      <a:pt x="19" y="63"/>
                    </a:lnTo>
                    <a:lnTo>
                      <a:pt x="23" y="66"/>
                    </a:lnTo>
                    <a:lnTo>
                      <a:pt x="25" y="68"/>
                    </a:lnTo>
                    <a:lnTo>
                      <a:pt x="44" y="72"/>
                    </a:lnTo>
                    <a:lnTo>
                      <a:pt x="46" y="68"/>
                    </a:lnTo>
                    <a:lnTo>
                      <a:pt x="48" y="68"/>
                    </a:lnTo>
                    <a:lnTo>
                      <a:pt x="48" y="70"/>
                    </a:lnTo>
                    <a:lnTo>
                      <a:pt x="50" y="66"/>
                    </a:lnTo>
                    <a:lnTo>
                      <a:pt x="54" y="63"/>
                    </a:lnTo>
                    <a:lnTo>
                      <a:pt x="58" y="63"/>
                    </a:lnTo>
                    <a:lnTo>
                      <a:pt x="58" y="63"/>
                    </a:lnTo>
                    <a:lnTo>
                      <a:pt x="64" y="57"/>
                    </a:lnTo>
                    <a:lnTo>
                      <a:pt x="74" y="61"/>
                    </a:lnTo>
                    <a:lnTo>
                      <a:pt x="76" y="57"/>
                    </a:lnTo>
                    <a:lnTo>
                      <a:pt x="81" y="57"/>
                    </a:lnTo>
                    <a:lnTo>
                      <a:pt x="83" y="53"/>
                    </a:lnTo>
                    <a:lnTo>
                      <a:pt x="89" y="53"/>
                    </a:lnTo>
                    <a:lnTo>
                      <a:pt x="91" y="49"/>
                    </a:lnTo>
                    <a:lnTo>
                      <a:pt x="91" y="47"/>
                    </a:lnTo>
                    <a:lnTo>
                      <a:pt x="97" y="35"/>
                    </a:lnTo>
                    <a:lnTo>
                      <a:pt x="101" y="24"/>
                    </a:lnTo>
                    <a:lnTo>
                      <a:pt x="105" y="16"/>
                    </a:lnTo>
                    <a:lnTo>
                      <a:pt x="111" y="14"/>
                    </a:lnTo>
                    <a:lnTo>
                      <a:pt x="111" y="10"/>
                    </a:lnTo>
                    <a:lnTo>
                      <a:pt x="111" y="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1" name="Freeform 268"/>
              <p:cNvSpPr>
                <a:spLocks/>
              </p:cNvSpPr>
              <p:nvPr/>
            </p:nvSpPr>
            <p:spPr bwMode="auto">
              <a:xfrm>
                <a:off x="3897" y="1869"/>
                <a:ext cx="98" cy="41"/>
              </a:xfrm>
              <a:custGeom>
                <a:avLst/>
                <a:gdLst>
                  <a:gd name="T0" fmla="*/ 20 w 48"/>
                  <a:gd name="T1" fmla="*/ 1 h 20"/>
                  <a:gd name="T2" fmla="*/ 19 w 48"/>
                  <a:gd name="T3" fmla="*/ 3 h 20"/>
                  <a:gd name="T4" fmla="*/ 16 w 48"/>
                  <a:gd name="T5" fmla="*/ 3 h 20"/>
                  <a:gd name="T6" fmla="*/ 14 w 48"/>
                  <a:gd name="T7" fmla="*/ 6 h 20"/>
                  <a:gd name="T8" fmla="*/ 9 w 48"/>
                  <a:gd name="T9" fmla="*/ 7 h 20"/>
                  <a:gd name="T10" fmla="*/ 7 w 48"/>
                  <a:gd name="T11" fmla="*/ 8 h 20"/>
                  <a:gd name="T12" fmla="*/ 5 w 48"/>
                  <a:gd name="T13" fmla="*/ 8 h 20"/>
                  <a:gd name="T14" fmla="*/ 4 w 48"/>
                  <a:gd name="T15" fmla="*/ 7 h 20"/>
                  <a:gd name="T16" fmla="*/ 1 w 48"/>
                  <a:gd name="T17" fmla="*/ 9 h 20"/>
                  <a:gd name="T18" fmla="*/ 1 w 48"/>
                  <a:gd name="T19" fmla="*/ 9 h 20"/>
                  <a:gd name="T20" fmla="*/ 0 w 48"/>
                  <a:gd name="T21" fmla="*/ 11 h 20"/>
                  <a:gd name="T22" fmla="*/ 1 w 48"/>
                  <a:gd name="T23" fmla="*/ 15 h 20"/>
                  <a:gd name="T24" fmla="*/ 1 w 48"/>
                  <a:gd name="T25" fmla="*/ 16 h 20"/>
                  <a:gd name="T26" fmla="*/ 1 w 48"/>
                  <a:gd name="T27" fmla="*/ 16 h 20"/>
                  <a:gd name="T28" fmla="*/ 7 w 48"/>
                  <a:gd name="T29" fmla="*/ 19 h 20"/>
                  <a:gd name="T30" fmla="*/ 10 w 48"/>
                  <a:gd name="T31" fmla="*/ 20 h 20"/>
                  <a:gd name="T32" fmla="*/ 14 w 48"/>
                  <a:gd name="T33" fmla="*/ 19 h 20"/>
                  <a:gd name="T34" fmla="*/ 19 w 48"/>
                  <a:gd name="T35" fmla="*/ 18 h 20"/>
                  <a:gd name="T36" fmla="*/ 19 w 48"/>
                  <a:gd name="T37" fmla="*/ 16 h 20"/>
                  <a:gd name="T38" fmla="*/ 22 w 48"/>
                  <a:gd name="T39" fmla="*/ 15 h 20"/>
                  <a:gd name="T40" fmla="*/ 24 w 48"/>
                  <a:gd name="T41" fmla="*/ 13 h 20"/>
                  <a:gd name="T42" fmla="*/ 27 w 48"/>
                  <a:gd name="T43" fmla="*/ 15 h 20"/>
                  <a:gd name="T44" fmla="*/ 27 w 48"/>
                  <a:gd name="T45" fmla="*/ 14 h 20"/>
                  <a:gd name="T46" fmla="*/ 29 w 48"/>
                  <a:gd name="T47" fmla="*/ 13 h 20"/>
                  <a:gd name="T48" fmla="*/ 31 w 48"/>
                  <a:gd name="T49" fmla="*/ 10 h 20"/>
                  <a:gd name="T50" fmla="*/ 34 w 48"/>
                  <a:gd name="T51" fmla="*/ 10 h 20"/>
                  <a:gd name="T52" fmla="*/ 36 w 48"/>
                  <a:gd name="T53" fmla="*/ 10 h 20"/>
                  <a:gd name="T54" fmla="*/ 40 w 48"/>
                  <a:gd name="T55" fmla="*/ 10 h 20"/>
                  <a:gd name="T56" fmla="*/ 43 w 48"/>
                  <a:gd name="T57" fmla="*/ 11 h 20"/>
                  <a:gd name="T58" fmla="*/ 45 w 48"/>
                  <a:gd name="T59" fmla="*/ 10 h 20"/>
                  <a:gd name="T60" fmla="*/ 46 w 48"/>
                  <a:gd name="T61" fmla="*/ 6 h 20"/>
                  <a:gd name="T62" fmla="*/ 48 w 48"/>
                  <a:gd name="T63" fmla="*/ 2 h 20"/>
                  <a:gd name="T64" fmla="*/ 44 w 48"/>
                  <a:gd name="T65" fmla="*/ 0 h 20"/>
                  <a:gd name="T66" fmla="*/ 40 w 48"/>
                  <a:gd name="T67" fmla="*/ 0 h 20"/>
                  <a:gd name="T68" fmla="*/ 39 w 48"/>
                  <a:gd name="T69" fmla="*/ 0 h 20"/>
                  <a:gd name="T70" fmla="*/ 37 w 48"/>
                  <a:gd name="T71" fmla="*/ 0 h 20"/>
                  <a:gd name="T72" fmla="*/ 36 w 48"/>
                  <a:gd name="T73" fmla="*/ 0 h 20"/>
                  <a:gd name="T74" fmla="*/ 34 w 48"/>
                  <a:gd name="T75" fmla="*/ 1 h 20"/>
                  <a:gd name="T76" fmla="*/ 34 w 48"/>
                  <a:gd name="T77" fmla="*/ 0 h 20"/>
                  <a:gd name="T78" fmla="*/ 29 w 48"/>
                  <a:gd name="T79" fmla="*/ 0 h 20"/>
                  <a:gd name="T80" fmla="*/ 28 w 48"/>
                  <a:gd name="T81" fmla="*/ 0 h 20"/>
                  <a:gd name="T82" fmla="*/ 27 w 48"/>
                  <a:gd name="T83" fmla="*/ 2 h 20"/>
                  <a:gd name="T84" fmla="*/ 25 w 48"/>
                  <a:gd name="T85" fmla="*/ 2 h 20"/>
                  <a:gd name="T86" fmla="*/ 24 w 48"/>
                  <a:gd name="T87" fmla="*/ 2 h 20"/>
                  <a:gd name="T88" fmla="*/ 24 w 48"/>
                  <a:gd name="T89" fmla="*/ 2 h 20"/>
                  <a:gd name="T90" fmla="*/ 20 w 48"/>
                  <a:gd name="T9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" h="20">
                    <a:moveTo>
                      <a:pt x="20" y="1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lnTo>
                      <a:pt x="20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2" name="Freeform 269"/>
              <p:cNvSpPr>
                <a:spLocks/>
              </p:cNvSpPr>
              <p:nvPr/>
            </p:nvSpPr>
            <p:spPr bwMode="auto">
              <a:xfrm>
                <a:off x="3897" y="1869"/>
                <a:ext cx="98" cy="41"/>
              </a:xfrm>
              <a:custGeom>
                <a:avLst/>
                <a:gdLst>
                  <a:gd name="T0" fmla="*/ 20 w 48"/>
                  <a:gd name="T1" fmla="*/ 1 h 20"/>
                  <a:gd name="T2" fmla="*/ 19 w 48"/>
                  <a:gd name="T3" fmla="*/ 3 h 20"/>
                  <a:gd name="T4" fmla="*/ 16 w 48"/>
                  <a:gd name="T5" fmla="*/ 3 h 20"/>
                  <a:gd name="T6" fmla="*/ 14 w 48"/>
                  <a:gd name="T7" fmla="*/ 6 h 20"/>
                  <a:gd name="T8" fmla="*/ 9 w 48"/>
                  <a:gd name="T9" fmla="*/ 7 h 20"/>
                  <a:gd name="T10" fmla="*/ 7 w 48"/>
                  <a:gd name="T11" fmla="*/ 8 h 20"/>
                  <a:gd name="T12" fmla="*/ 5 w 48"/>
                  <a:gd name="T13" fmla="*/ 8 h 20"/>
                  <a:gd name="T14" fmla="*/ 4 w 48"/>
                  <a:gd name="T15" fmla="*/ 7 h 20"/>
                  <a:gd name="T16" fmla="*/ 1 w 48"/>
                  <a:gd name="T17" fmla="*/ 9 h 20"/>
                  <a:gd name="T18" fmla="*/ 1 w 48"/>
                  <a:gd name="T19" fmla="*/ 9 h 20"/>
                  <a:gd name="T20" fmla="*/ 0 w 48"/>
                  <a:gd name="T21" fmla="*/ 11 h 20"/>
                  <a:gd name="T22" fmla="*/ 1 w 48"/>
                  <a:gd name="T23" fmla="*/ 15 h 20"/>
                  <a:gd name="T24" fmla="*/ 1 w 48"/>
                  <a:gd name="T25" fmla="*/ 16 h 20"/>
                  <a:gd name="T26" fmla="*/ 1 w 48"/>
                  <a:gd name="T27" fmla="*/ 16 h 20"/>
                  <a:gd name="T28" fmla="*/ 7 w 48"/>
                  <a:gd name="T29" fmla="*/ 19 h 20"/>
                  <a:gd name="T30" fmla="*/ 10 w 48"/>
                  <a:gd name="T31" fmla="*/ 20 h 20"/>
                  <a:gd name="T32" fmla="*/ 14 w 48"/>
                  <a:gd name="T33" fmla="*/ 19 h 20"/>
                  <a:gd name="T34" fmla="*/ 19 w 48"/>
                  <a:gd name="T35" fmla="*/ 18 h 20"/>
                  <a:gd name="T36" fmla="*/ 19 w 48"/>
                  <a:gd name="T37" fmla="*/ 16 h 20"/>
                  <a:gd name="T38" fmla="*/ 22 w 48"/>
                  <a:gd name="T39" fmla="*/ 15 h 20"/>
                  <a:gd name="T40" fmla="*/ 24 w 48"/>
                  <a:gd name="T41" fmla="*/ 13 h 20"/>
                  <a:gd name="T42" fmla="*/ 27 w 48"/>
                  <a:gd name="T43" fmla="*/ 15 h 20"/>
                  <a:gd name="T44" fmla="*/ 27 w 48"/>
                  <a:gd name="T45" fmla="*/ 14 h 20"/>
                  <a:gd name="T46" fmla="*/ 29 w 48"/>
                  <a:gd name="T47" fmla="*/ 13 h 20"/>
                  <a:gd name="T48" fmla="*/ 31 w 48"/>
                  <a:gd name="T49" fmla="*/ 10 h 20"/>
                  <a:gd name="T50" fmla="*/ 34 w 48"/>
                  <a:gd name="T51" fmla="*/ 10 h 20"/>
                  <a:gd name="T52" fmla="*/ 36 w 48"/>
                  <a:gd name="T53" fmla="*/ 10 h 20"/>
                  <a:gd name="T54" fmla="*/ 40 w 48"/>
                  <a:gd name="T55" fmla="*/ 10 h 20"/>
                  <a:gd name="T56" fmla="*/ 43 w 48"/>
                  <a:gd name="T57" fmla="*/ 11 h 20"/>
                  <a:gd name="T58" fmla="*/ 45 w 48"/>
                  <a:gd name="T59" fmla="*/ 10 h 20"/>
                  <a:gd name="T60" fmla="*/ 46 w 48"/>
                  <a:gd name="T61" fmla="*/ 6 h 20"/>
                  <a:gd name="T62" fmla="*/ 48 w 48"/>
                  <a:gd name="T63" fmla="*/ 2 h 20"/>
                  <a:gd name="T64" fmla="*/ 44 w 48"/>
                  <a:gd name="T65" fmla="*/ 0 h 20"/>
                  <a:gd name="T66" fmla="*/ 40 w 48"/>
                  <a:gd name="T67" fmla="*/ 0 h 20"/>
                  <a:gd name="T68" fmla="*/ 39 w 48"/>
                  <a:gd name="T69" fmla="*/ 0 h 20"/>
                  <a:gd name="T70" fmla="*/ 37 w 48"/>
                  <a:gd name="T71" fmla="*/ 0 h 20"/>
                  <a:gd name="T72" fmla="*/ 36 w 48"/>
                  <a:gd name="T73" fmla="*/ 0 h 20"/>
                  <a:gd name="T74" fmla="*/ 34 w 48"/>
                  <a:gd name="T75" fmla="*/ 1 h 20"/>
                  <a:gd name="T76" fmla="*/ 34 w 48"/>
                  <a:gd name="T77" fmla="*/ 0 h 20"/>
                  <a:gd name="T78" fmla="*/ 29 w 48"/>
                  <a:gd name="T79" fmla="*/ 0 h 20"/>
                  <a:gd name="T80" fmla="*/ 28 w 48"/>
                  <a:gd name="T81" fmla="*/ 0 h 20"/>
                  <a:gd name="T82" fmla="*/ 27 w 48"/>
                  <a:gd name="T83" fmla="*/ 2 h 20"/>
                  <a:gd name="T84" fmla="*/ 25 w 48"/>
                  <a:gd name="T85" fmla="*/ 2 h 20"/>
                  <a:gd name="T86" fmla="*/ 24 w 48"/>
                  <a:gd name="T87" fmla="*/ 2 h 20"/>
                  <a:gd name="T88" fmla="*/ 24 w 48"/>
                  <a:gd name="T89" fmla="*/ 2 h 20"/>
                  <a:gd name="T90" fmla="*/ 20 w 48"/>
                  <a:gd name="T9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" h="20">
                    <a:moveTo>
                      <a:pt x="20" y="1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lnTo>
                      <a:pt x="20" y="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3" name="Freeform 270"/>
              <p:cNvSpPr>
                <a:spLocks/>
              </p:cNvSpPr>
              <p:nvPr/>
            </p:nvSpPr>
            <p:spPr bwMode="auto">
              <a:xfrm>
                <a:off x="3839" y="1723"/>
                <a:ext cx="181" cy="148"/>
              </a:xfrm>
              <a:custGeom>
                <a:avLst/>
                <a:gdLst>
                  <a:gd name="T0" fmla="*/ 87 w 88"/>
                  <a:gd name="T1" fmla="*/ 50 h 72"/>
                  <a:gd name="T2" fmla="*/ 83 w 88"/>
                  <a:gd name="T3" fmla="*/ 45 h 72"/>
                  <a:gd name="T4" fmla="*/ 83 w 88"/>
                  <a:gd name="T5" fmla="*/ 39 h 72"/>
                  <a:gd name="T6" fmla="*/ 81 w 88"/>
                  <a:gd name="T7" fmla="*/ 35 h 72"/>
                  <a:gd name="T8" fmla="*/ 82 w 88"/>
                  <a:gd name="T9" fmla="*/ 29 h 72"/>
                  <a:gd name="T10" fmla="*/ 83 w 88"/>
                  <a:gd name="T11" fmla="*/ 22 h 72"/>
                  <a:gd name="T12" fmla="*/ 82 w 88"/>
                  <a:gd name="T13" fmla="*/ 19 h 72"/>
                  <a:gd name="T14" fmla="*/ 79 w 88"/>
                  <a:gd name="T15" fmla="*/ 13 h 72"/>
                  <a:gd name="T16" fmla="*/ 78 w 88"/>
                  <a:gd name="T17" fmla="*/ 9 h 72"/>
                  <a:gd name="T18" fmla="*/ 75 w 88"/>
                  <a:gd name="T19" fmla="*/ 5 h 72"/>
                  <a:gd name="T20" fmla="*/ 71 w 88"/>
                  <a:gd name="T21" fmla="*/ 3 h 72"/>
                  <a:gd name="T22" fmla="*/ 61 w 88"/>
                  <a:gd name="T23" fmla="*/ 5 h 72"/>
                  <a:gd name="T24" fmla="*/ 48 w 88"/>
                  <a:gd name="T25" fmla="*/ 5 h 72"/>
                  <a:gd name="T26" fmla="*/ 37 w 88"/>
                  <a:gd name="T27" fmla="*/ 5 h 72"/>
                  <a:gd name="T28" fmla="*/ 32 w 88"/>
                  <a:gd name="T29" fmla="*/ 0 h 72"/>
                  <a:gd name="T30" fmla="*/ 7 w 88"/>
                  <a:gd name="T31" fmla="*/ 11 h 72"/>
                  <a:gd name="T32" fmla="*/ 3 w 88"/>
                  <a:gd name="T33" fmla="*/ 15 h 72"/>
                  <a:gd name="T34" fmla="*/ 4 w 88"/>
                  <a:gd name="T35" fmla="*/ 21 h 72"/>
                  <a:gd name="T36" fmla="*/ 1 w 88"/>
                  <a:gd name="T37" fmla="*/ 25 h 72"/>
                  <a:gd name="T38" fmla="*/ 4 w 88"/>
                  <a:gd name="T39" fmla="*/ 29 h 72"/>
                  <a:gd name="T40" fmla="*/ 5 w 88"/>
                  <a:gd name="T41" fmla="*/ 33 h 72"/>
                  <a:gd name="T42" fmla="*/ 5 w 88"/>
                  <a:gd name="T43" fmla="*/ 37 h 72"/>
                  <a:gd name="T44" fmla="*/ 7 w 88"/>
                  <a:gd name="T45" fmla="*/ 42 h 72"/>
                  <a:gd name="T46" fmla="*/ 9 w 88"/>
                  <a:gd name="T47" fmla="*/ 49 h 72"/>
                  <a:gd name="T48" fmla="*/ 9 w 88"/>
                  <a:gd name="T49" fmla="*/ 52 h 72"/>
                  <a:gd name="T50" fmla="*/ 12 w 88"/>
                  <a:gd name="T51" fmla="*/ 51 h 72"/>
                  <a:gd name="T52" fmla="*/ 17 w 88"/>
                  <a:gd name="T53" fmla="*/ 51 h 72"/>
                  <a:gd name="T54" fmla="*/ 18 w 88"/>
                  <a:gd name="T55" fmla="*/ 54 h 72"/>
                  <a:gd name="T56" fmla="*/ 21 w 88"/>
                  <a:gd name="T57" fmla="*/ 55 h 72"/>
                  <a:gd name="T58" fmla="*/ 21 w 88"/>
                  <a:gd name="T59" fmla="*/ 59 h 72"/>
                  <a:gd name="T60" fmla="*/ 22 w 88"/>
                  <a:gd name="T61" fmla="*/ 61 h 72"/>
                  <a:gd name="T62" fmla="*/ 25 w 88"/>
                  <a:gd name="T63" fmla="*/ 60 h 72"/>
                  <a:gd name="T64" fmla="*/ 23 w 88"/>
                  <a:gd name="T65" fmla="*/ 57 h 72"/>
                  <a:gd name="T66" fmla="*/ 31 w 88"/>
                  <a:gd name="T67" fmla="*/ 58 h 72"/>
                  <a:gd name="T68" fmla="*/ 32 w 88"/>
                  <a:gd name="T69" fmla="*/ 62 h 72"/>
                  <a:gd name="T70" fmla="*/ 38 w 88"/>
                  <a:gd name="T71" fmla="*/ 62 h 72"/>
                  <a:gd name="T72" fmla="*/ 46 w 88"/>
                  <a:gd name="T73" fmla="*/ 69 h 72"/>
                  <a:gd name="T74" fmla="*/ 48 w 88"/>
                  <a:gd name="T75" fmla="*/ 68 h 72"/>
                  <a:gd name="T76" fmla="*/ 53 w 88"/>
                  <a:gd name="T77" fmla="*/ 69 h 72"/>
                  <a:gd name="T78" fmla="*/ 53 w 88"/>
                  <a:gd name="T79" fmla="*/ 72 h 72"/>
                  <a:gd name="T80" fmla="*/ 55 w 88"/>
                  <a:gd name="T81" fmla="*/ 72 h 72"/>
                  <a:gd name="T82" fmla="*/ 58 w 88"/>
                  <a:gd name="T83" fmla="*/ 70 h 72"/>
                  <a:gd name="T84" fmla="*/ 63 w 88"/>
                  <a:gd name="T85" fmla="*/ 72 h 72"/>
                  <a:gd name="T86" fmla="*/ 65 w 88"/>
                  <a:gd name="T87" fmla="*/ 70 h 72"/>
                  <a:gd name="T88" fmla="*/ 68 w 88"/>
                  <a:gd name="T89" fmla="*/ 70 h 72"/>
                  <a:gd name="T90" fmla="*/ 75 w 88"/>
                  <a:gd name="T91" fmla="*/ 72 h 72"/>
                  <a:gd name="T92" fmla="*/ 78 w 88"/>
                  <a:gd name="T93" fmla="*/ 69 h 72"/>
                  <a:gd name="T94" fmla="*/ 78 w 88"/>
                  <a:gd name="T95" fmla="*/ 67 h 72"/>
                  <a:gd name="T96" fmla="*/ 83 w 88"/>
                  <a:gd name="T97" fmla="*/ 59 h 72"/>
                  <a:gd name="T98" fmla="*/ 87 w 88"/>
                  <a:gd name="T99" fmla="*/ 57 h 72"/>
                  <a:gd name="T100" fmla="*/ 87 w 88"/>
                  <a:gd name="T101" fmla="*/ 5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" h="72">
                    <a:moveTo>
                      <a:pt x="87" y="51"/>
                    </a:moveTo>
                    <a:cubicBezTo>
                      <a:pt x="87" y="50"/>
                      <a:pt x="87" y="50"/>
                      <a:pt x="87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29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6" y="7"/>
                      <a:pt x="40" y="7"/>
                      <a:pt x="37" y="5"/>
                    </a:cubicBezTo>
                    <a:cubicBezTo>
                      <a:pt x="37" y="4"/>
                      <a:pt x="37" y="3"/>
                      <a:pt x="37" y="2"/>
                    </a:cubicBezTo>
                    <a:cubicBezTo>
                      <a:pt x="35" y="0"/>
                      <a:pt x="34" y="0"/>
                      <a:pt x="32" y="0"/>
                    </a:cubicBezTo>
                    <a:cubicBezTo>
                      <a:pt x="28" y="0"/>
                      <a:pt x="25" y="2"/>
                      <a:pt x="21" y="3"/>
                    </a:cubicBezTo>
                    <a:cubicBezTo>
                      <a:pt x="17" y="6"/>
                      <a:pt x="12" y="9"/>
                      <a:pt x="7" y="11"/>
                    </a:cubicBezTo>
                    <a:cubicBezTo>
                      <a:pt x="5" y="12"/>
                      <a:pt x="5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6" y="71"/>
                      <a:pt x="56" y="71"/>
                      <a:pt x="56" y="71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7" y="71"/>
                      <a:pt x="67" y="71"/>
                      <a:pt x="67" y="71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7" y="57"/>
                      <a:pt x="87" y="57"/>
                      <a:pt x="87" y="57"/>
                    </a:cubicBezTo>
                    <a:cubicBezTo>
                      <a:pt x="88" y="53"/>
                      <a:pt x="88" y="53"/>
                      <a:pt x="88" y="53"/>
                    </a:cubicBezTo>
                    <a:lnTo>
                      <a:pt x="87" y="51"/>
                    </a:ln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4" name="Freeform 271"/>
              <p:cNvSpPr>
                <a:spLocks/>
              </p:cNvSpPr>
              <p:nvPr/>
            </p:nvSpPr>
            <p:spPr bwMode="auto">
              <a:xfrm>
                <a:off x="3839" y="1723"/>
                <a:ext cx="181" cy="148"/>
              </a:xfrm>
              <a:custGeom>
                <a:avLst/>
                <a:gdLst>
                  <a:gd name="T0" fmla="*/ 87 w 88"/>
                  <a:gd name="T1" fmla="*/ 50 h 72"/>
                  <a:gd name="T2" fmla="*/ 83 w 88"/>
                  <a:gd name="T3" fmla="*/ 45 h 72"/>
                  <a:gd name="T4" fmla="*/ 83 w 88"/>
                  <a:gd name="T5" fmla="*/ 39 h 72"/>
                  <a:gd name="T6" fmla="*/ 81 w 88"/>
                  <a:gd name="T7" fmla="*/ 35 h 72"/>
                  <a:gd name="T8" fmla="*/ 82 w 88"/>
                  <a:gd name="T9" fmla="*/ 29 h 72"/>
                  <a:gd name="T10" fmla="*/ 83 w 88"/>
                  <a:gd name="T11" fmla="*/ 22 h 72"/>
                  <a:gd name="T12" fmla="*/ 82 w 88"/>
                  <a:gd name="T13" fmla="*/ 19 h 72"/>
                  <a:gd name="T14" fmla="*/ 79 w 88"/>
                  <a:gd name="T15" fmla="*/ 13 h 72"/>
                  <a:gd name="T16" fmla="*/ 78 w 88"/>
                  <a:gd name="T17" fmla="*/ 9 h 72"/>
                  <a:gd name="T18" fmla="*/ 75 w 88"/>
                  <a:gd name="T19" fmla="*/ 5 h 72"/>
                  <a:gd name="T20" fmla="*/ 71 w 88"/>
                  <a:gd name="T21" fmla="*/ 3 h 72"/>
                  <a:gd name="T22" fmla="*/ 61 w 88"/>
                  <a:gd name="T23" fmla="*/ 5 h 72"/>
                  <a:gd name="T24" fmla="*/ 48 w 88"/>
                  <a:gd name="T25" fmla="*/ 5 h 72"/>
                  <a:gd name="T26" fmla="*/ 37 w 88"/>
                  <a:gd name="T27" fmla="*/ 5 h 72"/>
                  <a:gd name="T28" fmla="*/ 32 w 88"/>
                  <a:gd name="T29" fmla="*/ 0 h 72"/>
                  <a:gd name="T30" fmla="*/ 7 w 88"/>
                  <a:gd name="T31" fmla="*/ 11 h 72"/>
                  <a:gd name="T32" fmla="*/ 3 w 88"/>
                  <a:gd name="T33" fmla="*/ 15 h 72"/>
                  <a:gd name="T34" fmla="*/ 4 w 88"/>
                  <a:gd name="T35" fmla="*/ 21 h 72"/>
                  <a:gd name="T36" fmla="*/ 1 w 88"/>
                  <a:gd name="T37" fmla="*/ 25 h 72"/>
                  <a:gd name="T38" fmla="*/ 4 w 88"/>
                  <a:gd name="T39" fmla="*/ 29 h 72"/>
                  <a:gd name="T40" fmla="*/ 5 w 88"/>
                  <a:gd name="T41" fmla="*/ 33 h 72"/>
                  <a:gd name="T42" fmla="*/ 5 w 88"/>
                  <a:gd name="T43" fmla="*/ 37 h 72"/>
                  <a:gd name="T44" fmla="*/ 7 w 88"/>
                  <a:gd name="T45" fmla="*/ 42 h 72"/>
                  <a:gd name="T46" fmla="*/ 9 w 88"/>
                  <a:gd name="T47" fmla="*/ 49 h 72"/>
                  <a:gd name="T48" fmla="*/ 9 w 88"/>
                  <a:gd name="T49" fmla="*/ 52 h 72"/>
                  <a:gd name="T50" fmla="*/ 12 w 88"/>
                  <a:gd name="T51" fmla="*/ 51 h 72"/>
                  <a:gd name="T52" fmla="*/ 17 w 88"/>
                  <a:gd name="T53" fmla="*/ 51 h 72"/>
                  <a:gd name="T54" fmla="*/ 18 w 88"/>
                  <a:gd name="T55" fmla="*/ 54 h 72"/>
                  <a:gd name="T56" fmla="*/ 21 w 88"/>
                  <a:gd name="T57" fmla="*/ 55 h 72"/>
                  <a:gd name="T58" fmla="*/ 21 w 88"/>
                  <a:gd name="T59" fmla="*/ 59 h 72"/>
                  <a:gd name="T60" fmla="*/ 22 w 88"/>
                  <a:gd name="T61" fmla="*/ 61 h 72"/>
                  <a:gd name="T62" fmla="*/ 25 w 88"/>
                  <a:gd name="T63" fmla="*/ 60 h 72"/>
                  <a:gd name="T64" fmla="*/ 23 w 88"/>
                  <a:gd name="T65" fmla="*/ 57 h 72"/>
                  <a:gd name="T66" fmla="*/ 31 w 88"/>
                  <a:gd name="T67" fmla="*/ 58 h 72"/>
                  <a:gd name="T68" fmla="*/ 32 w 88"/>
                  <a:gd name="T69" fmla="*/ 62 h 72"/>
                  <a:gd name="T70" fmla="*/ 38 w 88"/>
                  <a:gd name="T71" fmla="*/ 62 h 72"/>
                  <a:gd name="T72" fmla="*/ 46 w 88"/>
                  <a:gd name="T73" fmla="*/ 69 h 72"/>
                  <a:gd name="T74" fmla="*/ 48 w 88"/>
                  <a:gd name="T75" fmla="*/ 68 h 72"/>
                  <a:gd name="T76" fmla="*/ 53 w 88"/>
                  <a:gd name="T77" fmla="*/ 69 h 72"/>
                  <a:gd name="T78" fmla="*/ 53 w 88"/>
                  <a:gd name="T79" fmla="*/ 72 h 72"/>
                  <a:gd name="T80" fmla="*/ 55 w 88"/>
                  <a:gd name="T81" fmla="*/ 72 h 72"/>
                  <a:gd name="T82" fmla="*/ 58 w 88"/>
                  <a:gd name="T83" fmla="*/ 70 h 72"/>
                  <a:gd name="T84" fmla="*/ 63 w 88"/>
                  <a:gd name="T85" fmla="*/ 72 h 72"/>
                  <a:gd name="T86" fmla="*/ 65 w 88"/>
                  <a:gd name="T87" fmla="*/ 70 h 72"/>
                  <a:gd name="T88" fmla="*/ 68 w 88"/>
                  <a:gd name="T89" fmla="*/ 70 h 72"/>
                  <a:gd name="T90" fmla="*/ 75 w 88"/>
                  <a:gd name="T91" fmla="*/ 72 h 72"/>
                  <a:gd name="T92" fmla="*/ 78 w 88"/>
                  <a:gd name="T93" fmla="*/ 69 h 72"/>
                  <a:gd name="T94" fmla="*/ 78 w 88"/>
                  <a:gd name="T95" fmla="*/ 67 h 72"/>
                  <a:gd name="T96" fmla="*/ 83 w 88"/>
                  <a:gd name="T97" fmla="*/ 59 h 72"/>
                  <a:gd name="T98" fmla="*/ 87 w 88"/>
                  <a:gd name="T99" fmla="*/ 57 h 72"/>
                  <a:gd name="T100" fmla="*/ 87 w 88"/>
                  <a:gd name="T101" fmla="*/ 5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" h="72">
                    <a:moveTo>
                      <a:pt x="87" y="51"/>
                    </a:moveTo>
                    <a:cubicBezTo>
                      <a:pt x="87" y="50"/>
                      <a:pt x="87" y="50"/>
                      <a:pt x="87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29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6" y="7"/>
                      <a:pt x="40" y="7"/>
                      <a:pt x="37" y="5"/>
                    </a:cubicBezTo>
                    <a:cubicBezTo>
                      <a:pt x="37" y="4"/>
                      <a:pt x="37" y="3"/>
                      <a:pt x="37" y="2"/>
                    </a:cubicBezTo>
                    <a:cubicBezTo>
                      <a:pt x="35" y="0"/>
                      <a:pt x="34" y="0"/>
                      <a:pt x="32" y="0"/>
                    </a:cubicBezTo>
                    <a:cubicBezTo>
                      <a:pt x="28" y="0"/>
                      <a:pt x="25" y="2"/>
                      <a:pt x="21" y="3"/>
                    </a:cubicBezTo>
                    <a:cubicBezTo>
                      <a:pt x="17" y="6"/>
                      <a:pt x="12" y="9"/>
                      <a:pt x="7" y="11"/>
                    </a:cubicBezTo>
                    <a:cubicBezTo>
                      <a:pt x="5" y="12"/>
                      <a:pt x="5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6" y="71"/>
                      <a:pt x="56" y="71"/>
                      <a:pt x="56" y="71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7" y="71"/>
                      <a:pt x="67" y="71"/>
                      <a:pt x="67" y="71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7" y="57"/>
                      <a:pt x="87" y="57"/>
                      <a:pt x="87" y="57"/>
                    </a:cubicBezTo>
                    <a:cubicBezTo>
                      <a:pt x="88" y="53"/>
                      <a:pt x="88" y="53"/>
                      <a:pt x="88" y="53"/>
                    </a:cubicBezTo>
                    <a:lnTo>
                      <a:pt x="87" y="5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5" name="Freeform 272"/>
              <p:cNvSpPr>
                <a:spLocks noEditPoints="1"/>
              </p:cNvSpPr>
              <p:nvPr/>
            </p:nvSpPr>
            <p:spPr bwMode="auto">
              <a:xfrm>
                <a:off x="3962" y="1586"/>
                <a:ext cx="103" cy="68"/>
              </a:xfrm>
              <a:custGeom>
                <a:avLst/>
                <a:gdLst>
                  <a:gd name="T0" fmla="*/ 5 w 50"/>
                  <a:gd name="T1" fmla="*/ 14 h 33"/>
                  <a:gd name="T2" fmla="*/ 8 w 50"/>
                  <a:gd name="T3" fmla="*/ 12 h 33"/>
                  <a:gd name="T4" fmla="*/ 8 w 50"/>
                  <a:gd name="T5" fmla="*/ 12 h 33"/>
                  <a:gd name="T6" fmla="*/ 5 w 50"/>
                  <a:gd name="T7" fmla="*/ 10 h 33"/>
                  <a:gd name="T8" fmla="*/ 4 w 50"/>
                  <a:gd name="T9" fmla="*/ 12 h 33"/>
                  <a:gd name="T10" fmla="*/ 5 w 50"/>
                  <a:gd name="T11" fmla="*/ 14 h 33"/>
                  <a:gd name="T12" fmla="*/ 2 w 50"/>
                  <a:gd name="T13" fmla="*/ 24 h 33"/>
                  <a:gd name="T14" fmla="*/ 3 w 50"/>
                  <a:gd name="T15" fmla="*/ 24 h 33"/>
                  <a:gd name="T16" fmla="*/ 2 w 50"/>
                  <a:gd name="T17" fmla="*/ 24 h 33"/>
                  <a:gd name="T18" fmla="*/ 2 w 50"/>
                  <a:gd name="T19" fmla="*/ 24 h 33"/>
                  <a:gd name="T20" fmla="*/ 50 w 50"/>
                  <a:gd name="T21" fmla="*/ 26 h 33"/>
                  <a:gd name="T22" fmla="*/ 49 w 50"/>
                  <a:gd name="T23" fmla="*/ 25 h 33"/>
                  <a:gd name="T24" fmla="*/ 49 w 50"/>
                  <a:gd name="T25" fmla="*/ 24 h 33"/>
                  <a:gd name="T26" fmla="*/ 45 w 50"/>
                  <a:gd name="T27" fmla="*/ 19 h 33"/>
                  <a:gd name="T28" fmla="*/ 44 w 50"/>
                  <a:gd name="T29" fmla="*/ 18 h 33"/>
                  <a:gd name="T30" fmla="*/ 43 w 50"/>
                  <a:gd name="T31" fmla="*/ 18 h 33"/>
                  <a:gd name="T32" fmla="*/ 43 w 50"/>
                  <a:gd name="T33" fmla="*/ 17 h 33"/>
                  <a:gd name="T34" fmla="*/ 41 w 50"/>
                  <a:gd name="T35" fmla="*/ 11 h 33"/>
                  <a:gd name="T36" fmla="*/ 42 w 50"/>
                  <a:gd name="T37" fmla="*/ 10 h 33"/>
                  <a:gd name="T38" fmla="*/ 47 w 50"/>
                  <a:gd name="T39" fmla="*/ 9 h 33"/>
                  <a:gd name="T40" fmla="*/ 47 w 50"/>
                  <a:gd name="T41" fmla="*/ 7 h 33"/>
                  <a:gd name="T42" fmla="*/ 47 w 50"/>
                  <a:gd name="T43" fmla="*/ 6 h 33"/>
                  <a:gd name="T44" fmla="*/ 48 w 50"/>
                  <a:gd name="T45" fmla="*/ 5 h 33"/>
                  <a:gd name="T46" fmla="*/ 49 w 50"/>
                  <a:gd name="T47" fmla="*/ 5 h 33"/>
                  <a:gd name="T48" fmla="*/ 49 w 50"/>
                  <a:gd name="T49" fmla="*/ 4 h 33"/>
                  <a:gd name="T50" fmla="*/ 48 w 50"/>
                  <a:gd name="T51" fmla="*/ 0 h 33"/>
                  <a:gd name="T52" fmla="*/ 39 w 50"/>
                  <a:gd name="T53" fmla="*/ 2 h 33"/>
                  <a:gd name="T54" fmla="*/ 31 w 50"/>
                  <a:gd name="T55" fmla="*/ 0 h 33"/>
                  <a:gd name="T56" fmla="*/ 28 w 50"/>
                  <a:gd name="T57" fmla="*/ 0 h 33"/>
                  <a:gd name="T58" fmla="*/ 18 w 50"/>
                  <a:gd name="T59" fmla="*/ 3 h 33"/>
                  <a:gd name="T60" fmla="*/ 10 w 50"/>
                  <a:gd name="T61" fmla="*/ 12 h 33"/>
                  <a:gd name="T62" fmla="*/ 8 w 50"/>
                  <a:gd name="T63" fmla="*/ 16 h 33"/>
                  <a:gd name="T64" fmla="*/ 3 w 50"/>
                  <a:gd name="T65" fmla="*/ 17 h 33"/>
                  <a:gd name="T66" fmla="*/ 2 w 50"/>
                  <a:gd name="T67" fmla="*/ 23 h 33"/>
                  <a:gd name="T68" fmla="*/ 2 w 50"/>
                  <a:gd name="T69" fmla="*/ 24 h 33"/>
                  <a:gd name="T70" fmla="*/ 10 w 50"/>
                  <a:gd name="T71" fmla="*/ 19 h 33"/>
                  <a:gd name="T72" fmla="*/ 14 w 50"/>
                  <a:gd name="T73" fmla="*/ 19 h 33"/>
                  <a:gd name="T74" fmla="*/ 18 w 50"/>
                  <a:gd name="T75" fmla="*/ 22 h 33"/>
                  <a:gd name="T76" fmla="*/ 20 w 50"/>
                  <a:gd name="T77" fmla="*/ 24 h 33"/>
                  <a:gd name="T78" fmla="*/ 20 w 50"/>
                  <a:gd name="T79" fmla="*/ 26 h 33"/>
                  <a:gd name="T80" fmla="*/ 21 w 50"/>
                  <a:gd name="T81" fmla="*/ 26 h 33"/>
                  <a:gd name="T82" fmla="*/ 24 w 50"/>
                  <a:gd name="T83" fmla="*/ 24 h 33"/>
                  <a:gd name="T84" fmla="*/ 27 w 50"/>
                  <a:gd name="T85" fmla="*/ 24 h 33"/>
                  <a:gd name="T86" fmla="*/ 29 w 50"/>
                  <a:gd name="T87" fmla="*/ 25 h 33"/>
                  <a:gd name="T88" fmla="*/ 30 w 50"/>
                  <a:gd name="T89" fmla="*/ 25 h 33"/>
                  <a:gd name="T90" fmla="*/ 30 w 50"/>
                  <a:gd name="T91" fmla="*/ 24 h 33"/>
                  <a:gd name="T92" fmla="*/ 32 w 50"/>
                  <a:gd name="T93" fmla="*/ 24 h 33"/>
                  <a:gd name="T94" fmla="*/ 33 w 50"/>
                  <a:gd name="T95" fmla="*/ 26 h 33"/>
                  <a:gd name="T96" fmla="*/ 34 w 50"/>
                  <a:gd name="T97" fmla="*/ 26 h 33"/>
                  <a:gd name="T98" fmla="*/ 37 w 50"/>
                  <a:gd name="T99" fmla="*/ 27 h 33"/>
                  <a:gd name="T100" fmla="*/ 38 w 50"/>
                  <a:gd name="T101" fmla="*/ 30 h 33"/>
                  <a:gd name="T102" fmla="*/ 39 w 50"/>
                  <a:gd name="T103" fmla="*/ 31 h 33"/>
                  <a:gd name="T104" fmla="*/ 41 w 50"/>
                  <a:gd name="T105" fmla="*/ 33 h 33"/>
                  <a:gd name="T106" fmla="*/ 44 w 50"/>
                  <a:gd name="T107" fmla="*/ 31 h 33"/>
                  <a:gd name="T108" fmla="*/ 48 w 50"/>
                  <a:gd name="T109" fmla="*/ 31 h 33"/>
                  <a:gd name="T110" fmla="*/ 48 w 50"/>
                  <a:gd name="T111" fmla="*/ 29 h 33"/>
                  <a:gd name="T112" fmla="*/ 48 w 50"/>
                  <a:gd name="T113" fmla="*/ 28 h 33"/>
                  <a:gd name="T114" fmla="*/ 50 w 50"/>
                  <a:gd name="T115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33">
                    <a:moveTo>
                      <a:pt x="5" y="14"/>
                    </a:moveTo>
                    <a:cubicBezTo>
                      <a:pt x="6" y="14"/>
                      <a:pt x="7" y="13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6" y="10"/>
                      <a:pt x="5" y="10"/>
                    </a:cubicBezTo>
                    <a:cubicBezTo>
                      <a:pt x="5" y="11"/>
                      <a:pt x="4" y="12"/>
                      <a:pt x="4" y="12"/>
                    </a:cubicBezTo>
                    <a:cubicBezTo>
                      <a:pt x="4" y="12"/>
                      <a:pt x="5" y="13"/>
                      <a:pt x="5" y="14"/>
                    </a:cubicBezTo>
                    <a:close/>
                    <a:moveTo>
                      <a:pt x="2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  <a:moveTo>
                      <a:pt x="50" y="26"/>
                    </a:move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3"/>
                      <a:pt x="43" y="3"/>
                      <a:pt x="39" y="2"/>
                    </a:cubicBezTo>
                    <a:cubicBezTo>
                      <a:pt x="37" y="1"/>
                      <a:pt x="34" y="0"/>
                      <a:pt x="31" y="0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5" y="1"/>
                      <a:pt x="21" y="2"/>
                      <a:pt x="18" y="3"/>
                    </a:cubicBezTo>
                    <a:cubicBezTo>
                      <a:pt x="14" y="5"/>
                      <a:pt x="11" y="7"/>
                      <a:pt x="10" y="12"/>
                    </a:cubicBezTo>
                    <a:cubicBezTo>
                      <a:pt x="10" y="14"/>
                      <a:pt x="9" y="15"/>
                      <a:pt x="8" y="16"/>
                    </a:cubicBezTo>
                    <a:cubicBezTo>
                      <a:pt x="6" y="16"/>
                      <a:pt x="4" y="17"/>
                      <a:pt x="3" y="17"/>
                    </a:cubicBezTo>
                    <a:cubicBezTo>
                      <a:pt x="0" y="18"/>
                      <a:pt x="0" y="19"/>
                      <a:pt x="2" y="23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5" y="24"/>
                      <a:pt x="8" y="21"/>
                      <a:pt x="10" y="19"/>
                    </a:cubicBezTo>
                    <a:cubicBezTo>
                      <a:pt x="12" y="18"/>
                      <a:pt x="13" y="18"/>
                      <a:pt x="14" y="19"/>
                    </a:cubicBezTo>
                    <a:cubicBezTo>
                      <a:pt x="15" y="20"/>
                      <a:pt x="16" y="22"/>
                      <a:pt x="18" y="22"/>
                    </a:cubicBezTo>
                    <a:cubicBezTo>
                      <a:pt x="19" y="22"/>
                      <a:pt x="20" y="24"/>
                      <a:pt x="20" y="24"/>
                    </a:cubicBezTo>
                    <a:cubicBezTo>
                      <a:pt x="20" y="25"/>
                      <a:pt x="20" y="26"/>
                      <a:pt x="20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50" y="26"/>
                      <a:pt x="50" y="26"/>
                      <a:pt x="50" y="26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6" name="Freeform 273"/>
              <p:cNvSpPr>
                <a:spLocks noEditPoints="1"/>
              </p:cNvSpPr>
              <p:nvPr/>
            </p:nvSpPr>
            <p:spPr bwMode="auto">
              <a:xfrm>
                <a:off x="3962" y="1586"/>
                <a:ext cx="103" cy="68"/>
              </a:xfrm>
              <a:custGeom>
                <a:avLst/>
                <a:gdLst>
                  <a:gd name="T0" fmla="*/ 5 w 50"/>
                  <a:gd name="T1" fmla="*/ 14 h 33"/>
                  <a:gd name="T2" fmla="*/ 8 w 50"/>
                  <a:gd name="T3" fmla="*/ 12 h 33"/>
                  <a:gd name="T4" fmla="*/ 8 w 50"/>
                  <a:gd name="T5" fmla="*/ 12 h 33"/>
                  <a:gd name="T6" fmla="*/ 5 w 50"/>
                  <a:gd name="T7" fmla="*/ 10 h 33"/>
                  <a:gd name="T8" fmla="*/ 4 w 50"/>
                  <a:gd name="T9" fmla="*/ 12 h 33"/>
                  <a:gd name="T10" fmla="*/ 5 w 50"/>
                  <a:gd name="T11" fmla="*/ 14 h 33"/>
                  <a:gd name="T12" fmla="*/ 2 w 50"/>
                  <a:gd name="T13" fmla="*/ 24 h 33"/>
                  <a:gd name="T14" fmla="*/ 3 w 50"/>
                  <a:gd name="T15" fmla="*/ 24 h 33"/>
                  <a:gd name="T16" fmla="*/ 2 w 50"/>
                  <a:gd name="T17" fmla="*/ 24 h 33"/>
                  <a:gd name="T18" fmla="*/ 2 w 50"/>
                  <a:gd name="T19" fmla="*/ 24 h 33"/>
                  <a:gd name="T20" fmla="*/ 50 w 50"/>
                  <a:gd name="T21" fmla="*/ 26 h 33"/>
                  <a:gd name="T22" fmla="*/ 49 w 50"/>
                  <a:gd name="T23" fmla="*/ 25 h 33"/>
                  <a:gd name="T24" fmla="*/ 49 w 50"/>
                  <a:gd name="T25" fmla="*/ 24 h 33"/>
                  <a:gd name="T26" fmla="*/ 45 w 50"/>
                  <a:gd name="T27" fmla="*/ 19 h 33"/>
                  <a:gd name="T28" fmla="*/ 44 w 50"/>
                  <a:gd name="T29" fmla="*/ 18 h 33"/>
                  <a:gd name="T30" fmla="*/ 43 w 50"/>
                  <a:gd name="T31" fmla="*/ 18 h 33"/>
                  <a:gd name="T32" fmla="*/ 43 w 50"/>
                  <a:gd name="T33" fmla="*/ 17 h 33"/>
                  <a:gd name="T34" fmla="*/ 41 w 50"/>
                  <a:gd name="T35" fmla="*/ 11 h 33"/>
                  <a:gd name="T36" fmla="*/ 42 w 50"/>
                  <a:gd name="T37" fmla="*/ 10 h 33"/>
                  <a:gd name="T38" fmla="*/ 47 w 50"/>
                  <a:gd name="T39" fmla="*/ 9 h 33"/>
                  <a:gd name="T40" fmla="*/ 47 w 50"/>
                  <a:gd name="T41" fmla="*/ 7 h 33"/>
                  <a:gd name="T42" fmla="*/ 47 w 50"/>
                  <a:gd name="T43" fmla="*/ 6 h 33"/>
                  <a:gd name="T44" fmla="*/ 48 w 50"/>
                  <a:gd name="T45" fmla="*/ 5 h 33"/>
                  <a:gd name="T46" fmla="*/ 49 w 50"/>
                  <a:gd name="T47" fmla="*/ 5 h 33"/>
                  <a:gd name="T48" fmla="*/ 49 w 50"/>
                  <a:gd name="T49" fmla="*/ 4 h 33"/>
                  <a:gd name="T50" fmla="*/ 48 w 50"/>
                  <a:gd name="T51" fmla="*/ 0 h 33"/>
                  <a:gd name="T52" fmla="*/ 39 w 50"/>
                  <a:gd name="T53" fmla="*/ 2 h 33"/>
                  <a:gd name="T54" fmla="*/ 31 w 50"/>
                  <a:gd name="T55" fmla="*/ 0 h 33"/>
                  <a:gd name="T56" fmla="*/ 28 w 50"/>
                  <a:gd name="T57" fmla="*/ 0 h 33"/>
                  <a:gd name="T58" fmla="*/ 18 w 50"/>
                  <a:gd name="T59" fmla="*/ 3 h 33"/>
                  <a:gd name="T60" fmla="*/ 10 w 50"/>
                  <a:gd name="T61" fmla="*/ 12 h 33"/>
                  <a:gd name="T62" fmla="*/ 8 w 50"/>
                  <a:gd name="T63" fmla="*/ 16 h 33"/>
                  <a:gd name="T64" fmla="*/ 3 w 50"/>
                  <a:gd name="T65" fmla="*/ 17 h 33"/>
                  <a:gd name="T66" fmla="*/ 2 w 50"/>
                  <a:gd name="T67" fmla="*/ 23 h 33"/>
                  <a:gd name="T68" fmla="*/ 2 w 50"/>
                  <a:gd name="T69" fmla="*/ 24 h 33"/>
                  <a:gd name="T70" fmla="*/ 10 w 50"/>
                  <a:gd name="T71" fmla="*/ 19 h 33"/>
                  <a:gd name="T72" fmla="*/ 14 w 50"/>
                  <a:gd name="T73" fmla="*/ 19 h 33"/>
                  <a:gd name="T74" fmla="*/ 18 w 50"/>
                  <a:gd name="T75" fmla="*/ 22 h 33"/>
                  <a:gd name="T76" fmla="*/ 20 w 50"/>
                  <a:gd name="T77" fmla="*/ 24 h 33"/>
                  <a:gd name="T78" fmla="*/ 20 w 50"/>
                  <a:gd name="T79" fmla="*/ 26 h 33"/>
                  <a:gd name="T80" fmla="*/ 21 w 50"/>
                  <a:gd name="T81" fmla="*/ 26 h 33"/>
                  <a:gd name="T82" fmla="*/ 24 w 50"/>
                  <a:gd name="T83" fmla="*/ 24 h 33"/>
                  <a:gd name="T84" fmla="*/ 27 w 50"/>
                  <a:gd name="T85" fmla="*/ 24 h 33"/>
                  <a:gd name="T86" fmla="*/ 29 w 50"/>
                  <a:gd name="T87" fmla="*/ 25 h 33"/>
                  <a:gd name="T88" fmla="*/ 30 w 50"/>
                  <a:gd name="T89" fmla="*/ 25 h 33"/>
                  <a:gd name="T90" fmla="*/ 30 w 50"/>
                  <a:gd name="T91" fmla="*/ 24 h 33"/>
                  <a:gd name="T92" fmla="*/ 32 w 50"/>
                  <a:gd name="T93" fmla="*/ 24 h 33"/>
                  <a:gd name="T94" fmla="*/ 33 w 50"/>
                  <a:gd name="T95" fmla="*/ 26 h 33"/>
                  <a:gd name="T96" fmla="*/ 34 w 50"/>
                  <a:gd name="T97" fmla="*/ 26 h 33"/>
                  <a:gd name="T98" fmla="*/ 37 w 50"/>
                  <a:gd name="T99" fmla="*/ 27 h 33"/>
                  <a:gd name="T100" fmla="*/ 38 w 50"/>
                  <a:gd name="T101" fmla="*/ 30 h 33"/>
                  <a:gd name="T102" fmla="*/ 39 w 50"/>
                  <a:gd name="T103" fmla="*/ 31 h 33"/>
                  <a:gd name="T104" fmla="*/ 41 w 50"/>
                  <a:gd name="T105" fmla="*/ 33 h 33"/>
                  <a:gd name="T106" fmla="*/ 44 w 50"/>
                  <a:gd name="T107" fmla="*/ 31 h 33"/>
                  <a:gd name="T108" fmla="*/ 48 w 50"/>
                  <a:gd name="T109" fmla="*/ 31 h 33"/>
                  <a:gd name="T110" fmla="*/ 48 w 50"/>
                  <a:gd name="T111" fmla="*/ 29 h 33"/>
                  <a:gd name="T112" fmla="*/ 48 w 50"/>
                  <a:gd name="T113" fmla="*/ 28 h 33"/>
                  <a:gd name="T114" fmla="*/ 50 w 50"/>
                  <a:gd name="T115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33">
                    <a:moveTo>
                      <a:pt x="5" y="14"/>
                    </a:moveTo>
                    <a:cubicBezTo>
                      <a:pt x="6" y="14"/>
                      <a:pt x="7" y="13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6" y="10"/>
                      <a:pt x="5" y="10"/>
                    </a:cubicBezTo>
                    <a:cubicBezTo>
                      <a:pt x="5" y="11"/>
                      <a:pt x="4" y="12"/>
                      <a:pt x="4" y="12"/>
                    </a:cubicBezTo>
                    <a:cubicBezTo>
                      <a:pt x="4" y="12"/>
                      <a:pt x="5" y="13"/>
                      <a:pt x="5" y="14"/>
                    </a:cubicBezTo>
                    <a:close/>
                    <a:moveTo>
                      <a:pt x="2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  <a:moveTo>
                      <a:pt x="50" y="26"/>
                    </a:move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3"/>
                      <a:pt x="43" y="3"/>
                      <a:pt x="39" y="2"/>
                    </a:cubicBezTo>
                    <a:cubicBezTo>
                      <a:pt x="37" y="1"/>
                      <a:pt x="34" y="0"/>
                      <a:pt x="31" y="0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5" y="1"/>
                      <a:pt x="21" y="2"/>
                      <a:pt x="18" y="3"/>
                    </a:cubicBezTo>
                    <a:cubicBezTo>
                      <a:pt x="14" y="5"/>
                      <a:pt x="11" y="7"/>
                      <a:pt x="10" y="12"/>
                    </a:cubicBezTo>
                    <a:cubicBezTo>
                      <a:pt x="10" y="14"/>
                      <a:pt x="9" y="15"/>
                      <a:pt x="8" y="16"/>
                    </a:cubicBezTo>
                    <a:cubicBezTo>
                      <a:pt x="6" y="16"/>
                      <a:pt x="4" y="17"/>
                      <a:pt x="3" y="17"/>
                    </a:cubicBezTo>
                    <a:cubicBezTo>
                      <a:pt x="0" y="18"/>
                      <a:pt x="0" y="19"/>
                      <a:pt x="2" y="23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5" y="24"/>
                      <a:pt x="8" y="21"/>
                      <a:pt x="10" y="19"/>
                    </a:cubicBezTo>
                    <a:cubicBezTo>
                      <a:pt x="12" y="18"/>
                      <a:pt x="13" y="18"/>
                      <a:pt x="14" y="19"/>
                    </a:cubicBezTo>
                    <a:cubicBezTo>
                      <a:pt x="15" y="20"/>
                      <a:pt x="16" y="22"/>
                      <a:pt x="18" y="22"/>
                    </a:cubicBezTo>
                    <a:cubicBezTo>
                      <a:pt x="19" y="22"/>
                      <a:pt x="20" y="24"/>
                      <a:pt x="20" y="24"/>
                    </a:cubicBezTo>
                    <a:cubicBezTo>
                      <a:pt x="20" y="25"/>
                      <a:pt x="20" y="26"/>
                      <a:pt x="20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50" y="26"/>
                      <a:pt x="50" y="26"/>
                      <a:pt x="50" y="26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7" name="Freeform 274"/>
              <p:cNvSpPr>
                <a:spLocks/>
              </p:cNvSpPr>
              <p:nvPr/>
            </p:nvSpPr>
            <p:spPr bwMode="auto">
              <a:xfrm>
                <a:off x="3999" y="163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8" name="Freeform 275"/>
              <p:cNvSpPr>
                <a:spLocks/>
              </p:cNvSpPr>
              <p:nvPr/>
            </p:nvSpPr>
            <p:spPr bwMode="auto">
              <a:xfrm>
                <a:off x="3999" y="163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9" name="Freeform 276"/>
              <p:cNvSpPr>
                <a:spLocks/>
              </p:cNvSpPr>
              <p:nvPr/>
            </p:nvSpPr>
            <p:spPr bwMode="auto">
              <a:xfrm>
                <a:off x="3950" y="1635"/>
                <a:ext cx="125" cy="66"/>
              </a:xfrm>
              <a:custGeom>
                <a:avLst/>
                <a:gdLst>
                  <a:gd name="T0" fmla="*/ 59 w 61"/>
                  <a:gd name="T1" fmla="*/ 20 h 32"/>
                  <a:gd name="T2" fmla="*/ 56 w 61"/>
                  <a:gd name="T3" fmla="*/ 14 h 32"/>
                  <a:gd name="T4" fmla="*/ 56 w 61"/>
                  <a:gd name="T5" fmla="*/ 11 h 32"/>
                  <a:gd name="T6" fmla="*/ 55 w 61"/>
                  <a:gd name="T7" fmla="*/ 9 h 32"/>
                  <a:gd name="T8" fmla="*/ 54 w 61"/>
                  <a:gd name="T9" fmla="*/ 7 h 32"/>
                  <a:gd name="T10" fmla="*/ 50 w 61"/>
                  <a:gd name="T11" fmla="*/ 7 h 32"/>
                  <a:gd name="T12" fmla="*/ 45 w 61"/>
                  <a:gd name="T13" fmla="*/ 7 h 32"/>
                  <a:gd name="T14" fmla="*/ 43 w 61"/>
                  <a:gd name="T15" fmla="*/ 3 h 32"/>
                  <a:gd name="T16" fmla="*/ 39 w 61"/>
                  <a:gd name="T17" fmla="*/ 2 h 32"/>
                  <a:gd name="T18" fmla="*/ 37 w 61"/>
                  <a:gd name="T19" fmla="*/ 0 h 32"/>
                  <a:gd name="T20" fmla="*/ 35 w 61"/>
                  <a:gd name="T21" fmla="*/ 1 h 32"/>
                  <a:gd name="T22" fmla="*/ 30 w 61"/>
                  <a:gd name="T23" fmla="*/ 0 h 32"/>
                  <a:gd name="T24" fmla="*/ 26 w 61"/>
                  <a:gd name="T25" fmla="*/ 2 h 32"/>
                  <a:gd name="T26" fmla="*/ 23 w 61"/>
                  <a:gd name="T27" fmla="*/ 13 h 32"/>
                  <a:gd name="T28" fmla="*/ 15 w 61"/>
                  <a:gd name="T29" fmla="*/ 7 h 32"/>
                  <a:gd name="T30" fmla="*/ 4 w 61"/>
                  <a:gd name="T31" fmla="*/ 11 h 32"/>
                  <a:gd name="T32" fmla="*/ 1 w 61"/>
                  <a:gd name="T33" fmla="*/ 27 h 32"/>
                  <a:gd name="T34" fmla="*/ 4 w 61"/>
                  <a:gd name="T35" fmla="*/ 28 h 32"/>
                  <a:gd name="T36" fmla="*/ 7 w 61"/>
                  <a:gd name="T37" fmla="*/ 23 h 32"/>
                  <a:gd name="T38" fmla="*/ 15 w 61"/>
                  <a:gd name="T39" fmla="*/ 23 h 32"/>
                  <a:gd name="T40" fmla="*/ 18 w 61"/>
                  <a:gd name="T41" fmla="*/ 23 h 32"/>
                  <a:gd name="T42" fmla="*/ 22 w 61"/>
                  <a:gd name="T43" fmla="*/ 22 h 32"/>
                  <a:gd name="T44" fmla="*/ 24 w 61"/>
                  <a:gd name="T45" fmla="*/ 23 h 32"/>
                  <a:gd name="T46" fmla="*/ 29 w 61"/>
                  <a:gd name="T47" fmla="*/ 24 h 32"/>
                  <a:gd name="T48" fmla="*/ 33 w 61"/>
                  <a:gd name="T49" fmla="*/ 23 h 32"/>
                  <a:gd name="T50" fmla="*/ 39 w 61"/>
                  <a:gd name="T51" fmla="*/ 25 h 32"/>
                  <a:gd name="T52" fmla="*/ 44 w 61"/>
                  <a:gd name="T53" fmla="*/ 28 h 32"/>
                  <a:gd name="T54" fmla="*/ 49 w 61"/>
                  <a:gd name="T55" fmla="*/ 31 h 32"/>
                  <a:gd name="T56" fmla="*/ 52 w 61"/>
                  <a:gd name="T57" fmla="*/ 31 h 32"/>
                  <a:gd name="T58" fmla="*/ 57 w 61"/>
                  <a:gd name="T59" fmla="*/ 28 h 32"/>
                  <a:gd name="T60" fmla="*/ 59 w 61"/>
                  <a:gd name="T61" fmla="*/ 25 h 32"/>
                  <a:gd name="T62" fmla="*/ 60 w 61"/>
                  <a:gd name="T63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1" h="32">
                    <a:moveTo>
                      <a:pt x="60" y="21"/>
                    </a:move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5"/>
                      <a:pt x="26" y="7"/>
                      <a:pt x="26" y="10"/>
                    </a:cubicBezTo>
                    <a:cubicBezTo>
                      <a:pt x="26" y="11"/>
                      <a:pt x="24" y="13"/>
                      <a:pt x="23" y="13"/>
                    </a:cubicBezTo>
                    <a:cubicBezTo>
                      <a:pt x="22" y="13"/>
                      <a:pt x="21" y="13"/>
                      <a:pt x="20" y="12"/>
                    </a:cubicBezTo>
                    <a:cubicBezTo>
                      <a:pt x="18" y="11"/>
                      <a:pt x="17" y="8"/>
                      <a:pt x="15" y="7"/>
                    </a:cubicBezTo>
                    <a:cubicBezTo>
                      <a:pt x="14" y="5"/>
                      <a:pt x="13" y="5"/>
                      <a:pt x="10" y="6"/>
                    </a:cubicBezTo>
                    <a:cubicBezTo>
                      <a:pt x="7" y="6"/>
                      <a:pt x="5" y="8"/>
                      <a:pt x="4" y="11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21"/>
                      <a:pt x="0" y="23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61" y="24"/>
                      <a:pt x="61" y="24"/>
                      <a:pt x="61" y="24"/>
                    </a:cubicBezTo>
                    <a:lnTo>
                      <a:pt x="60" y="21"/>
                    </a:ln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0" name="Freeform 277"/>
              <p:cNvSpPr>
                <a:spLocks/>
              </p:cNvSpPr>
              <p:nvPr/>
            </p:nvSpPr>
            <p:spPr bwMode="auto">
              <a:xfrm>
                <a:off x="3950" y="1635"/>
                <a:ext cx="125" cy="66"/>
              </a:xfrm>
              <a:custGeom>
                <a:avLst/>
                <a:gdLst>
                  <a:gd name="T0" fmla="*/ 59 w 61"/>
                  <a:gd name="T1" fmla="*/ 20 h 32"/>
                  <a:gd name="T2" fmla="*/ 56 w 61"/>
                  <a:gd name="T3" fmla="*/ 14 h 32"/>
                  <a:gd name="T4" fmla="*/ 56 w 61"/>
                  <a:gd name="T5" fmla="*/ 11 h 32"/>
                  <a:gd name="T6" fmla="*/ 55 w 61"/>
                  <a:gd name="T7" fmla="*/ 9 h 32"/>
                  <a:gd name="T8" fmla="*/ 54 w 61"/>
                  <a:gd name="T9" fmla="*/ 7 h 32"/>
                  <a:gd name="T10" fmla="*/ 50 w 61"/>
                  <a:gd name="T11" fmla="*/ 7 h 32"/>
                  <a:gd name="T12" fmla="*/ 45 w 61"/>
                  <a:gd name="T13" fmla="*/ 7 h 32"/>
                  <a:gd name="T14" fmla="*/ 43 w 61"/>
                  <a:gd name="T15" fmla="*/ 3 h 32"/>
                  <a:gd name="T16" fmla="*/ 39 w 61"/>
                  <a:gd name="T17" fmla="*/ 2 h 32"/>
                  <a:gd name="T18" fmla="*/ 37 w 61"/>
                  <a:gd name="T19" fmla="*/ 0 h 32"/>
                  <a:gd name="T20" fmla="*/ 35 w 61"/>
                  <a:gd name="T21" fmla="*/ 1 h 32"/>
                  <a:gd name="T22" fmla="*/ 30 w 61"/>
                  <a:gd name="T23" fmla="*/ 0 h 32"/>
                  <a:gd name="T24" fmla="*/ 26 w 61"/>
                  <a:gd name="T25" fmla="*/ 2 h 32"/>
                  <a:gd name="T26" fmla="*/ 23 w 61"/>
                  <a:gd name="T27" fmla="*/ 13 h 32"/>
                  <a:gd name="T28" fmla="*/ 15 w 61"/>
                  <a:gd name="T29" fmla="*/ 7 h 32"/>
                  <a:gd name="T30" fmla="*/ 4 w 61"/>
                  <a:gd name="T31" fmla="*/ 11 h 32"/>
                  <a:gd name="T32" fmla="*/ 1 w 61"/>
                  <a:gd name="T33" fmla="*/ 27 h 32"/>
                  <a:gd name="T34" fmla="*/ 4 w 61"/>
                  <a:gd name="T35" fmla="*/ 28 h 32"/>
                  <a:gd name="T36" fmla="*/ 7 w 61"/>
                  <a:gd name="T37" fmla="*/ 23 h 32"/>
                  <a:gd name="T38" fmla="*/ 15 w 61"/>
                  <a:gd name="T39" fmla="*/ 23 h 32"/>
                  <a:gd name="T40" fmla="*/ 18 w 61"/>
                  <a:gd name="T41" fmla="*/ 23 h 32"/>
                  <a:gd name="T42" fmla="*/ 22 w 61"/>
                  <a:gd name="T43" fmla="*/ 22 h 32"/>
                  <a:gd name="T44" fmla="*/ 24 w 61"/>
                  <a:gd name="T45" fmla="*/ 23 h 32"/>
                  <a:gd name="T46" fmla="*/ 29 w 61"/>
                  <a:gd name="T47" fmla="*/ 24 h 32"/>
                  <a:gd name="T48" fmla="*/ 33 w 61"/>
                  <a:gd name="T49" fmla="*/ 23 h 32"/>
                  <a:gd name="T50" fmla="*/ 39 w 61"/>
                  <a:gd name="T51" fmla="*/ 25 h 32"/>
                  <a:gd name="T52" fmla="*/ 44 w 61"/>
                  <a:gd name="T53" fmla="*/ 28 h 32"/>
                  <a:gd name="T54" fmla="*/ 49 w 61"/>
                  <a:gd name="T55" fmla="*/ 31 h 32"/>
                  <a:gd name="T56" fmla="*/ 52 w 61"/>
                  <a:gd name="T57" fmla="*/ 31 h 32"/>
                  <a:gd name="T58" fmla="*/ 57 w 61"/>
                  <a:gd name="T59" fmla="*/ 28 h 32"/>
                  <a:gd name="T60" fmla="*/ 59 w 61"/>
                  <a:gd name="T61" fmla="*/ 25 h 32"/>
                  <a:gd name="T62" fmla="*/ 60 w 61"/>
                  <a:gd name="T63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1" h="32">
                    <a:moveTo>
                      <a:pt x="60" y="21"/>
                    </a:move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5"/>
                      <a:pt x="26" y="7"/>
                      <a:pt x="26" y="10"/>
                    </a:cubicBezTo>
                    <a:cubicBezTo>
                      <a:pt x="26" y="11"/>
                      <a:pt x="24" y="13"/>
                      <a:pt x="23" y="13"/>
                    </a:cubicBezTo>
                    <a:cubicBezTo>
                      <a:pt x="22" y="13"/>
                      <a:pt x="21" y="13"/>
                      <a:pt x="20" y="12"/>
                    </a:cubicBezTo>
                    <a:cubicBezTo>
                      <a:pt x="18" y="11"/>
                      <a:pt x="17" y="8"/>
                      <a:pt x="15" y="7"/>
                    </a:cubicBezTo>
                    <a:cubicBezTo>
                      <a:pt x="14" y="5"/>
                      <a:pt x="13" y="5"/>
                      <a:pt x="10" y="6"/>
                    </a:cubicBezTo>
                    <a:cubicBezTo>
                      <a:pt x="7" y="6"/>
                      <a:pt x="5" y="8"/>
                      <a:pt x="4" y="11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21"/>
                      <a:pt x="0" y="23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61" y="24"/>
                      <a:pt x="61" y="24"/>
                      <a:pt x="61" y="24"/>
                    </a:cubicBezTo>
                    <a:lnTo>
                      <a:pt x="60" y="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1" name="Freeform 278"/>
              <p:cNvSpPr>
                <a:spLocks/>
              </p:cNvSpPr>
              <p:nvPr/>
            </p:nvSpPr>
            <p:spPr bwMode="auto">
              <a:xfrm>
                <a:off x="3946" y="1717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2" name="Freeform 279"/>
              <p:cNvSpPr>
                <a:spLocks/>
              </p:cNvSpPr>
              <p:nvPr/>
            </p:nvSpPr>
            <p:spPr bwMode="auto">
              <a:xfrm>
                <a:off x="3946" y="1717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3" name="Freeform 280"/>
              <p:cNvSpPr>
                <a:spLocks/>
              </p:cNvSpPr>
              <p:nvPr/>
            </p:nvSpPr>
            <p:spPr bwMode="auto">
              <a:xfrm>
                <a:off x="3950" y="1680"/>
                <a:ext cx="101" cy="70"/>
              </a:xfrm>
              <a:custGeom>
                <a:avLst/>
                <a:gdLst>
                  <a:gd name="T0" fmla="*/ 49 w 49"/>
                  <a:gd name="T1" fmla="*/ 10 h 34"/>
                  <a:gd name="T2" fmla="*/ 45 w 49"/>
                  <a:gd name="T3" fmla="*/ 9 h 34"/>
                  <a:gd name="T4" fmla="*/ 42 w 49"/>
                  <a:gd name="T5" fmla="*/ 6 h 34"/>
                  <a:gd name="T6" fmla="*/ 36 w 49"/>
                  <a:gd name="T7" fmla="*/ 3 h 34"/>
                  <a:gd name="T8" fmla="*/ 29 w 49"/>
                  <a:gd name="T9" fmla="*/ 3 h 34"/>
                  <a:gd name="T10" fmla="*/ 26 w 49"/>
                  <a:gd name="T11" fmla="*/ 3 h 34"/>
                  <a:gd name="T12" fmla="*/ 22 w 49"/>
                  <a:gd name="T13" fmla="*/ 1 h 34"/>
                  <a:gd name="T14" fmla="*/ 20 w 49"/>
                  <a:gd name="T15" fmla="*/ 0 h 34"/>
                  <a:gd name="T16" fmla="*/ 17 w 49"/>
                  <a:gd name="T17" fmla="*/ 0 h 34"/>
                  <a:gd name="T18" fmla="*/ 11 w 49"/>
                  <a:gd name="T19" fmla="*/ 0 h 34"/>
                  <a:gd name="T20" fmla="*/ 4 w 49"/>
                  <a:gd name="T21" fmla="*/ 4 h 34"/>
                  <a:gd name="T22" fmla="*/ 0 w 49"/>
                  <a:gd name="T23" fmla="*/ 6 h 34"/>
                  <a:gd name="T24" fmla="*/ 3 w 49"/>
                  <a:gd name="T25" fmla="*/ 16 h 34"/>
                  <a:gd name="T26" fmla="*/ 6 w 49"/>
                  <a:gd name="T27" fmla="*/ 12 h 34"/>
                  <a:gd name="T28" fmla="*/ 11 w 49"/>
                  <a:gd name="T29" fmla="*/ 16 h 34"/>
                  <a:gd name="T30" fmla="*/ 16 w 49"/>
                  <a:gd name="T31" fmla="*/ 16 h 34"/>
                  <a:gd name="T32" fmla="*/ 17 w 49"/>
                  <a:gd name="T33" fmla="*/ 19 h 34"/>
                  <a:gd name="T34" fmla="*/ 17 w 49"/>
                  <a:gd name="T35" fmla="*/ 21 h 34"/>
                  <a:gd name="T36" fmla="*/ 17 w 49"/>
                  <a:gd name="T37" fmla="*/ 24 h 34"/>
                  <a:gd name="T38" fmla="*/ 21 w 49"/>
                  <a:gd name="T39" fmla="*/ 26 h 34"/>
                  <a:gd name="T40" fmla="*/ 24 w 49"/>
                  <a:gd name="T41" fmla="*/ 30 h 34"/>
                  <a:gd name="T42" fmla="*/ 25 w 49"/>
                  <a:gd name="T43" fmla="*/ 34 h 34"/>
                  <a:gd name="T44" fmla="*/ 30 w 49"/>
                  <a:gd name="T45" fmla="*/ 32 h 34"/>
                  <a:gd name="T46" fmla="*/ 35 w 49"/>
                  <a:gd name="T47" fmla="*/ 32 h 34"/>
                  <a:gd name="T48" fmla="*/ 36 w 49"/>
                  <a:gd name="T49" fmla="*/ 29 h 34"/>
                  <a:gd name="T50" fmla="*/ 39 w 49"/>
                  <a:gd name="T51" fmla="*/ 26 h 34"/>
                  <a:gd name="T52" fmla="*/ 42 w 49"/>
                  <a:gd name="T53" fmla="*/ 27 h 34"/>
                  <a:gd name="T54" fmla="*/ 44 w 49"/>
                  <a:gd name="T55" fmla="*/ 24 h 34"/>
                  <a:gd name="T56" fmla="*/ 42 w 49"/>
                  <a:gd name="T57" fmla="*/ 21 h 34"/>
                  <a:gd name="T58" fmla="*/ 45 w 49"/>
                  <a:gd name="T59" fmla="*/ 17 h 34"/>
                  <a:gd name="T60" fmla="*/ 49 w 49"/>
                  <a:gd name="T61" fmla="*/ 14 h 34"/>
                  <a:gd name="T62" fmla="*/ 49 w 49"/>
                  <a:gd name="T6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" h="34">
                    <a:moveTo>
                      <a:pt x="49" y="10"/>
                    </a:move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9"/>
                      <a:pt x="2" y="12"/>
                      <a:pt x="3" y="16"/>
                    </a:cubicBezTo>
                    <a:cubicBezTo>
                      <a:pt x="2" y="15"/>
                      <a:pt x="2" y="14"/>
                      <a:pt x="2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7" y="13"/>
                      <a:pt x="47" y="13"/>
                      <a:pt x="47" y="13"/>
                    </a:cubicBezTo>
                    <a:lnTo>
                      <a:pt x="49" y="10"/>
                    </a:ln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4" name="Freeform 281"/>
              <p:cNvSpPr>
                <a:spLocks/>
              </p:cNvSpPr>
              <p:nvPr/>
            </p:nvSpPr>
            <p:spPr bwMode="auto">
              <a:xfrm>
                <a:off x="3950" y="1680"/>
                <a:ext cx="101" cy="70"/>
              </a:xfrm>
              <a:custGeom>
                <a:avLst/>
                <a:gdLst>
                  <a:gd name="T0" fmla="*/ 49 w 49"/>
                  <a:gd name="T1" fmla="*/ 10 h 34"/>
                  <a:gd name="T2" fmla="*/ 45 w 49"/>
                  <a:gd name="T3" fmla="*/ 9 h 34"/>
                  <a:gd name="T4" fmla="*/ 42 w 49"/>
                  <a:gd name="T5" fmla="*/ 6 h 34"/>
                  <a:gd name="T6" fmla="*/ 36 w 49"/>
                  <a:gd name="T7" fmla="*/ 3 h 34"/>
                  <a:gd name="T8" fmla="*/ 29 w 49"/>
                  <a:gd name="T9" fmla="*/ 3 h 34"/>
                  <a:gd name="T10" fmla="*/ 26 w 49"/>
                  <a:gd name="T11" fmla="*/ 3 h 34"/>
                  <a:gd name="T12" fmla="*/ 22 w 49"/>
                  <a:gd name="T13" fmla="*/ 1 h 34"/>
                  <a:gd name="T14" fmla="*/ 20 w 49"/>
                  <a:gd name="T15" fmla="*/ 0 h 34"/>
                  <a:gd name="T16" fmla="*/ 17 w 49"/>
                  <a:gd name="T17" fmla="*/ 0 h 34"/>
                  <a:gd name="T18" fmla="*/ 11 w 49"/>
                  <a:gd name="T19" fmla="*/ 0 h 34"/>
                  <a:gd name="T20" fmla="*/ 4 w 49"/>
                  <a:gd name="T21" fmla="*/ 4 h 34"/>
                  <a:gd name="T22" fmla="*/ 0 w 49"/>
                  <a:gd name="T23" fmla="*/ 6 h 34"/>
                  <a:gd name="T24" fmla="*/ 3 w 49"/>
                  <a:gd name="T25" fmla="*/ 16 h 34"/>
                  <a:gd name="T26" fmla="*/ 6 w 49"/>
                  <a:gd name="T27" fmla="*/ 12 h 34"/>
                  <a:gd name="T28" fmla="*/ 11 w 49"/>
                  <a:gd name="T29" fmla="*/ 16 h 34"/>
                  <a:gd name="T30" fmla="*/ 16 w 49"/>
                  <a:gd name="T31" fmla="*/ 16 h 34"/>
                  <a:gd name="T32" fmla="*/ 17 w 49"/>
                  <a:gd name="T33" fmla="*/ 19 h 34"/>
                  <a:gd name="T34" fmla="*/ 17 w 49"/>
                  <a:gd name="T35" fmla="*/ 21 h 34"/>
                  <a:gd name="T36" fmla="*/ 17 w 49"/>
                  <a:gd name="T37" fmla="*/ 24 h 34"/>
                  <a:gd name="T38" fmla="*/ 21 w 49"/>
                  <a:gd name="T39" fmla="*/ 26 h 34"/>
                  <a:gd name="T40" fmla="*/ 24 w 49"/>
                  <a:gd name="T41" fmla="*/ 30 h 34"/>
                  <a:gd name="T42" fmla="*/ 25 w 49"/>
                  <a:gd name="T43" fmla="*/ 34 h 34"/>
                  <a:gd name="T44" fmla="*/ 30 w 49"/>
                  <a:gd name="T45" fmla="*/ 32 h 34"/>
                  <a:gd name="T46" fmla="*/ 35 w 49"/>
                  <a:gd name="T47" fmla="*/ 32 h 34"/>
                  <a:gd name="T48" fmla="*/ 36 w 49"/>
                  <a:gd name="T49" fmla="*/ 29 h 34"/>
                  <a:gd name="T50" fmla="*/ 39 w 49"/>
                  <a:gd name="T51" fmla="*/ 26 h 34"/>
                  <a:gd name="T52" fmla="*/ 42 w 49"/>
                  <a:gd name="T53" fmla="*/ 27 h 34"/>
                  <a:gd name="T54" fmla="*/ 44 w 49"/>
                  <a:gd name="T55" fmla="*/ 24 h 34"/>
                  <a:gd name="T56" fmla="*/ 42 w 49"/>
                  <a:gd name="T57" fmla="*/ 21 h 34"/>
                  <a:gd name="T58" fmla="*/ 45 w 49"/>
                  <a:gd name="T59" fmla="*/ 17 h 34"/>
                  <a:gd name="T60" fmla="*/ 49 w 49"/>
                  <a:gd name="T61" fmla="*/ 14 h 34"/>
                  <a:gd name="T62" fmla="*/ 49 w 49"/>
                  <a:gd name="T6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" h="34">
                    <a:moveTo>
                      <a:pt x="49" y="10"/>
                    </a:move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9"/>
                      <a:pt x="2" y="12"/>
                      <a:pt x="3" y="16"/>
                    </a:cubicBezTo>
                    <a:cubicBezTo>
                      <a:pt x="2" y="15"/>
                      <a:pt x="2" y="14"/>
                      <a:pt x="2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7" y="13"/>
                      <a:pt x="47" y="13"/>
                      <a:pt x="47" y="13"/>
                    </a:cubicBezTo>
                    <a:lnTo>
                      <a:pt x="49" y="1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Freeform 282"/>
              <p:cNvSpPr>
                <a:spLocks/>
              </p:cNvSpPr>
              <p:nvPr/>
            </p:nvSpPr>
            <p:spPr bwMode="auto">
              <a:xfrm>
                <a:off x="4001" y="1684"/>
                <a:ext cx="163" cy="124"/>
              </a:xfrm>
              <a:custGeom>
                <a:avLst/>
                <a:gdLst>
                  <a:gd name="T0" fmla="*/ 77 w 79"/>
                  <a:gd name="T1" fmla="*/ 31 h 60"/>
                  <a:gd name="T2" fmla="*/ 69 w 79"/>
                  <a:gd name="T3" fmla="*/ 27 h 60"/>
                  <a:gd name="T4" fmla="*/ 65 w 79"/>
                  <a:gd name="T5" fmla="*/ 20 h 60"/>
                  <a:gd name="T6" fmla="*/ 61 w 79"/>
                  <a:gd name="T7" fmla="*/ 12 h 60"/>
                  <a:gd name="T8" fmla="*/ 60 w 79"/>
                  <a:gd name="T9" fmla="*/ 8 h 60"/>
                  <a:gd name="T10" fmla="*/ 55 w 79"/>
                  <a:gd name="T11" fmla="*/ 4 h 60"/>
                  <a:gd name="T12" fmla="*/ 53 w 79"/>
                  <a:gd name="T13" fmla="*/ 2 h 60"/>
                  <a:gd name="T14" fmla="*/ 48 w 79"/>
                  <a:gd name="T15" fmla="*/ 5 h 60"/>
                  <a:gd name="T16" fmla="*/ 44 w 79"/>
                  <a:gd name="T17" fmla="*/ 2 h 60"/>
                  <a:gd name="T18" fmla="*/ 39 w 79"/>
                  <a:gd name="T19" fmla="*/ 0 h 60"/>
                  <a:gd name="T20" fmla="*/ 36 w 79"/>
                  <a:gd name="T21" fmla="*/ 0 h 60"/>
                  <a:gd name="T22" fmla="*/ 34 w 79"/>
                  <a:gd name="T23" fmla="*/ 0 h 60"/>
                  <a:gd name="T24" fmla="*/ 32 w 79"/>
                  <a:gd name="T25" fmla="*/ 3 h 60"/>
                  <a:gd name="T26" fmla="*/ 27 w 79"/>
                  <a:gd name="T27" fmla="*/ 6 h 60"/>
                  <a:gd name="T28" fmla="*/ 22 w 79"/>
                  <a:gd name="T29" fmla="*/ 10 h 60"/>
                  <a:gd name="T30" fmla="*/ 24 w 79"/>
                  <a:gd name="T31" fmla="*/ 13 h 60"/>
                  <a:gd name="T32" fmla="*/ 19 w 79"/>
                  <a:gd name="T33" fmla="*/ 18 h 60"/>
                  <a:gd name="T34" fmla="*/ 17 w 79"/>
                  <a:gd name="T35" fmla="*/ 20 h 60"/>
                  <a:gd name="T36" fmla="*/ 19 w 79"/>
                  <a:gd name="T37" fmla="*/ 24 h 60"/>
                  <a:gd name="T38" fmla="*/ 17 w 79"/>
                  <a:gd name="T39" fmla="*/ 23 h 60"/>
                  <a:gd name="T40" fmla="*/ 14 w 79"/>
                  <a:gd name="T41" fmla="*/ 26 h 60"/>
                  <a:gd name="T42" fmla="*/ 12 w 79"/>
                  <a:gd name="T43" fmla="*/ 28 h 60"/>
                  <a:gd name="T44" fmla="*/ 8 w 79"/>
                  <a:gd name="T45" fmla="*/ 30 h 60"/>
                  <a:gd name="T46" fmla="*/ 2 w 79"/>
                  <a:gd name="T47" fmla="*/ 30 h 60"/>
                  <a:gd name="T48" fmla="*/ 0 w 79"/>
                  <a:gd name="T49" fmla="*/ 32 h 60"/>
                  <a:gd name="T50" fmla="*/ 3 w 79"/>
                  <a:gd name="T51" fmla="*/ 38 h 60"/>
                  <a:gd name="T52" fmla="*/ 5 w 79"/>
                  <a:gd name="T53" fmla="*/ 41 h 60"/>
                  <a:gd name="T54" fmla="*/ 3 w 79"/>
                  <a:gd name="T55" fmla="*/ 49 h 60"/>
                  <a:gd name="T56" fmla="*/ 2 w 79"/>
                  <a:gd name="T57" fmla="*/ 54 h 60"/>
                  <a:gd name="T58" fmla="*/ 4 w 79"/>
                  <a:gd name="T59" fmla="*/ 57 h 60"/>
                  <a:gd name="T60" fmla="*/ 8 w 79"/>
                  <a:gd name="T61" fmla="*/ 59 h 60"/>
                  <a:gd name="T62" fmla="*/ 17 w 79"/>
                  <a:gd name="T63" fmla="*/ 57 h 60"/>
                  <a:gd name="T64" fmla="*/ 24 w 79"/>
                  <a:gd name="T65" fmla="*/ 57 h 60"/>
                  <a:gd name="T66" fmla="*/ 34 w 79"/>
                  <a:gd name="T67" fmla="*/ 59 h 60"/>
                  <a:gd name="T68" fmla="*/ 38 w 79"/>
                  <a:gd name="T69" fmla="*/ 60 h 60"/>
                  <a:gd name="T70" fmla="*/ 44 w 79"/>
                  <a:gd name="T71" fmla="*/ 60 h 60"/>
                  <a:gd name="T72" fmla="*/ 49 w 79"/>
                  <a:gd name="T73" fmla="*/ 59 h 60"/>
                  <a:gd name="T74" fmla="*/ 52 w 79"/>
                  <a:gd name="T75" fmla="*/ 60 h 60"/>
                  <a:gd name="T76" fmla="*/ 57 w 79"/>
                  <a:gd name="T77" fmla="*/ 60 h 60"/>
                  <a:gd name="T78" fmla="*/ 61 w 79"/>
                  <a:gd name="T79" fmla="*/ 60 h 60"/>
                  <a:gd name="T80" fmla="*/ 63 w 79"/>
                  <a:gd name="T81" fmla="*/ 59 h 60"/>
                  <a:gd name="T82" fmla="*/ 67 w 79"/>
                  <a:gd name="T83" fmla="*/ 53 h 60"/>
                  <a:gd name="T84" fmla="*/ 72 w 79"/>
                  <a:gd name="T85" fmla="*/ 49 h 60"/>
                  <a:gd name="T86" fmla="*/ 69 w 79"/>
                  <a:gd name="T87" fmla="*/ 43 h 60"/>
                  <a:gd name="T88" fmla="*/ 69 w 79"/>
                  <a:gd name="T89" fmla="*/ 38 h 60"/>
                  <a:gd name="T90" fmla="*/ 75 w 79"/>
                  <a:gd name="T91" fmla="*/ 39 h 60"/>
                  <a:gd name="T92" fmla="*/ 79 w 79"/>
                  <a:gd name="T93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9" h="60">
                    <a:moveTo>
                      <a:pt x="77" y="33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9" y="59"/>
                      <a:pt x="49" y="59"/>
                      <a:pt x="49" y="59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9" y="59"/>
                      <a:pt x="59" y="59"/>
                      <a:pt x="59" y="59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4" y="54"/>
                      <a:pt x="64" y="54"/>
                      <a:pt x="64" y="54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72" y="53"/>
                      <a:pt x="72" y="53"/>
                      <a:pt x="72" y="53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6" y="39"/>
                      <a:pt x="77" y="37"/>
                      <a:pt x="77" y="37"/>
                    </a:cubicBezTo>
                    <a:cubicBezTo>
                      <a:pt x="79" y="34"/>
                      <a:pt x="79" y="34"/>
                      <a:pt x="79" y="34"/>
                    </a:cubicBezTo>
                    <a:lnTo>
                      <a:pt x="77" y="33"/>
                    </a:ln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Freeform 283"/>
              <p:cNvSpPr>
                <a:spLocks/>
              </p:cNvSpPr>
              <p:nvPr/>
            </p:nvSpPr>
            <p:spPr bwMode="auto">
              <a:xfrm>
                <a:off x="4001" y="1684"/>
                <a:ext cx="163" cy="124"/>
              </a:xfrm>
              <a:custGeom>
                <a:avLst/>
                <a:gdLst>
                  <a:gd name="T0" fmla="*/ 77 w 79"/>
                  <a:gd name="T1" fmla="*/ 31 h 60"/>
                  <a:gd name="T2" fmla="*/ 69 w 79"/>
                  <a:gd name="T3" fmla="*/ 27 h 60"/>
                  <a:gd name="T4" fmla="*/ 65 w 79"/>
                  <a:gd name="T5" fmla="*/ 20 h 60"/>
                  <a:gd name="T6" fmla="*/ 61 w 79"/>
                  <a:gd name="T7" fmla="*/ 12 h 60"/>
                  <a:gd name="T8" fmla="*/ 60 w 79"/>
                  <a:gd name="T9" fmla="*/ 8 h 60"/>
                  <a:gd name="T10" fmla="*/ 55 w 79"/>
                  <a:gd name="T11" fmla="*/ 4 h 60"/>
                  <a:gd name="T12" fmla="*/ 53 w 79"/>
                  <a:gd name="T13" fmla="*/ 2 h 60"/>
                  <a:gd name="T14" fmla="*/ 48 w 79"/>
                  <a:gd name="T15" fmla="*/ 5 h 60"/>
                  <a:gd name="T16" fmla="*/ 44 w 79"/>
                  <a:gd name="T17" fmla="*/ 2 h 60"/>
                  <a:gd name="T18" fmla="*/ 39 w 79"/>
                  <a:gd name="T19" fmla="*/ 0 h 60"/>
                  <a:gd name="T20" fmla="*/ 36 w 79"/>
                  <a:gd name="T21" fmla="*/ 0 h 60"/>
                  <a:gd name="T22" fmla="*/ 34 w 79"/>
                  <a:gd name="T23" fmla="*/ 0 h 60"/>
                  <a:gd name="T24" fmla="*/ 32 w 79"/>
                  <a:gd name="T25" fmla="*/ 3 h 60"/>
                  <a:gd name="T26" fmla="*/ 27 w 79"/>
                  <a:gd name="T27" fmla="*/ 6 h 60"/>
                  <a:gd name="T28" fmla="*/ 22 w 79"/>
                  <a:gd name="T29" fmla="*/ 10 h 60"/>
                  <a:gd name="T30" fmla="*/ 24 w 79"/>
                  <a:gd name="T31" fmla="*/ 13 h 60"/>
                  <a:gd name="T32" fmla="*/ 19 w 79"/>
                  <a:gd name="T33" fmla="*/ 18 h 60"/>
                  <a:gd name="T34" fmla="*/ 17 w 79"/>
                  <a:gd name="T35" fmla="*/ 20 h 60"/>
                  <a:gd name="T36" fmla="*/ 19 w 79"/>
                  <a:gd name="T37" fmla="*/ 24 h 60"/>
                  <a:gd name="T38" fmla="*/ 17 w 79"/>
                  <a:gd name="T39" fmla="*/ 23 h 60"/>
                  <a:gd name="T40" fmla="*/ 14 w 79"/>
                  <a:gd name="T41" fmla="*/ 26 h 60"/>
                  <a:gd name="T42" fmla="*/ 12 w 79"/>
                  <a:gd name="T43" fmla="*/ 28 h 60"/>
                  <a:gd name="T44" fmla="*/ 8 w 79"/>
                  <a:gd name="T45" fmla="*/ 30 h 60"/>
                  <a:gd name="T46" fmla="*/ 2 w 79"/>
                  <a:gd name="T47" fmla="*/ 30 h 60"/>
                  <a:gd name="T48" fmla="*/ 0 w 79"/>
                  <a:gd name="T49" fmla="*/ 32 h 60"/>
                  <a:gd name="T50" fmla="*/ 3 w 79"/>
                  <a:gd name="T51" fmla="*/ 38 h 60"/>
                  <a:gd name="T52" fmla="*/ 5 w 79"/>
                  <a:gd name="T53" fmla="*/ 41 h 60"/>
                  <a:gd name="T54" fmla="*/ 3 w 79"/>
                  <a:gd name="T55" fmla="*/ 49 h 60"/>
                  <a:gd name="T56" fmla="*/ 2 w 79"/>
                  <a:gd name="T57" fmla="*/ 54 h 60"/>
                  <a:gd name="T58" fmla="*/ 4 w 79"/>
                  <a:gd name="T59" fmla="*/ 57 h 60"/>
                  <a:gd name="T60" fmla="*/ 8 w 79"/>
                  <a:gd name="T61" fmla="*/ 59 h 60"/>
                  <a:gd name="T62" fmla="*/ 17 w 79"/>
                  <a:gd name="T63" fmla="*/ 57 h 60"/>
                  <a:gd name="T64" fmla="*/ 24 w 79"/>
                  <a:gd name="T65" fmla="*/ 57 h 60"/>
                  <a:gd name="T66" fmla="*/ 34 w 79"/>
                  <a:gd name="T67" fmla="*/ 59 h 60"/>
                  <a:gd name="T68" fmla="*/ 38 w 79"/>
                  <a:gd name="T69" fmla="*/ 60 h 60"/>
                  <a:gd name="T70" fmla="*/ 44 w 79"/>
                  <a:gd name="T71" fmla="*/ 60 h 60"/>
                  <a:gd name="T72" fmla="*/ 49 w 79"/>
                  <a:gd name="T73" fmla="*/ 59 h 60"/>
                  <a:gd name="T74" fmla="*/ 52 w 79"/>
                  <a:gd name="T75" fmla="*/ 60 h 60"/>
                  <a:gd name="T76" fmla="*/ 57 w 79"/>
                  <a:gd name="T77" fmla="*/ 60 h 60"/>
                  <a:gd name="T78" fmla="*/ 61 w 79"/>
                  <a:gd name="T79" fmla="*/ 60 h 60"/>
                  <a:gd name="T80" fmla="*/ 63 w 79"/>
                  <a:gd name="T81" fmla="*/ 59 h 60"/>
                  <a:gd name="T82" fmla="*/ 67 w 79"/>
                  <a:gd name="T83" fmla="*/ 53 h 60"/>
                  <a:gd name="T84" fmla="*/ 72 w 79"/>
                  <a:gd name="T85" fmla="*/ 49 h 60"/>
                  <a:gd name="T86" fmla="*/ 69 w 79"/>
                  <a:gd name="T87" fmla="*/ 43 h 60"/>
                  <a:gd name="T88" fmla="*/ 69 w 79"/>
                  <a:gd name="T89" fmla="*/ 38 h 60"/>
                  <a:gd name="T90" fmla="*/ 75 w 79"/>
                  <a:gd name="T91" fmla="*/ 39 h 60"/>
                  <a:gd name="T92" fmla="*/ 79 w 79"/>
                  <a:gd name="T93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9" h="60">
                    <a:moveTo>
                      <a:pt x="77" y="33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9" y="59"/>
                      <a:pt x="49" y="59"/>
                      <a:pt x="49" y="59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9" y="59"/>
                      <a:pt x="59" y="59"/>
                      <a:pt x="59" y="59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4" y="54"/>
                      <a:pt x="64" y="54"/>
                      <a:pt x="64" y="54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72" y="53"/>
                      <a:pt x="72" y="53"/>
                      <a:pt x="72" y="53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6" y="39"/>
                      <a:pt x="77" y="37"/>
                      <a:pt x="77" y="37"/>
                    </a:cubicBezTo>
                    <a:cubicBezTo>
                      <a:pt x="79" y="34"/>
                      <a:pt x="79" y="34"/>
                      <a:pt x="79" y="34"/>
                    </a:cubicBezTo>
                    <a:lnTo>
                      <a:pt x="77" y="3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Freeform 284"/>
              <p:cNvSpPr>
                <a:spLocks noEditPoints="1"/>
              </p:cNvSpPr>
              <p:nvPr/>
            </p:nvSpPr>
            <p:spPr bwMode="auto">
              <a:xfrm>
                <a:off x="3989" y="1785"/>
                <a:ext cx="318" cy="201"/>
              </a:xfrm>
              <a:custGeom>
                <a:avLst/>
                <a:gdLst>
                  <a:gd name="T0" fmla="*/ 113 w 155"/>
                  <a:gd name="T1" fmla="*/ 59 h 98"/>
                  <a:gd name="T2" fmla="*/ 92 w 155"/>
                  <a:gd name="T3" fmla="*/ 40 h 98"/>
                  <a:gd name="T4" fmla="*/ 92 w 155"/>
                  <a:gd name="T5" fmla="*/ 40 h 98"/>
                  <a:gd name="T6" fmla="*/ 152 w 155"/>
                  <a:gd name="T7" fmla="*/ 38 h 98"/>
                  <a:gd name="T8" fmla="*/ 154 w 155"/>
                  <a:gd name="T9" fmla="*/ 30 h 98"/>
                  <a:gd name="T10" fmla="*/ 137 w 155"/>
                  <a:gd name="T11" fmla="*/ 28 h 98"/>
                  <a:gd name="T12" fmla="*/ 129 w 155"/>
                  <a:gd name="T13" fmla="*/ 21 h 98"/>
                  <a:gd name="T14" fmla="*/ 122 w 155"/>
                  <a:gd name="T15" fmla="*/ 24 h 98"/>
                  <a:gd name="T16" fmla="*/ 113 w 155"/>
                  <a:gd name="T17" fmla="*/ 20 h 98"/>
                  <a:gd name="T18" fmla="*/ 107 w 155"/>
                  <a:gd name="T19" fmla="*/ 10 h 98"/>
                  <a:gd name="T20" fmla="*/ 101 w 155"/>
                  <a:gd name="T21" fmla="*/ 7 h 98"/>
                  <a:gd name="T22" fmla="*/ 88 w 155"/>
                  <a:gd name="T23" fmla="*/ 1 h 98"/>
                  <a:gd name="T24" fmla="*/ 82 w 155"/>
                  <a:gd name="T25" fmla="*/ 2 h 98"/>
                  <a:gd name="T26" fmla="*/ 78 w 155"/>
                  <a:gd name="T27" fmla="*/ 4 h 98"/>
                  <a:gd name="T28" fmla="*/ 69 w 155"/>
                  <a:gd name="T29" fmla="*/ 10 h 98"/>
                  <a:gd name="T30" fmla="*/ 65 w 155"/>
                  <a:gd name="T31" fmla="*/ 10 h 98"/>
                  <a:gd name="T32" fmla="*/ 58 w 155"/>
                  <a:gd name="T33" fmla="*/ 11 h 98"/>
                  <a:gd name="T34" fmla="*/ 53 w 155"/>
                  <a:gd name="T35" fmla="*/ 10 h 98"/>
                  <a:gd name="T36" fmla="*/ 44 w 155"/>
                  <a:gd name="T37" fmla="*/ 11 h 98"/>
                  <a:gd name="T38" fmla="*/ 38 w 155"/>
                  <a:gd name="T39" fmla="*/ 9 h 98"/>
                  <a:gd name="T40" fmla="*/ 23 w 155"/>
                  <a:gd name="T41" fmla="*/ 8 h 98"/>
                  <a:gd name="T42" fmla="*/ 11 w 155"/>
                  <a:gd name="T43" fmla="*/ 8 h 98"/>
                  <a:gd name="T44" fmla="*/ 10 w 155"/>
                  <a:gd name="T45" fmla="*/ 9 h 98"/>
                  <a:gd name="T46" fmla="*/ 13 w 155"/>
                  <a:gd name="T47" fmla="*/ 19 h 98"/>
                  <a:gd name="T48" fmla="*/ 15 w 155"/>
                  <a:gd name="T49" fmla="*/ 23 h 98"/>
                  <a:gd name="T50" fmla="*/ 10 w 155"/>
                  <a:gd name="T51" fmla="*/ 29 h 98"/>
                  <a:gd name="T52" fmla="*/ 4 w 155"/>
                  <a:gd name="T53" fmla="*/ 38 h 98"/>
                  <a:gd name="T54" fmla="*/ 3 w 155"/>
                  <a:gd name="T55" fmla="*/ 43 h 98"/>
                  <a:gd name="T56" fmla="*/ 0 w 155"/>
                  <a:gd name="T57" fmla="*/ 51 h 98"/>
                  <a:gd name="T58" fmla="*/ 5 w 155"/>
                  <a:gd name="T59" fmla="*/ 56 h 98"/>
                  <a:gd name="T60" fmla="*/ 10 w 155"/>
                  <a:gd name="T61" fmla="*/ 55 h 98"/>
                  <a:gd name="T62" fmla="*/ 18 w 155"/>
                  <a:gd name="T63" fmla="*/ 58 h 98"/>
                  <a:gd name="T64" fmla="*/ 25 w 155"/>
                  <a:gd name="T65" fmla="*/ 60 h 98"/>
                  <a:gd name="T66" fmla="*/ 35 w 155"/>
                  <a:gd name="T67" fmla="*/ 56 h 98"/>
                  <a:gd name="T68" fmla="*/ 39 w 155"/>
                  <a:gd name="T69" fmla="*/ 49 h 98"/>
                  <a:gd name="T70" fmla="*/ 42 w 155"/>
                  <a:gd name="T71" fmla="*/ 48 h 98"/>
                  <a:gd name="T72" fmla="*/ 47 w 155"/>
                  <a:gd name="T73" fmla="*/ 50 h 98"/>
                  <a:gd name="T74" fmla="*/ 55 w 155"/>
                  <a:gd name="T75" fmla="*/ 53 h 98"/>
                  <a:gd name="T76" fmla="*/ 60 w 155"/>
                  <a:gd name="T77" fmla="*/ 55 h 98"/>
                  <a:gd name="T78" fmla="*/ 64 w 155"/>
                  <a:gd name="T79" fmla="*/ 62 h 98"/>
                  <a:gd name="T80" fmla="*/ 70 w 155"/>
                  <a:gd name="T81" fmla="*/ 69 h 98"/>
                  <a:gd name="T82" fmla="*/ 71 w 155"/>
                  <a:gd name="T83" fmla="*/ 74 h 98"/>
                  <a:gd name="T84" fmla="*/ 64 w 155"/>
                  <a:gd name="T85" fmla="*/ 74 h 98"/>
                  <a:gd name="T86" fmla="*/ 61 w 155"/>
                  <a:gd name="T87" fmla="*/ 79 h 98"/>
                  <a:gd name="T88" fmla="*/ 58 w 155"/>
                  <a:gd name="T89" fmla="*/ 84 h 98"/>
                  <a:gd name="T90" fmla="*/ 64 w 155"/>
                  <a:gd name="T91" fmla="*/ 88 h 98"/>
                  <a:gd name="T92" fmla="*/ 70 w 155"/>
                  <a:gd name="T93" fmla="*/ 88 h 98"/>
                  <a:gd name="T94" fmla="*/ 70 w 155"/>
                  <a:gd name="T95" fmla="*/ 89 h 98"/>
                  <a:gd name="T96" fmla="*/ 85 w 155"/>
                  <a:gd name="T97" fmla="*/ 73 h 98"/>
                  <a:gd name="T98" fmla="*/ 100 w 155"/>
                  <a:gd name="T99" fmla="*/ 82 h 98"/>
                  <a:gd name="T100" fmla="*/ 100 w 155"/>
                  <a:gd name="T101" fmla="*/ 88 h 98"/>
                  <a:gd name="T102" fmla="*/ 112 w 155"/>
                  <a:gd name="T103" fmla="*/ 95 h 98"/>
                  <a:gd name="T104" fmla="*/ 129 w 155"/>
                  <a:gd name="T105" fmla="*/ 89 h 98"/>
                  <a:gd name="T106" fmla="*/ 127 w 155"/>
                  <a:gd name="T107" fmla="*/ 84 h 98"/>
                  <a:gd name="T108" fmla="*/ 112 w 155"/>
                  <a:gd name="T109" fmla="*/ 78 h 98"/>
                  <a:gd name="T110" fmla="*/ 131 w 155"/>
                  <a:gd name="T111" fmla="*/ 68 h 98"/>
                  <a:gd name="T112" fmla="*/ 145 w 155"/>
                  <a:gd name="T113" fmla="*/ 58 h 98"/>
                  <a:gd name="T114" fmla="*/ 153 w 155"/>
                  <a:gd name="T115" fmla="*/ 53 h 98"/>
                  <a:gd name="T116" fmla="*/ 154 w 155"/>
                  <a:gd name="T11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98">
                    <a:moveTo>
                      <a:pt x="113" y="59"/>
                    </a:moveTo>
                    <a:cubicBezTo>
                      <a:pt x="113" y="59"/>
                      <a:pt x="113" y="59"/>
                      <a:pt x="112" y="59"/>
                    </a:cubicBezTo>
                    <a:cubicBezTo>
                      <a:pt x="112" y="59"/>
                      <a:pt x="112" y="59"/>
                      <a:pt x="113" y="59"/>
                    </a:cubicBezTo>
                    <a:cubicBezTo>
                      <a:pt x="113" y="58"/>
                      <a:pt x="113" y="59"/>
                      <a:pt x="114" y="59"/>
                    </a:cubicBezTo>
                    <a:lnTo>
                      <a:pt x="113" y="59"/>
                    </a:lnTo>
                    <a:close/>
                    <a:moveTo>
                      <a:pt x="92" y="40"/>
                    </a:moveTo>
                    <a:cubicBezTo>
                      <a:pt x="91" y="40"/>
                      <a:pt x="91" y="40"/>
                      <a:pt x="91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40"/>
                      <a:pt x="92" y="40"/>
                      <a:pt x="92" y="40"/>
                    </a:cubicBezTo>
                    <a:close/>
                    <a:moveTo>
                      <a:pt x="152" y="43"/>
                    </a:moveTo>
                    <a:cubicBezTo>
                      <a:pt x="152" y="38"/>
                      <a:pt x="152" y="38"/>
                      <a:pt x="152" y="38"/>
                    </a:cubicBezTo>
                    <a:cubicBezTo>
                      <a:pt x="154" y="38"/>
                      <a:pt x="154" y="38"/>
                      <a:pt x="154" y="38"/>
                    </a:cubicBezTo>
                    <a:cubicBezTo>
                      <a:pt x="155" y="36"/>
                      <a:pt x="155" y="36"/>
                      <a:pt x="155" y="36"/>
                    </a:cubicBezTo>
                    <a:cubicBezTo>
                      <a:pt x="154" y="30"/>
                      <a:pt x="154" y="30"/>
                      <a:pt x="154" y="30"/>
                    </a:cubicBezTo>
                    <a:cubicBezTo>
                      <a:pt x="150" y="32"/>
                      <a:pt x="150" y="32"/>
                      <a:pt x="150" y="32"/>
                    </a:cubicBezTo>
                    <a:cubicBezTo>
                      <a:pt x="145" y="30"/>
                      <a:pt x="145" y="30"/>
                      <a:pt x="145" y="30"/>
                    </a:cubicBezTo>
                    <a:cubicBezTo>
                      <a:pt x="137" y="28"/>
                      <a:pt x="137" y="28"/>
                      <a:pt x="137" y="28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32" y="26"/>
                      <a:pt x="132" y="26"/>
                      <a:pt x="132" y="26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23" y="24"/>
                      <a:pt x="123" y="24"/>
                      <a:pt x="123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0" y="15"/>
                      <a:pt x="110" y="15"/>
                      <a:pt x="110" y="15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7" y="10"/>
                      <a:pt x="107" y="10"/>
                      <a:pt x="107" y="1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0" y="5"/>
                      <a:pt x="70" y="5"/>
                      <a:pt x="70" y="5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4" y="62"/>
                      <a:pt x="64" y="62"/>
                      <a:pt x="64" y="62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71"/>
                      <a:pt x="70" y="71"/>
                      <a:pt x="70" y="71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61" y="79"/>
                      <a:pt x="61" y="79"/>
                      <a:pt x="61" y="79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5" y="87"/>
                      <a:pt x="65" y="87"/>
                      <a:pt x="65" y="87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70" y="88"/>
                      <a:pt x="70" y="88"/>
                      <a:pt x="70" y="88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70" y="87"/>
                      <a:pt x="71" y="86"/>
                      <a:pt x="72" y="84"/>
                    </a:cubicBezTo>
                    <a:cubicBezTo>
                      <a:pt x="74" y="81"/>
                      <a:pt x="77" y="78"/>
                      <a:pt x="79" y="74"/>
                    </a:cubicBezTo>
                    <a:cubicBezTo>
                      <a:pt x="80" y="73"/>
                      <a:pt x="83" y="72"/>
                      <a:pt x="85" y="73"/>
                    </a:cubicBezTo>
                    <a:cubicBezTo>
                      <a:pt x="85" y="74"/>
                      <a:pt x="85" y="74"/>
                      <a:pt x="85" y="74"/>
                    </a:cubicBezTo>
                    <a:cubicBezTo>
                      <a:pt x="89" y="77"/>
                      <a:pt x="93" y="79"/>
                      <a:pt x="99" y="79"/>
                    </a:cubicBezTo>
                    <a:cubicBezTo>
                      <a:pt x="100" y="79"/>
                      <a:pt x="100" y="81"/>
                      <a:pt x="100" y="82"/>
                    </a:cubicBezTo>
                    <a:cubicBezTo>
                      <a:pt x="99" y="82"/>
                      <a:pt x="97" y="84"/>
                      <a:pt x="97" y="84"/>
                    </a:cubicBezTo>
                    <a:cubicBezTo>
                      <a:pt x="96" y="85"/>
                      <a:pt x="96" y="87"/>
                      <a:pt x="97" y="87"/>
                    </a:cubicBezTo>
                    <a:cubicBezTo>
                      <a:pt x="98" y="88"/>
                      <a:pt x="99" y="88"/>
                      <a:pt x="100" y="88"/>
                    </a:cubicBezTo>
                    <a:cubicBezTo>
                      <a:pt x="102" y="89"/>
                      <a:pt x="102" y="91"/>
                      <a:pt x="103" y="94"/>
                    </a:cubicBezTo>
                    <a:cubicBezTo>
                      <a:pt x="104" y="97"/>
                      <a:pt x="107" y="98"/>
                      <a:pt x="109" y="97"/>
                    </a:cubicBezTo>
                    <a:cubicBezTo>
                      <a:pt x="110" y="97"/>
                      <a:pt x="111" y="96"/>
                      <a:pt x="112" y="95"/>
                    </a:cubicBezTo>
                    <a:cubicBezTo>
                      <a:pt x="114" y="94"/>
                      <a:pt x="116" y="94"/>
                      <a:pt x="118" y="92"/>
                    </a:cubicBezTo>
                    <a:cubicBezTo>
                      <a:pt x="121" y="90"/>
                      <a:pt x="124" y="90"/>
                      <a:pt x="127" y="89"/>
                    </a:cubicBezTo>
                    <a:cubicBezTo>
                      <a:pt x="127" y="89"/>
                      <a:pt x="128" y="89"/>
                      <a:pt x="129" y="89"/>
                    </a:cubicBezTo>
                    <a:cubicBezTo>
                      <a:pt x="130" y="89"/>
                      <a:pt x="130" y="87"/>
                      <a:pt x="130" y="86"/>
                    </a:cubicBezTo>
                    <a:cubicBezTo>
                      <a:pt x="130" y="84"/>
                      <a:pt x="129" y="84"/>
                      <a:pt x="127" y="84"/>
                    </a:cubicBezTo>
                    <a:cubicBezTo>
                      <a:pt x="127" y="84"/>
                      <a:pt x="127" y="84"/>
                      <a:pt x="127" y="84"/>
                    </a:cubicBezTo>
                    <a:cubicBezTo>
                      <a:pt x="118" y="85"/>
                      <a:pt x="118" y="85"/>
                      <a:pt x="113" y="78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8"/>
                      <a:pt x="112" y="78"/>
                      <a:pt x="112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6" y="75"/>
                      <a:pt x="120" y="72"/>
                      <a:pt x="124" y="71"/>
                    </a:cubicBezTo>
                    <a:cubicBezTo>
                      <a:pt x="127" y="71"/>
                      <a:pt x="129" y="70"/>
                      <a:pt x="131" y="68"/>
                    </a:cubicBezTo>
                    <a:cubicBezTo>
                      <a:pt x="135" y="65"/>
                      <a:pt x="138" y="64"/>
                      <a:pt x="142" y="64"/>
                    </a:cubicBezTo>
                    <a:cubicBezTo>
                      <a:pt x="144" y="63"/>
                      <a:pt x="144" y="63"/>
                      <a:pt x="144" y="63"/>
                    </a:cubicBezTo>
                    <a:cubicBezTo>
                      <a:pt x="145" y="58"/>
                      <a:pt x="145" y="58"/>
                      <a:pt x="145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50" y="54"/>
                      <a:pt x="150" y="54"/>
                      <a:pt x="150" y="54"/>
                    </a:cubicBezTo>
                    <a:cubicBezTo>
                      <a:pt x="153" y="53"/>
                      <a:pt x="153" y="53"/>
                      <a:pt x="153" y="53"/>
                    </a:cubicBezTo>
                    <a:cubicBezTo>
                      <a:pt x="153" y="51"/>
                      <a:pt x="153" y="51"/>
                      <a:pt x="153" y="51"/>
                    </a:cubicBezTo>
                    <a:cubicBezTo>
                      <a:pt x="154" y="47"/>
                      <a:pt x="154" y="47"/>
                      <a:pt x="154" y="47"/>
                    </a:cubicBezTo>
                    <a:cubicBezTo>
                      <a:pt x="154" y="44"/>
                      <a:pt x="154" y="44"/>
                      <a:pt x="154" y="44"/>
                    </a:cubicBezTo>
                    <a:lnTo>
                      <a:pt x="152" y="4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Freeform 285"/>
              <p:cNvSpPr>
                <a:spLocks noEditPoints="1"/>
              </p:cNvSpPr>
              <p:nvPr/>
            </p:nvSpPr>
            <p:spPr bwMode="auto">
              <a:xfrm>
                <a:off x="3989" y="1785"/>
                <a:ext cx="318" cy="201"/>
              </a:xfrm>
              <a:custGeom>
                <a:avLst/>
                <a:gdLst>
                  <a:gd name="T0" fmla="*/ 113 w 155"/>
                  <a:gd name="T1" fmla="*/ 59 h 98"/>
                  <a:gd name="T2" fmla="*/ 92 w 155"/>
                  <a:gd name="T3" fmla="*/ 40 h 98"/>
                  <a:gd name="T4" fmla="*/ 92 w 155"/>
                  <a:gd name="T5" fmla="*/ 40 h 98"/>
                  <a:gd name="T6" fmla="*/ 152 w 155"/>
                  <a:gd name="T7" fmla="*/ 38 h 98"/>
                  <a:gd name="T8" fmla="*/ 154 w 155"/>
                  <a:gd name="T9" fmla="*/ 30 h 98"/>
                  <a:gd name="T10" fmla="*/ 137 w 155"/>
                  <a:gd name="T11" fmla="*/ 28 h 98"/>
                  <a:gd name="T12" fmla="*/ 129 w 155"/>
                  <a:gd name="T13" fmla="*/ 21 h 98"/>
                  <a:gd name="T14" fmla="*/ 122 w 155"/>
                  <a:gd name="T15" fmla="*/ 24 h 98"/>
                  <a:gd name="T16" fmla="*/ 113 w 155"/>
                  <a:gd name="T17" fmla="*/ 20 h 98"/>
                  <a:gd name="T18" fmla="*/ 107 w 155"/>
                  <a:gd name="T19" fmla="*/ 10 h 98"/>
                  <a:gd name="T20" fmla="*/ 101 w 155"/>
                  <a:gd name="T21" fmla="*/ 7 h 98"/>
                  <a:gd name="T22" fmla="*/ 88 w 155"/>
                  <a:gd name="T23" fmla="*/ 1 h 98"/>
                  <a:gd name="T24" fmla="*/ 82 w 155"/>
                  <a:gd name="T25" fmla="*/ 2 h 98"/>
                  <a:gd name="T26" fmla="*/ 78 w 155"/>
                  <a:gd name="T27" fmla="*/ 4 h 98"/>
                  <a:gd name="T28" fmla="*/ 69 w 155"/>
                  <a:gd name="T29" fmla="*/ 10 h 98"/>
                  <a:gd name="T30" fmla="*/ 65 w 155"/>
                  <a:gd name="T31" fmla="*/ 10 h 98"/>
                  <a:gd name="T32" fmla="*/ 58 w 155"/>
                  <a:gd name="T33" fmla="*/ 11 h 98"/>
                  <a:gd name="T34" fmla="*/ 53 w 155"/>
                  <a:gd name="T35" fmla="*/ 10 h 98"/>
                  <a:gd name="T36" fmla="*/ 44 w 155"/>
                  <a:gd name="T37" fmla="*/ 11 h 98"/>
                  <a:gd name="T38" fmla="*/ 38 w 155"/>
                  <a:gd name="T39" fmla="*/ 9 h 98"/>
                  <a:gd name="T40" fmla="*/ 23 w 155"/>
                  <a:gd name="T41" fmla="*/ 8 h 98"/>
                  <a:gd name="T42" fmla="*/ 11 w 155"/>
                  <a:gd name="T43" fmla="*/ 8 h 98"/>
                  <a:gd name="T44" fmla="*/ 10 w 155"/>
                  <a:gd name="T45" fmla="*/ 9 h 98"/>
                  <a:gd name="T46" fmla="*/ 13 w 155"/>
                  <a:gd name="T47" fmla="*/ 19 h 98"/>
                  <a:gd name="T48" fmla="*/ 15 w 155"/>
                  <a:gd name="T49" fmla="*/ 23 h 98"/>
                  <a:gd name="T50" fmla="*/ 10 w 155"/>
                  <a:gd name="T51" fmla="*/ 29 h 98"/>
                  <a:gd name="T52" fmla="*/ 4 w 155"/>
                  <a:gd name="T53" fmla="*/ 38 h 98"/>
                  <a:gd name="T54" fmla="*/ 3 w 155"/>
                  <a:gd name="T55" fmla="*/ 43 h 98"/>
                  <a:gd name="T56" fmla="*/ 0 w 155"/>
                  <a:gd name="T57" fmla="*/ 51 h 98"/>
                  <a:gd name="T58" fmla="*/ 5 w 155"/>
                  <a:gd name="T59" fmla="*/ 56 h 98"/>
                  <a:gd name="T60" fmla="*/ 10 w 155"/>
                  <a:gd name="T61" fmla="*/ 55 h 98"/>
                  <a:gd name="T62" fmla="*/ 18 w 155"/>
                  <a:gd name="T63" fmla="*/ 58 h 98"/>
                  <a:gd name="T64" fmla="*/ 25 w 155"/>
                  <a:gd name="T65" fmla="*/ 60 h 98"/>
                  <a:gd name="T66" fmla="*/ 35 w 155"/>
                  <a:gd name="T67" fmla="*/ 56 h 98"/>
                  <a:gd name="T68" fmla="*/ 39 w 155"/>
                  <a:gd name="T69" fmla="*/ 49 h 98"/>
                  <a:gd name="T70" fmla="*/ 42 w 155"/>
                  <a:gd name="T71" fmla="*/ 48 h 98"/>
                  <a:gd name="T72" fmla="*/ 47 w 155"/>
                  <a:gd name="T73" fmla="*/ 50 h 98"/>
                  <a:gd name="T74" fmla="*/ 55 w 155"/>
                  <a:gd name="T75" fmla="*/ 53 h 98"/>
                  <a:gd name="T76" fmla="*/ 60 w 155"/>
                  <a:gd name="T77" fmla="*/ 55 h 98"/>
                  <a:gd name="T78" fmla="*/ 64 w 155"/>
                  <a:gd name="T79" fmla="*/ 62 h 98"/>
                  <a:gd name="T80" fmla="*/ 70 w 155"/>
                  <a:gd name="T81" fmla="*/ 69 h 98"/>
                  <a:gd name="T82" fmla="*/ 71 w 155"/>
                  <a:gd name="T83" fmla="*/ 74 h 98"/>
                  <a:gd name="T84" fmla="*/ 64 w 155"/>
                  <a:gd name="T85" fmla="*/ 74 h 98"/>
                  <a:gd name="T86" fmla="*/ 61 w 155"/>
                  <a:gd name="T87" fmla="*/ 79 h 98"/>
                  <a:gd name="T88" fmla="*/ 58 w 155"/>
                  <a:gd name="T89" fmla="*/ 84 h 98"/>
                  <a:gd name="T90" fmla="*/ 64 w 155"/>
                  <a:gd name="T91" fmla="*/ 88 h 98"/>
                  <a:gd name="T92" fmla="*/ 70 w 155"/>
                  <a:gd name="T93" fmla="*/ 88 h 98"/>
                  <a:gd name="T94" fmla="*/ 70 w 155"/>
                  <a:gd name="T95" fmla="*/ 89 h 98"/>
                  <a:gd name="T96" fmla="*/ 85 w 155"/>
                  <a:gd name="T97" fmla="*/ 73 h 98"/>
                  <a:gd name="T98" fmla="*/ 100 w 155"/>
                  <a:gd name="T99" fmla="*/ 82 h 98"/>
                  <a:gd name="T100" fmla="*/ 100 w 155"/>
                  <a:gd name="T101" fmla="*/ 88 h 98"/>
                  <a:gd name="T102" fmla="*/ 112 w 155"/>
                  <a:gd name="T103" fmla="*/ 95 h 98"/>
                  <a:gd name="T104" fmla="*/ 129 w 155"/>
                  <a:gd name="T105" fmla="*/ 89 h 98"/>
                  <a:gd name="T106" fmla="*/ 127 w 155"/>
                  <a:gd name="T107" fmla="*/ 84 h 98"/>
                  <a:gd name="T108" fmla="*/ 112 w 155"/>
                  <a:gd name="T109" fmla="*/ 78 h 98"/>
                  <a:gd name="T110" fmla="*/ 131 w 155"/>
                  <a:gd name="T111" fmla="*/ 68 h 98"/>
                  <a:gd name="T112" fmla="*/ 145 w 155"/>
                  <a:gd name="T113" fmla="*/ 58 h 98"/>
                  <a:gd name="T114" fmla="*/ 153 w 155"/>
                  <a:gd name="T115" fmla="*/ 53 h 98"/>
                  <a:gd name="T116" fmla="*/ 154 w 155"/>
                  <a:gd name="T11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98">
                    <a:moveTo>
                      <a:pt x="113" y="59"/>
                    </a:moveTo>
                    <a:cubicBezTo>
                      <a:pt x="113" y="59"/>
                      <a:pt x="113" y="59"/>
                      <a:pt x="112" y="59"/>
                    </a:cubicBezTo>
                    <a:cubicBezTo>
                      <a:pt x="112" y="59"/>
                      <a:pt x="112" y="59"/>
                      <a:pt x="113" y="59"/>
                    </a:cubicBezTo>
                    <a:cubicBezTo>
                      <a:pt x="113" y="58"/>
                      <a:pt x="113" y="59"/>
                      <a:pt x="114" y="59"/>
                    </a:cubicBezTo>
                    <a:lnTo>
                      <a:pt x="113" y="59"/>
                    </a:lnTo>
                    <a:close/>
                    <a:moveTo>
                      <a:pt x="92" y="40"/>
                    </a:moveTo>
                    <a:cubicBezTo>
                      <a:pt x="91" y="40"/>
                      <a:pt x="91" y="40"/>
                      <a:pt x="91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40"/>
                      <a:pt x="92" y="40"/>
                      <a:pt x="92" y="40"/>
                    </a:cubicBezTo>
                    <a:close/>
                    <a:moveTo>
                      <a:pt x="152" y="43"/>
                    </a:moveTo>
                    <a:cubicBezTo>
                      <a:pt x="152" y="38"/>
                      <a:pt x="152" y="38"/>
                      <a:pt x="152" y="38"/>
                    </a:cubicBezTo>
                    <a:cubicBezTo>
                      <a:pt x="154" y="38"/>
                      <a:pt x="154" y="38"/>
                      <a:pt x="154" y="38"/>
                    </a:cubicBezTo>
                    <a:cubicBezTo>
                      <a:pt x="155" y="36"/>
                      <a:pt x="155" y="36"/>
                      <a:pt x="155" y="36"/>
                    </a:cubicBezTo>
                    <a:cubicBezTo>
                      <a:pt x="154" y="30"/>
                      <a:pt x="154" y="30"/>
                      <a:pt x="154" y="30"/>
                    </a:cubicBezTo>
                    <a:cubicBezTo>
                      <a:pt x="150" y="32"/>
                      <a:pt x="150" y="32"/>
                      <a:pt x="150" y="32"/>
                    </a:cubicBezTo>
                    <a:cubicBezTo>
                      <a:pt x="145" y="30"/>
                      <a:pt x="145" y="30"/>
                      <a:pt x="145" y="30"/>
                    </a:cubicBezTo>
                    <a:cubicBezTo>
                      <a:pt x="137" y="28"/>
                      <a:pt x="137" y="28"/>
                      <a:pt x="137" y="28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32" y="26"/>
                      <a:pt x="132" y="26"/>
                      <a:pt x="132" y="26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23" y="24"/>
                      <a:pt x="123" y="24"/>
                      <a:pt x="123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0" y="15"/>
                      <a:pt x="110" y="15"/>
                      <a:pt x="110" y="15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7" y="10"/>
                      <a:pt x="107" y="10"/>
                      <a:pt x="107" y="1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0" y="5"/>
                      <a:pt x="70" y="5"/>
                      <a:pt x="70" y="5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4" y="62"/>
                      <a:pt x="64" y="62"/>
                      <a:pt x="64" y="62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71"/>
                      <a:pt x="70" y="71"/>
                      <a:pt x="70" y="71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61" y="79"/>
                      <a:pt x="61" y="79"/>
                      <a:pt x="61" y="79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5" y="87"/>
                      <a:pt x="65" y="87"/>
                      <a:pt x="65" y="87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70" y="88"/>
                      <a:pt x="70" y="88"/>
                      <a:pt x="70" y="88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70" y="87"/>
                      <a:pt x="71" y="86"/>
                      <a:pt x="72" y="84"/>
                    </a:cubicBezTo>
                    <a:cubicBezTo>
                      <a:pt x="74" y="81"/>
                      <a:pt x="77" y="78"/>
                      <a:pt x="79" y="74"/>
                    </a:cubicBezTo>
                    <a:cubicBezTo>
                      <a:pt x="80" y="73"/>
                      <a:pt x="83" y="72"/>
                      <a:pt x="85" y="73"/>
                    </a:cubicBezTo>
                    <a:cubicBezTo>
                      <a:pt x="85" y="74"/>
                      <a:pt x="85" y="74"/>
                      <a:pt x="85" y="74"/>
                    </a:cubicBezTo>
                    <a:cubicBezTo>
                      <a:pt x="89" y="77"/>
                      <a:pt x="93" y="79"/>
                      <a:pt x="99" y="79"/>
                    </a:cubicBezTo>
                    <a:cubicBezTo>
                      <a:pt x="100" y="79"/>
                      <a:pt x="100" y="81"/>
                      <a:pt x="100" y="82"/>
                    </a:cubicBezTo>
                    <a:cubicBezTo>
                      <a:pt x="99" y="82"/>
                      <a:pt x="97" y="84"/>
                      <a:pt x="97" y="84"/>
                    </a:cubicBezTo>
                    <a:cubicBezTo>
                      <a:pt x="96" y="85"/>
                      <a:pt x="96" y="87"/>
                      <a:pt x="97" y="87"/>
                    </a:cubicBezTo>
                    <a:cubicBezTo>
                      <a:pt x="98" y="88"/>
                      <a:pt x="99" y="88"/>
                      <a:pt x="100" y="88"/>
                    </a:cubicBezTo>
                    <a:cubicBezTo>
                      <a:pt x="102" y="89"/>
                      <a:pt x="102" y="91"/>
                      <a:pt x="103" y="94"/>
                    </a:cubicBezTo>
                    <a:cubicBezTo>
                      <a:pt x="104" y="97"/>
                      <a:pt x="107" y="98"/>
                      <a:pt x="109" y="97"/>
                    </a:cubicBezTo>
                    <a:cubicBezTo>
                      <a:pt x="110" y="97"/>
                      <a:pt x="111" y="96"/>
                      <a:pt x="112" y="95"/>
                    </a:cubicBezTo>
                    <a:cubicBezTo>
                      <a:pt x="114" y="94"/>
                      <a:pt x="116" y="94"/>
                      <a:pt x="118" y="92"/>
                    </a:cubicBezTo>
                    <a:cubicBezTo>
                      <a:pt x="121" y="90"/>
                      <a:pt x="124" y="90"/>
                      <a:pt x="127" y="89"/>
                    </a:cubicBezTo>
                    <a:cubicBezTo>
                      <a:pt x="127" y="89"/>
                      <a:pt x="128" y="89"/>
                      <a:pt x="129" y="89"/>
                    </a:cubicBezTo>
                    <a:cubicBezTo>
                      <a:pt x="130" y="89"/>
                      <a:pt x="130" y="87"/>
                      <a:pt x="130" y="86"/>
                    </a:cubicBezTo>
                    <a:cubicBezTo>
                      <a:pt x="130" y="84"/>
                      <a:pt x="129" y="84"/>
                      <a:pt x="127" y="84"/>
                    </a:cubicBezTo>
                    <a:cubicBezTo>
                      <a:pt x="127" y="84"/>
                      <a:pt x="127" y="84"/>
                      <a:pt x="127" y="84"/>
                    </a:cubicBezTo>
                    <a:cubicBezTo>
                      <a:pt x="118" y="85"/>
                      <a:pt x="118" y="85"/>
                      <a:pt x="113" y="78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8"/>
                      <a:pt x="112" y="78"/>
                      <a:pt x="112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6" y="75"/>
                      <a:pt x="120" y="72"/>
                      <a:pt x="124" y="71"/>
                    </a:cubicBezTo>
                    <a:cubicBezTo>
                      <a:pt x="127" y="71"/>
                      <a:pt x="129" y="70"/>
                      <a:pt x="131" y="68"/>
                    </a:cubicBezTo>
                    <a:cubicBezTo>
                      <a:pt x="135" y="65"/>
                      <a:pt x="138" y="64"/>
                      <a:pt x="142" y="64"/>
                    </a:cubicBezTo>
                    <a:cubicBezTo>
                      <a:pt x="144" y="63"/>
                      <a:pt x="144" y="63"/>
                      <a:pt x="144" y="63"/>
                    </a:cubicBezTo>
                    <a:cubicBezTo>
                      <a:pt x="145" y="58"/>
                      <a:pt x="145" y="58"/>
                      <a:pt x="145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50" y="54"/>
                      <a:pt x="150" y="54"/>
                      <a:pt x="150" y="54"/>
                    </a:cubicBezTo>
                    <a:cubicBezTo>
                      <a:pt x="153" y="53"/>
                      <a:pt x="153" y="53"/>
                      <a:pt x="153" y="53"/>
                    </a:cubicBezTo>
                    <a:cubicBezTo>
                      <a:pt x="153" y="51"/>
                      <a:pt x="153" y="51"/>
                      <a:pt x="153" y="51"/>
                    </a:cubicBezTo>
                    <a:cubicBezTo>
                      <a:pt x="154" y="47"/>
                      <a:pt x="154" y="47"/>
                      <a:pt x="154" y="47"/>
                    </a:cubicBezTo>
                    <a:cubicBezTo>
                      <a:pt x="154" y="44"/>
                      <a:pt x="154" y="44"/>
                      <a:pt x="154" y="44"/>
                    </a:cubicBezTo>
                    <a:lnTo>
                      <a:pt x="152" y="4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9" name="Freeform 286"/>
              <p:cNvSpPr>
                <a:spLocks/>
              </p:cNvSpPr>
              <p:nvPr/>
            </p:nvSpPr>
            <p:spPr bwMode="auto">
              <a:xfrm>
                <a:off x="4067" y="1886"/>
                <a:ext cx="68" cy="72"/>
              </a:xfrm>
              <a:custGeom>
                <a:avLst/>
                <a:gdLst>
                  <a:gd name="T0" fmla="*/ 43 w 68"/>
                  <a:gd name="T1" fmla="*/ 72 h 72"/>
                  <a:gd name="T2" fmla="*/ 43 w 68"/>
                  <a:gd name="T3" fmla="*/ 67 h 72"/>
                  <a:gd name="T4" fmla="*/ 47 w 68"/>
                  <a:gd name="T5" fmla="*/ 61 h 72"/>
                  <a:gd name="T6" fmla="*/ 49 w 68"/>
                  <a:gd name="T7" fmla="*/ 61 h 72"/>
                  <a:gd name="T8" fmla="*/ 51 w 68"/>
                  <a:gd name="T9" fmla="*/ 51 h 72"/>
                  <a:gd name="T10" fmla="*/ 53 w 68"/>
                  <a:gd name="T11" fmla="*/ 51 h 72"/>
                  <a:gd name="T12" fmla="*/ 58 w 68"/>
                  <a:gd name="T13" fmla="*/ 47 h 72"/>
                  <a:gd name="T14" fmla="*/ 62 w 68"/>
                  <a:gd name="T15" fmla="*/ 51 h 72"/>
                  <a:gd name="T16" fmla="*/ 68 w 68"/>
                  <a:gd name="T17" fmla="*/ 51 h 72"/>
                  <a:gd name="T18" fmla="*/ 68 w 68"/>
                  <a:gd name="T19" fmla="*/ 47 h 72"/>
                  <a:gd name="T20" fmla="*/ 66 w 68"/>
                  <a:gd name="T21" fmla="*/ 45 h 72"/>
                  <a:gd name="T22" fmla="*/ 66 w 68"/>
                  <a:gd name="T23" fmla="*/ 41 h 72"/>
                  <a:gd name="T24" fmla="*/ 66 w 68"/>
                  <a:gd name="T25" fmla="*/ 39 h 72"/>
                  <a:gd name="T26" fmla="*/ 60 w 68"/>
                  <a:gd name="T27" fmla="*/ 35 h 72"/>
                  <a:gd name="T28" fmla="*/ 53 w 68"/>
                  <a:gd name="T29" fmla="*/ 26 h 72"/>
                  <a:gd name="T30" fmla="*/ 51 w 68"/>
                  <a:gd name="T31" fmla="*/ 22 h 72"/>
                  <a:gd name="T32" fmla="*/ 49 w 68"/>
                  <a:gd name="T33" fmla="*/ 14 h 72"/>
                  <a:gd name="T34" fmla="*/ 45 w 68"/>
                  <a:gd name="T35" fmla="*/ 12 h 72"/>
                  <a:gd name="T36" fmla="*/ 39 w 68"/>
                  <a:gd name="T37" fmla="*/ 6 h 72"/>
                  <a:gd name="T38" fmla="*/ 37 w 68"/>
                  <a:gd name="T39" fmla="*/ 6 h 72"/>
                  <a:gd name="T40" fmla="*/ 35 w 68"/>
                  <a:gd name="T41" fmla="*/ 10 h 72"/>
                  <a:gd name="T42" fmla="*/ 29 w 68"/>
                  <a:gd name="T43" fmla="*/ 8 h 72"/>
                  <a:gd name="T44" fmla="*/ 25 w 68"/>
                  <a:gd name="T45" fmla="*/ 4 h 72"/>
                  <a:gd name="T46" fmla="*/ 19 w 68"/>
                  <a:gd name="T47" fmla="*/ 2 h 72"/>
                  <a:gd name="T48" fmla="*/ 14 w 68"/>
                  <a:gd name="T49" fmla="*/ 0 h 72"/>
                  <a:gd name="T50" fmla="*/ 14 w 68"/>
                  <a:gd name="T51" fmla="*/ 0 h 72"/>
                  <a:gd name="T52" fmla="*/ 8 w 68"/>
                  <a:gd name="T53" fmla="*/ 0 h 72"/>
                  <a:gd name="T54" fmla="*/ 10 w 68"/>
                  <a:gd name="T55" fmla="*/ 2 h 72"/>
                  <a:gd name="T56" fmla="*/ 6 w 68"/>
                  <a:gd name="T57" fmla="*/ 0 h 72"/>
                  <a:gd name="T58" fmla="*/ 2 w 68"/>
                  <a:gd name="T59" fmla="*/ 0 h 72"/>
                  <a:gd name="T60" fmla="*/ 2 w 68"/>
                  <a:gd name="T61" fmla="*/ 4 h 72"/>
                  <a:gd name="T62" fmla="*/ 2 w 68"/>
                  <a:gd name="T63" fmla="*/ 10 h 72"/>
                  <a:gd name="T64" fmla="*/ 0 w 68"/>
                  <a:gd name="T65" fmla="*/ 10 h 72"/>
                  <a:gd name="T66" fmla="*/ 10 w 68"/>
                  <a:gd name="T67" fmla="*/ 10 h 72"/>
                  <a:gd name="T68" fmla="*/ 12 w 68"/>
                  <a:gd name="T69" fmla="*/ 18 h 72"/>
                  <a:gd name="T70" fmla="*/ 21 w 68"/>
                  <a:gd name="T71" fmla="*/ 24 h 72"/>
                  <a:gd name="T72" fmla="*/ 21 w 68"/>
                  <a:gd name="T73" fmla="*/ 28 h 72"/>
                  <a:gd name="T74" fmla="*/ 33 w 68"/>
                  <a:gd name="T75" fmla="*/ 37 h 72"/>
                  <a:gd name="T76" fmla="*/ 33 w 68"/>
                  <a:gd name="T77" fmla="*/ 43 h 72"/>
                  <a:gd name="T78" fmla="*/ 35 w 68"/>
                  <a:gd name="T79" fmla="*/ 49 h 72"/>
                  <a:gd name="T80" fmla="*/ 35 w 68"/>
                  <a:gd name="T81" fmla="*/ 67 h 72"/>
                  <a:gd name="T82" fmla="*/ 37 w 68"/>
                  <a:gd name="T83" fmla="*/ 72 h 72"/>
                  <a:gd name="T84" fmla="*/ 39 w 68"/>
                  <a:gd name="T85" fmla="*/ 72 h 72"/>
                  <a:gd name="T86" fmla="*/ 43 w 68"/>
                  <a:gd name="T8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8" h="72">
                    <a:moveTo>
                      <a:pt x="43" y="72"/>
                    </a:moveTo>
                    <a:lnTo>
                      <a:pt x="43" y="67"/>
                    </a:lnTo>
                    <a:lnTo>
                      <a:pt x="47" y="61"/>
                    </a:lnTo>
                    <a:lnTo>
                      <a:pt x="49" y="61"/>
                    </a:lnTo>
                    <a:lnTo>
                      <a:pt x="51" y="51"/>
                    </a:lnTo>
                    <a:lnTo>
                      <a:pt x="53" y="51"/>
                    </a:lnTo>
                    <a:lnTo>
                      <a:pt x="58" y="47"/>
                    </a:lnTo>
                    <a:lnTo>
                      <a:pt x="62" y="51"/>
                    </a:lnTo>
                    <a:lnTo>
                      <a:pt x="68" y="51"/>
                    </a:lnTo>
                    <a:lnTo>
                      <a:pt x="68" y="47"/>
                    </a:lnTo>
                    <a:lnTo>
                      <a:pt x="66" y="45"/>
                    </a:lnTo>
                    <a:lnTo>
                      <a:pt x="66" y="41"/>
                    </a:lnTo>
                    <a:lnTo>
                      <a:pt x="66" y="39"/>
                    </a:lnTo>
                    <a:lnTo>
                      <a:pt x="60" y="35"/>
                    </a:lnTo>
                    <a:lnTo>
                      <a:pt x="53" y="26"/>
                    </a:lnTo>
                    <a:lnTo>
                      <a:pt x="51" y="22"/>
                    </a:lnTo>
                    <a:lnTo>
                      <a:pt x="49" y="14"/>
                    </a:lnTo>
                    <a:lnTo>
                      <a:pt x="45" y="12"/>
                    </a:lnTo>
                    <a:lnTo>
                      <a:pt x="39" y="6"/>
                    </a:lnTo>
                    <a:lnTo>
                      <a:pt x="37" y="6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5" y="4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21" y="24"/>
                    </a:lnTo>
                    <a:lnTo>
                      <a:pt x="21" y="28"/>
                    </a:lnTo>
                    <a:lnTo>
                      <a:pt x="33" y="37"/>
                    </a:lnTo>
                    <a:lnTo>
                      <a:pt x="33" y="43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7" y="72"/>
                    </a:lnTo>
                    <a:lnTo>
                      <a:pt x="39" y="72"/>
                    </a:lnTo>
                    <a:lnTo>
                      <a:pt x="43" y="72"/>
                    </a:lnTo>
                    <a:close/>
                  </a:path>
                </a:pathLst>
              </a:custGeom>
              <a:solidFill>
                <a:srgbClr val="6D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0" name="Freeform 287"/>
              <p:cNvSpPr>
                <a:spLocks/>
              </p:cNvSpPr>
              <p:nvPr/>
            </p:nvSpPr>
            <p:spPr bwMode="auto">
              <a:xfrm>
                <a:off x="4067" y="1886"/>
                <a:ext cx="68" cy="72"/>
              </a:xfrm>
              <a:custGeom>
                <a:avLst/>
                <a:gdLst>
                  <a:gd name="T0" fmla="*/ 43 w 68"/>
                  <a:gd name="T1" fmla="*/ 72 h 72"/>
                  <a:gd name="T2" fmla="*/ 43 w 68"/>
                  <a:gd name="T3" fmla="*/ 67 h 72"/>
                  <a:gd name="T4" fmla="*/ 47 w 68"/>
                  <a:gd name="T5" fmla="*/ 61 h 72"/>
                  <a:gd name="T6" fmla="*/ 49 w 68"/>
                  <a:gd name="T7" fmla="*/ 61 h 72"/>
                  <a:gd name="T8" fmla="*/ 51 w 68"/>
                  <a:gd name="T9" fmla="*/ 51 h 72"/>
                  <a:gd name="T10" fmla="*/ 53 w 68"/>
                  <a:gd name="T11" fmla="*/ 51 h 72"/>
                  <a:gd name="T12" fmla="*/ 58 w 68"/>
                  <a:gd name="T13" fmla="*/ 47 h 72"/>
                  <a:gd name="T14" fmla="*/ 62 w 68"/>
                  <a:gd name="T15" fmla="*/ 51 h 72"/>
                  <a:gd name="T16" fmla="*/ 68 w 68"/>
                  <a:gd name="T17" fmla="*/ 51 h 72"/>
                  <a:gd name="T18" fmla="*/ 68 w 68"/>
                  <a:gd name="T19" fmla="*/ 47 h 72"/>
                  <a:gd name="T20" fmla="*/ 66 w 68"/>
                  <a:gd name="T21" fmla="*/ 45 h 72"/>
                  <a:gd name="T22" fmla="*/ 66 w 68"/>
                  <a:gd name="T23" fmla="*/ 41 h 72"/>
                  <a:gd name="T24" fmla="*/ 66 w 68"/>
                  <a:gd name="T25" fmla="*/ 39 h 72"/>
                  <a:gd name="T26" fmla="*/ 60 w 68"/>
                  <a:gd name="T27" fmla="*/ 35 h 72"/>
                  <a:gd name="T28" fmla="*/ 53 w 68"/>
                  <a:gd name="T29" fmla="*/ 26 h 72"/>
                  <a:gd name="T30" fmla="*/ 51 w 68"/>
                  <a:gd name="T31" fmla="*/ 22 h 72"/>
                  <a:gd name="T32" fmla="*/ 49 w 68"/>
                  <a:gd name="T33" fmla="*/ 14 h 72"/>
                  <a:gd name="T34" fmla="*/ 45 w 68"/>
                  <a:gd name="T35" fmla="*/ 12 h 72"/>
                  <a:gd name="T36" fmla="*/ 39 w 68"/>
                  <a:gd name="T37" fmla="*/ 6 h 72"/>
                  <a:gd name="T38" fmla="*/ 37 w 68"/>
                  <a:gd name="T39" fmla="*/ 6 h 72"/>
                  <a:gd name="T40" fmla="*/ 35 w 68"/>
                  <a:gd name="T41" fmla="*/ 10 h 72"/>
                  <a:gd name="T42" fmla="*/ 29 w 68"/>
                  <a:gd name="T43" fmla="*/ 8 h 72"/>
                  <a:gd name="T44" fmla="*/ 25 w 68"/>
                  <a:gd name="T45" fmla="*/ 4 h 72"/>
                  <a:gd name="T46" fmla="*/ 19 w 68"/>
                  <a:gd name="T47" fmla="*/ 2 h 72"/>
                  <a:gd name="T48" fmla="*/ 14 w 68"/>
                  <a:gd name="T49" fmla="*/ 0 h 72"/>
                  <a:gd name="T50" fmla="*/ 14 w 68"/>
                  <a:gd name="T51" fmla="*/ 0 h 72"/>
                  <a:gd name="T52" fmla="*/ 8 w 68"/>
                  <a:gd name="T53" fmla="*/ 0 h 72"/>
                  <a:gd name="T54" fmla="*/ 10 w 68"/>
                  <a:gd name="T55" fmla="*/ 2 h 72"/>
                  <a:gd name="T56" fmla="*/ 6 w 68"/>
                  <a:gd name="T57" fmla="*/ 0 h 72"/>
                  <a:gd name="T58" fmla="*/ 2 w 68"/>
                  <a:gd name="T59" fmla="*/ 0 h 72"/>
                  <a:gd name="T60" fmla="*/ 2 w 68"/>
                  <a:gd name="T61" fmla="*/ 4 h 72"/>
                  <a:gd name="T62" fmla="*/ 2 w 68"/>
                  <a:gd name="T63" fmla="*/ 10 h 72"/>
                  <a:gd name="T64" fmla="*/ 0 w 68"/>
                  <a:gd name="T65" fmla="*/ 10 h 72"/>
                  <a:gd name="T66" fmla="*/ 10 w 68"/>
                  <a:gd name="T67" fmla="*/ 10 h 72"/>
                  <a:gd name="T68" fmla="*/ 12 w 68"/>
                  <a:gd name="T69" fmla="*/ 18 h 72"/>
                  <a:gd name="T70" fmla="*/ 21 w 68"/>
                  <a:gd name="T71" fmla="*/ 24 h 72"/>
                  <a:gd name="T72" fmla="*/ 21 w 68"/>
                  <a:gd name="T73" fmla="*/ 28 h 72"/>
                  <a:gd name="T74" fmla="*/ 33 w 68"/>
                  <a:gd name="T75" fmla="*/ 37 h 72"/>
                  <a:gd name="T76" fmla="*/ 33 w 68"/>
                  <a:gd name="T77" fmla="*/ 43 h 72"/>
                  <a:gd name="T78" fmla="*/ 35 w 68"/>
                  <a:gd name="T79" fmla="*/ 49 h 72"/>
                  <a:gd name="T80" fmla="*/ 35 w 68"/>
                  <a:gd name="T81" fmla="*/ 67 h 72"/>
                  <a:gd name="T82" fmla="*/ 37 w 68"/>
                  <a:gd name="T83" fmla="*/ 72 h 72"/>
                  <a:gd name="T84" fmla="*/ 39 w 68"/>
                  <a:gd name="T85" fmla="*/ 72 h 72"/>
                  <a:gd name="T86" fmla="*/ 43 w 68"/>
                  <a:gd name="T8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8" h="72">
                    <a:moveTo>
                      <a:pt x="43" y="72"/>
                    </a:moveTo>
                    <a:lnTo>
                      <a:pt x="43" y="67"/>
                    </a:lnTo>
                    <a:lnTo>
                      <a:pt x="47" y="61"/>
                    </a:lnTo>
                    <a:lnTo>
                      <a:pt x="49" y="61"/>
                    </a:lnTo>
                    <a:lnTo>
                      <a:pt x="51" y="51"/>
                    </a:lnTo>
                    <a:lnTo>
                      <a:pt x="53" y="51"/>
                    </a:lnTo>
                    <a:lnTo>
                      <a:pt x="58" y="47"/>
                    </a:lnTo>
                    <a:lnTo>
                      <a:pt x="62" y="51"/>
                    </a:lnTo>
                    <a:lnTo>
                      <a:pt x="68" y="51"/>
                    </a:lnTo>
                    <a:lnTo>
                      <a:pt x="68" y="47"/>
                    </a:lnTo>
                    <a:lnTo>
                      <a:pt x="66" y="45"/>
                    </a:lnTo>
                    <a:lnTo>
                      <a:pt x="66" y="41"/>
                    </a:lnTo>
                    <a:lnTo>
                      <a:pt x="66" y="39"/>
                    </a:lnTo>
                    <a:lnTo>
                      <a:pt x="60" y="35"/>
                    </a:lnTo>
                    <a:lnTo>
                      <a:pt x="53" y="26"/>
                    </a:lnTo>
                    <a:lnTo>
                      <a:pt x="51" y="22"/>
                    </a:lnTo>
                    <a:lnTo>
                      <a:pt x="49" y="14"/>
                    </a:lnTo>
                    <a:lnTo>
                      <a:pt x="45" y="12"/>
                    </a:lnTo>
                    <a:lnTo>
                      <a:pt x="39" y="6"/>
                    </a:lnTo>
                    <a:lnTo>
                      <a:pt x="37" y="6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5" y="4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21" y="24"/>
                    </a:lnTo>
                    <a:lnTo>
                      <a:pt x="21" y="28"/>
                    </a:lnTo>
                    <a:lnTo>
                      <a:pt x="33" y="37"/>
                    </a:lnTo>
                    <a:lnTo>
                      <a:pt x="33" y="43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7" y="72"/>
                    </a:lnTo>
                    <a:lnTo>
                      <a:pt x="39" y="72"/>
                    </a:lnTo>
                    <a:lnTo>
                      <a:pt x="43" y="7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1" name="Freeform 288"/>
              <p:cNvSpPr>
                <a:spLocks/>
              </p:cNvSpPr>
              <p:nvPr/>
            </p:nvSpPr>
            <p:spPr bwMode="auto">
              <a:xfrm>
                <a:off x="3925" y="20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2" name="Freeform 289"/>
              <p:cNvSpPr>
                <a:spLocks/>
              </p:cNvSpPr>
              <p:nvPr/>
            </p:nvSpPr>
            <p:spPr bwMode="auto">
              <a:xfrm>
                <a:off x="3917" y="2029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3" name="Freeform 290"/>
              <p:cNvSpPr>
                <a:spLocks/>
              </p:cNvSpPr>
              <p:nvPr/>
            </p:nvSpPr>
            <p:spPr bwMode="auto">
              <a:xfrm>
                <a:off x="3917" y="2029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4" name="Freeform 291"/>
              <p:cNvSpPr>
                <a:spLocks/>
              </p:cNvSpPr>
              <p:nvPr/>
            </p:nvSpPr>
            <p:spPr bwMode="auto">
              <a:xfrm>
                <a:off x="3930" y="2007"/>
                <a:ext cx="36" cy="45"/>
              </a:xfrm>
              <a:custGeom>
                <a:avLst/>
                <a:gdLst>
                  <a:gd name="T0" fmla="*/ 18 w 18"/>
                  <a:gd name="T1" fmla="*/ 8 h 22"/>
                  <a:gd name="T2" fmla="*/ 16 w 18"/>
                  <a:gd name="T3" fmla="*/ 7 h 22"/>
                  <a:gd name="T4" fmla="*/ 14 w 18"/>
                  <a:gd name="T5" fmla="*/ 6 h 22"/>
                  <a:gd name="T6" fmla="*/ 11 w 18"/>
                  <a:gd name="T7" fmla="*/ 6 h 22"/>
                  <a:gd name="T8" fmla="*/ 11 w 18"/>
                  <a:gd name="T9" fmla="*/ 5 h 22"/>
                  <a:gd name="T10" fmla="*/ 11 w 18"/>
                  <a:gd name="T11" fmla="*/ 4 h 22"/>
                  <a:gd name="T12" fmla="*/ 9 w 18"/>
                  <a:gd name="T13" fmla="*/ 2 h 22"/>
                  <a:gd name="T14" fmla="*/ 9 w 18"/>
                  <a:gd name="T15" fmla="*/ 2 h 22"/>
                  <a:gd name="T16" fmla="*/ 7 w 18"/>
                  <a:gd name="T17" fmla="*/ 1 h 22"/>
                  <a:gd name="T18" fmla="*/ 6 w 18"/>
                  <a:gd name="T19" fmla="*/ 0 h 22"/>
                  <a:gd name="T20" fmla="*/ 4 w 18"/>
                  <a:gd name="T21" fmla="*/ 1 h 22"/>
                  <a:gd name="T22" fmla="*/ 4 w 18"/>
                  <a:gd name="T23" fmla="*/ 2 h 22"/>
                  <a:gd name="T24" fmla="*/ 6 w 18"/>
                  <a:gd name="T25" fmla="*/ 3 h 22"/>
                  <a:gd name="T26" fmla="*/ 6 w 18"/>
                  <a:gd name="T27" fmla="*/ 5 h 22"/>
                  <a:gd name="T28" fmla="*/ 6 w 18"/>
                  <a:gd name="T29" fmla="*/ 5 h 22"/>
                  <a:gd name="T30" fmla="*/ 4 w 18"/>
                  <a:gd name="T31" fmla="*/ 5 h 22"/>
                  <a:gd name="T32" fmla="*/ 3 w 18"/>
                  <a:gd name="T33" fmla="*/ 7 h 22"/>
                  <a:gd name="T34" fmla="*/ 3 w 18"/>
                  <a:gd name="T35" fmla="*/ 10 h 22"/>
                  <a:gd name="T36" fmla="*/ 2 w 18"/>
                  <a:gd name="T37" fmla="*/ 13 h 22"/>
                  <a:gd name="T38" fmla="*/ 0 w 18"/>
                  <a:gd name="T39" fmla="*/ 13 h 22"/>
                  <a:gd name="T40" fmla="*/ 0 w 18"/>
                  <a:gd name="T41" fmla="*/ 13 h 22"/>
                  <a:gd name="T42" fmla="*/ 3 w 18"/>
                  <a:gd name="T43" fmla="*/ 16 h 22"/>
                  <a:gd name="T44" fmla="*/ 9 w 18"/>
                  <a:gd name="T45" fmla="*/ 22 h 22"/>
                  <a:gd name="T46" fmla="*/ 9 w 18"/>
                  <a:gd name="T47" fmla="*/ 19 h 22"/>
                  <a:gd name="T48" fmla="*/ 9 w 18"/>
                  <a:gd name="T49" fmla="*/ 18 h 22"/>
                  <a:gd name="T50" fmla="*/ 11 w 18"/>
                  <a:gd name="T51" fmla="*/ 15 h 22"/>
                  <a:gd name="T52" fmla="*/ 13 w 18"/>
                  <a:gd name="T53" fmla="*/ 13 h 22"/>
                  <a:gd name="T54" fmla="*/ 14 w 18"/>
                  <a:gd name="T55" fmla="*/ 15 h 22"/>
                  <a:gd name="T56" fmla="*/ 16 w 18"/>
                  <a:gd name="T57" fmla="*/ 13 h 22"/>
                  <a:gd name="T58" fmla="*/ 16 w 18"/>
                  <a:gd name="T59" fmla="*/ 12 h 22"/>
                  <a:gd name="T60" fmla="*/ 18 w 18"/>
                  <a:gd name="T61" fmla="*/ 10 h 22"/>
                  <a:gd name="T62" fmla="*/ 18 w 18"/>
                  <a:gd name="T63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" h="22">
                    <a:moveTo>
                      <a:pt x="18" y="8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4"/>
                      <a:pt x="2" y="15"/>
                      <a:pt x="3" y="16"/>
                    </a:cubicBezTo>
                    <a:cubicBezTo>
                      <a:pt x="5" y="18"/>
                      <a:pt x="6" y="20"/>
                      <a:pt x="9" y="22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0"/>
                      <a:pt x="18" y="10"/>
                      <a:pt x="18" y="10"/>
                    </a:cubicBez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5" name="Freeform 292"/>
              <p:cNvSpPr>
                <a:spLocks/>
              </p:cNvSpPr>
              <p:nvPr/>
            </p:nvSpPr>
            <p:spPr bwMode="auto">
              <a:xfrm>
                <a:off x="3930" y="2007"/>
                <a:ext cx="36" cy="45"/>
              </a:xfrm>
              <a:custGeom>
                <a:avLst/>
                <a:gdLst>
                  <a:gd name="T0" fmla="*/ 18 w 18"/>
                  <a:gd name="T1" fmla="*/ 8 h 22"/>
                  <a:gd name="T2" fmla="*/ 16 w 18"/>
                  <a:gd name="T3" fmla="*/ 7 h 22"/>
                  <a:gd name="T4" fmla="*/ 14 w 18"/>
                  <a:gd name="T5" fmla="*/ 6 h 22"/>
                  <a:gd name="T6" fmla="*/ 11 w 18"/>
                  <a:gd name="T7" fmla="*/ 6 h 22"/>
                  <a:gd name="T8" fmla="*/ 11 w 18"/>
                  <a:gd name="T9" fmla="*/ 5 h 22"/>
                  <a:gd name="T10" fmla="*/ 11 w 18"/>
                  <a:gd name="T11" fmla="*/ 4 h 22"/>
                  <a:gd name="T12" fmla="*/ 9 w 18"/>
                  <a:gd name="T13" fmla="*/ 2 h 22"/>
                  <a:gd name="T14" fmla="*/ 9 w 18"/>
                  <a:gd name="T15" fmla="*/ 2 h 22"/>
                  <a:gd name="T16" fmla="*/ 7 w 18"/>
                  <a:gd name="T17" fmla="*/ 1 h 22"/>
                  <a:gd name="T18" fmla="*/ 6 w 18"/>
                  <a:gd name="T19" fmla="*/ 0 h 22"/>
                  <a:gd name="T20" fmla="*/ 4 w 18"/>
                  <a:gd name="T21" fmla="*/ 1 h 22"/>
                  <a:gd name="T22" fmla="*/ 4 w 18"/>
                  <a:gd name="T23" fmla="*/ 2 h 22"/>
                  <a:gd name="T24" fmla="*/ 6 w 18"/>
                  <a:gd name="T25" fmla="*/ 3 h 22"/>
                  <a:gd name="T26" fmla="*/ 6 w 18"/>
                  <a:gd name="T27" fmla="*/ 5 h 22"/>
                  <a:gd name="T28" fmla="*/ 6 w 18"/>
                  <a:gd name="T29" fmla="*/ 5 h 22"/>
                  <a:gd name="T30" fmla="*/ 4 w 18"/>
                  <a:gd name="T31" fmla="*/ 5 h 22"/>
                  <a:gd name="T32" fmla="*/ 3 w 18"/>
                  <a:gd name="T33" fmla="*/ 7 h 22"/>
                  <a:gd name="T34" fmla="*/ 3 w 18"/>
                  <a:gd name="T35" fmla="*/ 10 h 22"/>
                  <a:gd name="T36" fmla="*/ 2 w 18"/>
                  <a:gd name="T37" fmla="*/ 13 h 22"/>
                  <a:gd name="T38" fmla="*/ 0 w 18"/>
                  <a:gd name="T39" fmla="*/ 13 h 22"/>
                  <a:gd name="T40" fmla="*/ 0 w 18"/>
                  <a:gd name="T41" fmla="*/ 13 h 22"/>
                  <a:gd name="T42" fmla="*/ 3 w 18"/>
                  <a:gd name="T43" fmla="*/ 16 h 22"/>
                  <a:gd name="T44" fmla="*/ 9 w 18"/>
                  <a:gd name="T45" fmla="*/ 22 h 22"/>
                  <a:gd name="T46" fmla="*/ 9 w 18"/>
                  <a:gd name="T47" fmla="*/ 19 h 22"/>
                  <a:gd name="T48" fmla="*/ 9 w 18"/>
                  <a:gd name="T49" fmla="*/ 18 h 22"/>
                  <a:gd name="T50" fmla="*/ 11 w 18"/>
                  <a:gd name="T51" fmla="*/ 15 h 22"/>
                  <a:gd name="T52" fmla="*/ 13 w 18"/>
                  <a:gd name="T53" fmla="*/ 13 h 22"/>
                  <a:gd name="T54" fmla="*/ 14 w 18"/>
                  <a:gd name="T55" fmla="*/ 15 h 22"/>
                  <a:gd name="T56" fmla="*/ 16 w 18"/>
                  <a:gd name="T57" fmla="*/ 13 h 22"/>
                  <a:gd name="T58" fmla="*/ 16 w 18"/>
                  <a:gd name="T59" fmla="*/ 12 h 22"/>
                  <a:gd name="T60" fmla="*/ 18 w 18"/>
                  <a:gd name="T61" fmla="*/ 10 h 22"/>
                  <a:gd name="T62" fmla="*/ 18 w 18"/>
                  <a:gd name="T63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" h="22">
                    <a:moveTo>
                      <a:pt x="18" y="8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4"/>
                      <a:pt x="2" y="15"/>
                      <a:pt x="3" y="16"/>
                    </a:cubicBezTo>
                    <a:cubicBezTo>
                      <a:pt x="5" y="18"/>
                      <a:pt x="6" y="20"/>
                      <a:pt x="9" y="22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0"/>
                      <a:pt x="18" y="10"/>
                      <a:pt x="18" y="10"/>
                    </a:cubicBezTo>
                    <a:lnTo>
                      <a:pt x="18" y="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293"/>
              <p:cNvSpPr>
                <a:spLocks/>
              </p:cNvSpPr>
              <p:nvPr/>
            </p:nvSpPr>
            <p:spPr bwMode="auto">
              <a:xfrm>
                <a:off x="3940" y="2044"/>
                <a:ext cx="6" cy="8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0 h 4"/>
                  <a:gd name="T4" fmla="*/ 3 w 3"/>
                  <a:gd name="T5" fmla="*/ 4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Freeform 294"/>
              <p:cNvSpPr>
                <a:spLocks/>
              </p:cNvSpPr>
              <p:nvPr/>
            </p:nvSpPr>
            <p:spPr bwMode="auto">
              <a:xfrm>
                <a:off x="3940" y="2044"/>
                <a:ext cx="6" cy="8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0 h 4"/>
                  <a:gd name="T4" fmla="*/ 3 w 3"/>
                  <a:gd name="T5" fmla="*/ 4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8" name="Freeform 295"/>
              <p:cNvSpPr>
                <a:spLocks/>
              </p:cNvSpPr>
              <p:nvPr/>
            </p:nvSpPr>
            <p:spPr bwMode="auto">
              <a:xfrm>
                <a:off x="3946" y="2034"/>
                <a:ext cx="39" cy="69"/>
              </a:xfrm>
              <a:custGeom>
                <a:avLst/>
                <a:gdLst>
                  <a:gd name="T0" fmla="*/ 17 w 19"/>
                  <a:gd name="T1" fmla="*/ 20 h 34"/>
                  <a:gd name="T2" fmla="*/ 14 w 19"/>
                  <a:gd name="T3" fmla="*/ 15 h 34"/>
                  <a:gd name="T4" fmla="*/ 13 w 19"/>
                  <a:gd name="T5" fmla="*/ 10 h 34"/>
                  <a:gd name="T6" fmla="*/ 14 w 19"/>
                  <a:gd name="T7" fmla="*/ 9 h 34"/>
                  <a:gd name="T8" fmla="*/ 13 w 19"/>
                  <a:gd name="T9" fmla="*/ 8 h 34"/>
                  <a:gd name="T10" fmla="*/ 14 w 19"/>
                  <a:gd name="T11" fmla="*/ 5 h 34"/>
                  <a:gd name="T12" fmla="*/ 12 w 19"/>
                  <a:gd name="T13" fmla="*/ 3 h 34"/>
                  <a:gd name="T14" fmla="*/ 10 w 19"/>
                  <a:gd name="T15" fmla="*/ 2 h 34"/>
                  <a:gd name="T16" fmla="*/ 9 w 19"/>
                  <a:gd name="T17" fmla="*/ 0 h 34"/>
                  <a:gd name="T18" fmla="*/ 8 w 19"/>
                  <a:gd name="T19" fmla="*/ 0 h 34"/>
                  <a:gd name="T20" fmla="*/ 8 w 19"/>
                  <a:gd name="T21" fmla="*/ 0 h 34"/>
                  <a:gd name="T22" fmla="*/ 6 w 19"/>
                  <a:gd name="T23" fmla="*/ 2 h 34"/>
                  <a:gd name="T24" fmla="*/ 5 w 19"/>
                  <a:gd name="T25" fmla="*/ 0 h 34"/>
                  <a:gd name="T26" fmla="*/ 2 w 19"/>
                  <a:gd name="T27" fmla="*/ 2 h 34"/>
                  <a:gd name="T28" fmla="*/ 1 w 19"/>
                  <a:gd name="T29" fmla="*/ 5 h 34"/>
                  <a:gd name="T30" fmla="*/ 1 w 19"/>
                  <a:gd name="T31" fmla="*/ 6 h 34"/>
                  <a:gd name="T32" fmla="*/ 0 w 19"/>
                  <a:gd name="T33" fmla="*/ 9 h 34"/>
                  <a:gd name="T34" fmla="*/ 0 w 19"/>
                  <a:gd name="T35" fmla="*/ 9 h 34"/>
                  <a:gd name="T36" fmla="*/ 2 w 19"/>
                  <a:gd name="T37" fmla="*/ 13 h 34"/>
                  <a:gd name="T38" fmla="*/ 2 w 19"/>
                  <a:gd name="T39" fmla="*/ 20 h 34"/>
                  <a:gd name="T40" fmla="*/ 6 w 19"/>
                  <a:gd name="T41" fmla="*/ 30 h 34"/>
                  <a:gd name="T42" fmla="*/ 7 w 19"/>
                  <a:gd name="T43" fmla="*/ 31 h 34"/>
                  <a:gd name="T44" fmla="*/ 6 w 19"/>
                  <a:gd name="T45" fmla="*/ 33 h 34"/>
                  <a:gd name="T46" fmla="*/ 10 w 19"/>
                  <a:gd name="T47" fmla="*/ 34 h 34"/>
                  <a:gd name="T48" fmla="*/ 12 w 19"/>
                  <a:gd name="T49" fmla="*/ 33 h 34"/>
                  <a:gd name="T50" fmla="*/ 13 w 19"/>
                  <a:gd name="T51" fmla="*/ 30 h 34"/>
                  <a:gd name="T52" fmla="*/ 12 w 19"/>
                  <a:gd name="T53" fmla="*/ 28 h 34"/>
                  <a:gd name="T54" fmla="*/ 17 w 19"/>
                  <a:gd name="T55" fmla="*/ 27 h 34"/>
                  <a:gd name="T56" fmla="*/ 18 w 19"/>
                  <a:gd name="T57" fmla="*/ 24 h 34"/>
                  <a:gd name="T58" fmla="*/ 19 w 19"/>
                  <a:gd name="T59" fmla="*/ 22 h 34"/>
                  <a:gd name="T60" fmla="*/ 17 w 19"/>
                  <a:gd name="T61" fmla="*/ 2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" h="34">
                    <a:moveTo>
                      <a:pt x="17" y="20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0"/>
                      <a:pt x="2" y="12"/>
                      <a:pt x="2" y="13"/>
                    </a:cubicBezTo>
                    <a:cubicBezTo>
                      <a:pt x="2" y="15"/>
                      <a:pt x="2" y="18"/>
                      <a:pt x="2" y="20"/>
                    </a:cubicBezTo>
                    <a:cubicBezTo>
                      <a:pt x="2" y="24"/>
                      <a:pt x="2" y="28"/>
                      <a:pt x="6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2"/>
                      <a:pt x="6" y="32"/>
                      <a:pt x="6" y="33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2"/>
                      <a:pt x="19" y="22"/>
                      <a:pt x="19" y="22"/>
                    </a:cubicBezTo>
                    <a:lnTo>
                      <a:pt x="17" y="2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9" name="Freeform 296"/>
              <p:cNvSpPr>
                <a:spLocks/>
              </p:cNvSpPr>
              <p:nvPr/>
            </p:nvSpPr>
            <p:spPr bwMode="auto">
              <a:xfrm>
                <a:off x="3946" y="2034"/>
                <a:ext cx="39" cy="69"/>
              </a:xfrm>
              <a:custGeom>
                <a:avLst/>
                <a:gdLst>
                  <a:gd name="T0" fmla="*/ 17 w 19"/>
                  <a:gd name="T1" fmla="*/ 20 h 34"/>
                  <a:gd name="T2" fmla="*/ 14 w 19"/>
                  <a:gd name="T3" fmla="*/ 15 h 34"/>
                  <a:gd name="T4" fmla="*/ 13 w 19"/>
                  <a:gd name="T5" fmla="*/ 10 h 34"/>
                  <a:gd name="T6" fmla="*/ 14 w 19"/>
                  <a:gd name="T7" fmla="*/ 9 h 34"/>
                  <a:gd name="T8" fmla="*/ 13 w 19"/>
                  <a:gd name="T9" fmla="*/ 8 h 34"/>
                  <a:gd name="T10" fmla="*/ 14 w 19"/>
                  <a:gd name="T11" fmla="*/ 5 h 34"/>
                  <a:gd name="T12" fmla="*/ 12 w 19"/>
                  <a:gd name="T13" fmla="*/ 3 h 34"/>
                  <a:gd name="T14" fmla="*/ 10 w 19"/>
                  <a:gd name="T15" fmla="*/ 2 h 34"/>
                  <a:gd name="T16" fmla="*/ 9 w 19"/>
                  <a:gd name="T17" fmla="*/ 0 h 34"/>
                  <a:gd name="T18" fmla="*/ 8 w 19"/>
                  <a:gd name="T19" fmla="*/ 0 h 34"/>
                  <a:gd name="T20" fmla="*/ 8 w 19"/>
                  <a:gd name="T21" fmla="*/ 0 h 34"/>
                  <a:gd name="T22" fmla="*/ 6 w 19"/>
                  <a:gd name="T23" fmla="*/ 2 h 34"/>
                  <a:gd name="T24" fmla="*/ 5 w 19"/>
                  <a:gd name="T25" fmla="*/ 0 h 34"/>
                  <a:gd name="T26" fmla="*/ 2 w 19"/>
                  <a:gd name="T27" fmla="*/ 2 h 34"/>
                  <a:gd name="T28" fmla="*/ 1 w 19"/>
                  <a:gd name="T29" fmla="*/ 5 h 34"/>
                  <a:gd name="T30" fmla="*/ 1 w 19"/>
                  <a:gd name="T31" fmla="*/ 6 h 34"/>
                  <a:gd name="T32" fmla="*/ 0 w 19"/>
                  <a:gd name="T33" fmla="*/ 9 h 34"/>
                  <a:gd name="T34" fmla="*/ 0 w 19"/>
                  <a:gd name="T35" fmla="*/ 9 h 34"/>
                  <a:gd name="T36" fmla="*/ 2 w 19"/>
                  <a:gd name="T37" fmla="*/ 13 h 34"/>
                  <a:gd name="T38" fmla="*/ 2 w 19"/>
                  <a:gd name="T39" fmla="*/ 20 h 34"/>
                  <a:gd name="T40" fmla="*/ 6 w 19"/>
                  <a:gd name="T41" fmla="*/ 30 h 34"/>
                  <a:gd name="T42" fmla="*/ 7 w 19"/>
                  <a:gd name="T43" fmla="*/ 31 h 34"/>
                  <a:gd name="T44" fmla="*/ 6 w 19"/>
                  <a:gd name="T45" fmla="*/ 33 h 34"/>
                  <a:gd name="T46" fmla="*/ 10 w 19"/>
                  <a:gd name="T47" fmla="*/ 34 h 34"/>
                  <a:gd name="T48" fmla="*/ 12 w 19"/>
                  <a:gd name="T49" fmla="*/ 33 h 34"/>
                  <a:gd name="T50" fmla="*/ 13 w 19"/>
                  <a:gd name="T51" fmla="*/ 30 h 34"/>
                  <a:gd name="T52" fmla="*/ 12 w 19"/>
                  <a:gd name="T53" fmla="*/ 28 h 34"/>
                  <a:gd name="T54" fmla="*/ 17 w 19"/>
                  <a:gd name="T55" fmla="*/ 27 h 34"/>
                  <a:gd name="T56" fmla="*/ 18 w 19"/>
                  <a:gd name="T57" fmla="*/ 24 h 34"/>
                  <a:gd name="T58" fmla="*/ 19 w 19"/>
                  <a:gd name="T59" fmla="*/ 22 h 34"/>
                  <a:gd name="T60" fmla="*/ 17 w 19"/>
                  <a:gd name="T61" fmla="*/ 2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" h="34">
                    <a:moveTo>
                      <a:pt x="17" y="20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0"/>
                      <a:pt x="2" y="12"/>
                      <a:pt x="2" y="13"/>
                    </a:cubicBezTo>
                    <a:cubicBezTo>
                      <a:pt x="2" y="15"/>
                      <a:pt x="2" y="18"/>
                      <a:pt x="2" y="20"/>
                    </a:cubicBezTo>
                    <a:cubicBezTo>
                      <a:pt x="2" y="24"/>
                      <a:pt x="2" y="28"/>
                      <a:pt x="6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2"/>
                      <a:pt x="6" y="32"/>
                      <a:pt x="6" y="33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2"/>
                      <a:pt x="19" y="22"/>
                      <a:pt x="19" y="22"/>
                    </a:cubicBezTo>
                    <a:lnTo>
                      <a:pt x="17" y="2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0" name="Freeform 297"/>
              <p:cNvSpPr>
                <a:spLocks/>
              </p:cNvSpPr>
              <p:nvPr/>
            </p:nvSpPr>
            <p:spPr bwMode="auto">
              <a:xfrm>
                <a:off x="3936" y="1947"/>
                <a:ext cx="80" cy="105"/>
              </a:xfrm>
              <a:custGeom>
                <a:avLst/>
                <a:gdLst>
                  <a:gd name="T0" fmla="*/ 37 w 39"/>
                  <a:gd name="T1" fmla="*/ 32 h 51"/>
                  <a:gd name="T2" fmla="*/ 34 w 39"/>
                  <a:gd name="T3" fmla="*/ 25 h 51"/>
                  <a:gd name="T4" fmla="*/ 34 w 39"/>
                  <a:gd name="T5" fmla="*/ 19 h 51"/>
                  <a:gd name="T6" fmla="*/ 31 w 39"/>
                  <a:gd name="T7" fmla="*/ 17 h 51"/>
                  <a:gd name="T8" fmla="*/ 29 w 39"/>
                  <a:gd name="T9" fmla="*/ 17 h 51"/>
                  <a:gd name="T10" fmla="*/ 26 w 39"/>
                  <a:gd name="T11" fmla="*/ 16 h 51"/>
                  <a:gd name="T12" fmla="*/ 22 w 39"/>
                  <a:gd name="T13" fmla="*/ 14 h 51"/>
                  <a:gd name="T14" fmla="*/ 19 w 39"/>
                  <a:gd name="T15" fmla="*/ 9 h 51"/>
                  <a:gd name="T16" fmla="*/ 14 w 39"/>
                  <a:gd name="T17" fmla="*/ 2 h 51"/>
                  <a:gd name="T18" fmla="*/ 8 w 39"/>
                  <a:gd name="T19" fmla="*/ 0 h 51"/>
                  <a:gd name="T20" fmla="*/ 5 w 39"/>
                  <a:gd name="T21" fmla="*/ 3 h 51"/>
                  <a:gd name="T22" fmla="*/ 1 w 39"/>
                  <a:gd name="T23" fmla="*/ 4 h 51"/>
                  <a:gd name="T24" fmla="*/ 2 w 39"/>
                  <a:gd name="T25" fmla="*/ 11 h 51"/>
                  <a:gd name="T26" fmla="*/ 5 w 39"/>
                  <a:gd name="T27" fmla="*/ 12 h 51"/>
                  <a:gd name="T28" fmla="*/ 4 w 39"/>
                  <a:gd name="T29" fmla="*/ 13 h 51"/>
                  <a:gd name="T30" fmla="*/ 2 w 39"/>
                  <a:gd name="T31" fmla="*/ 14 h 51"/>
                  <a:gd name="T32" fmla="*/ 4 w 39"/>
                  <a:gd name="T33" fmla="*/ 15 h 51"/>
                  <a:gd name="T34" fmla="*/ 4 w 39"/>
                  <a:gd name="T35" fmla="*/ 17 h 51"/>
                  <a:gd name="T36" fmla="*/ 3 w 39"/>
                  <a:gd name="T37" fmla="*/ 22 h 51"/>
                  <a:gd name="T38" fmla="*/ 6 w 39"/>
                  <a:gd name="T39" fmla="*/ 24 h 51"/>
                  <a:gd name="T40" fmla="*/ 7 w 39"/>
                  <a:gd name="T41" fmla="*/ 26 h 51"/>
                  <a:gd name="T42" fmla="*/ 4 w 39"/>
                  <a:gd name="T43" fmla="*/ 26 h 51"/>
                  <a:gd name="T44" fmla="*/ 7 w 39"/>
                  <a:gd name="T45" fmla="*/ 30 h 51"/>
                  <a:gd name="T46" fmla="*/ 8 w 39"/>
                  <a:gd name="T47" fmla="*/ 33 h 51"/>
                  <a:gd name="T48" fmla="*/ 9 w 39"/>
                  <a:gd name="T49" fmla="*/ 35 h 51"/>
                  <a:gd name="T50" fmla="*/ 13 w 39"/>
                  <a:gd name="T51" fmla="*/ 37 h 51"/>
                  <a:gd name="T52" fmla="*/ 15 w 39"/>
                  <a:gd name="T53" fmla="*/ 40 h 51"/>
                  <a:gd name="T54" fmla="*/ 14 w 39"/>
                  <a:gd name="T55" fmla="*/ 42 h 51"/>
                  <a:gd name="T56" fmla="*/ 15 w 39"/>
                  <a:gd name="T57" fmla="*/ 44 h 51"/>
                  <a:gd name="T58" fmla="*/ 19 w 39"/>
                  <a:gd name="T59" fmla="*/ 47 h 51"/>
                  <a:gd name="T60" fmla="*/ 19 w 39"/>
                  <a:gd name="T61" fmla="*/ 51 h 51"/>
                  <a:gd name="T62" fmla="*/ 20 w 39"/>
                  <a:gd name="T63" fmla="*/ 49 h 51"/>
                  <a:gd name="T64" fmla="*/ 24 w 39"/>
                  <a:gd name="T65" fmla="*/ 48 h 51"/>
                  <a:gd name="T66" fmla="*/ 29 w 39"/>
                  <a:gd name="T67" fmla="*/ 45 h 51"/>
                  <a:gd name="T68" fmla="*/ 35 w 39"/>
                  <a:gd name="T69" fmla="*/ 45 h 51"/>
                  <a:gd name="T70" fmla="*/ 35 w 39"/>
                  <a:gd name="T71" fmla="*/ 41 h 51"/>
                  <a:gd name="T72" fmla="*/ 38 w 39"/>
                  <a:gd name="T73" fmla="*/ 3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" h="51">
                    <a:moveTo>
                      <a:pt x="39" y="35"/>
                    </a:moveTo>
                    <a:cubicBezTo>
                      <a:pt x="37" y="32"/>
                      <a:pt x="37" y="32"/>
                      <a:pt x="37" y="32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8"/>
                      <a:pt x="35" y="17"/>
                      <a:pt x="35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8" y="37"/>
                      <a:pt x="38" y="37"/>
                      <a:pt x="38" y="37"/>
                    </a:cubicBez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1" name="Freeform 298"/>
              <p:cNvSpPr>
                <a:spLocks/>
              </p:cNvSpPr>
              <p:nvPr/>
            </p:nvSpPr>
            <p:spPr bwMode="auto">
              <a:xfrm>
                <a:off x="3936" y="1947"/>
                <a:ext cx="80" cy="105"/>
              </a:xfrm>
              <a:custGeom>
                <a:avLst/>
                <a:gdLst>
                  <a:gd name="T0" fmla="*/ 37 w 39"/>
                  <a:gd name="T1" fmla="*/ 32 h 51"/>
                  <a:gd name="T2" fmla="*/ 34 w 39"/>
                  <a:gd name="T3" fmla="*/ 25 h 51"/>
                  <a:gd name="T4" fmla="*/ 34 w 39"/>
                  <a:gd name="T5" fmla="*/ 19 h 51"/>
                  <a:gd name="T6" fmla="*/ 31 w 39"/>
                  <a:gd name="T7" fmla="*/ 17 h 51"/>
                  <a:gd name="T8" fmla="*/ 29 w 39"/>
                  <a:gd name="T9" fmla="*/ 17 h 51"/>
                  <a:gd name="T10" fmla="*/ 26 w 39"/>
                  <a:gd name="T11" fmla="*/ 16 h 51"/>
                  <a:gd name="T12" fmla="*/ 22 w 39"/>
                  <a:gd name="T13" fmla="*/ 14 h 51"/>
                  <a:gd name="T14" fmla="*/ 19 w 39"/>
                  <a:gd name="T15" fmla="*/ 9 h 51"/>
                  <a:gd name="T16" fmla="*/ 14 w 39"/>
                  <a:gd name="T17" fmla="*/ 2 h 51"/>
                  <a:gd name="T18" fmla="*/ 8 w 39"/>
                  <a:gd name="T19" fmla="*/ 0 h 51"/>
                  <a:gd name="T20" fmla="*/ 5 w 39"/>
                  <a:gd name="T21" fmla="*/ 3 h 51"/>
                  <a:gd name="T22" fmla="*/ 1 w 39"/>
                  <a:gd name="T23" fmla="*/ 4 h 51"/>
                  <a:gd name="T24" fmla="*/ 2 w 39"/>
                  <a:gd name="T25" fmla="*/ 11 h 51"/>
                  <a:gd name="T26" fmla="*/ 5 w 39"/>
                  <a:gd name="T27" fmla="*/ 12 h 51"/>
                  <a:gd name="T28" fmla="*/ 4 w 39"/>
                  <a:gd name="T29" fmla="*/ 13 h 51"/>
                  <a:gd name="T30" fmla="*/ 2 w 39"/>
                  <a:gd name="T31" fmla="*/ 14 h 51"/>
                  <a:gd name="T32" fmla="*/ 4 w 39"/>
                  <a:gd name="T33" fmla="*/ 15 h 51"/>
                  <a:gd name="T34" fmla="*/ 4 w 39"/>
                  <a:gd name="T35" fmla="*/ 17 h 51"/>
                  <a:gd name="T36" fmla="*/ 3 w 39"/>
                  <a:gd name="T37" fmla="*/ 22 h 51"/>
                  <a:gd name="T38" fmla="*/ 6 w 39"/>
                  <a:gd name="T39" fmla="*/ 24 h 51"/>
                  <a:gd name="T40" fmla="*/ 7 w 39"/>
                  <a:gd name="T41" fmla="*/ 26 h 51"/>
                  <a:gd name="T42" fmla="*/ 4 w 39"/>
                  <a:gd name="T43" fmla="*/ 26 h 51"/>
                  <a:gd name="T44" fmla="*/ 7 w 39"/>
                  <a:gd name="T45" fmla="*/ 30 h 51"/>
                  <a:gd name="T46" fmla="*/ 8 w 39"/>
                  <a:gd name="T47" fmla="*/ 33 h 51"/>
                  <a:gd name="T48" fmla="*/ 9 w 39"/>
                  <a:gd name="T49" fmla="*/ 35 h 51"/>
                  <a:gd name="T50" fmla="*/ 13 w 39"/>
                  <a:gd name="T51" fmla="*/ 37 h 51"/>
                  <a:gd name="T52" fmla="*/ 15 w 39"/>
                  <a:gd name="T53" fmla="*/ 40 h 51"/>
                  <a:gd name="T54" fmla="*/ 14 w 39"/>
                  <a:gd name="T55" fmla="*/ 42 h 51"/>
                  <a:gd name="T56" fmla="*/ 15 w 39"/>
                  <a:gd name="T57" fmla="*/ 44 h 51"/>
                  <a:gd name="T58" fmla="*/ 19 w 39"/>
                  <a:gd name="T59" fmla="*/ 47 h 51"/>
                  <a:gd name="T60" fmla="*/ 19 w 39"/>
                  <a:gd name="T61" fmla="*/ 51 h 51"/>
                  <a:gd name="T62" fmla="*/ 20 w 39"/>
                  <a:gd name="T63" fmla="*/ 49 h 51"/>
                  <a:gd name="T64" fmla="*/ 24 w 39"/>
                  <a:gd name="T65" fmla="*/ 48 h 51"/>
                  <a:gd name="T66" fmla="*/ 29 w 39"/>
                  <a:gd name="T67" fmla="*/ 45 h 51"/>
                  <a:gd name="T68" fmla="*/ 35 w 39"/>
                  <a:gd name="T69" fmla="*/ 45 h 51"/>
                  <a:gd name="T70" fmla="*/ 35 w 39"/>
                  <a:gd name="T71" fmla="*/ 41 h 51"/>
                  <a:gd name="T72" fmla="*/ 38 w 39"/>
                  <a:gd name="T73" fmla="*/ 3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" h="51">
                    <a:moveTo>
                      <a:pt x="39" y="35"/>
                    </a:moveTo>
                    <a:cubicBezTo>
                      <a:pt x="37" y="32"/>
                      <a:pt x="37" y="32"/>
                      <a:pt x="37" y="32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8"/>
                      <a:pt x="35" y="17"/>
                      <a:pt x="35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8" y="37"/>
                      <a:pt x="38" y="37"/>
                      <a:pt x="38" y="37"/>
                    </a:cubicBezTo>
                    <a:lnTo>
                      <a:pt x="39" y="3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2" name="Freeform 299"/>
              <p:cNvSpPr>
                <a:spLocks/>
              </p:cNvSpPr>
              <p:nvPr/>
            </p:nvSpPr>
            <p:spPr bwMode="auto">
              <a:xfrm>
                <a:off x="3952" y="194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3" name="Freeform 300"/>
              <p:cNvSpPr>
                <a:spLocks/>
              </p:cNvSpPr>
              <p:nvPr/>
            </p:nvSpPr>
            <p:spPr bwMode="auto">
              <a:xfrm>
                <a:off x="3952" y="194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4" name="Freeform 301"/>
              <p:cNvSpPr>
                <a:spLocks/>
              </p:cNvSpPr>
              <p:nvPr/>
            </p:nvSpPr>
            <p:spPr bwMode="auto">
              <a:xfrm>
                <a:off x="3962" y="1896"/>
                <a:ext cx="171" cy="109"/>
              </a:xfrm>
              <a:custGeom>
                <a:avLst/>
                <a:gdLst>
                  <a:gd name="T0" fmla="*/ 83 w 83"/>
                  <a:gd name="T1" fmla="*/ 34 h 53"/>
                  <a:gd name="T2" fmla="*/ 78 w 83"/>
                  <a:gd name="T3" fmla="*/ 32 h 53"/>
                  <a:gd name="T4" fmla="*/ 71 w 83"/>
                  <a:gd name="T5" fmla="*/ 33 h 53"/>
                  <a:gd name="T6" fmla="*/ 68 w 83"/>
                  <a:gd name="T7" fmla="*/ 27 h 53"/>
                  <a:gd name="T8" fmla="*/ 67 w 83"/>
                  <a:gd name="T9" fmla="*/ 16 h 53"/>
                  <a:gd name="T10" fmla="*/ 61 w 83"/>
                  <a:gd name="T11" fmla="*/ 9 h 53"/>
                  <a:gd name="T12" fmla="*/ 57 w 83"/>
                  <a:gd name="T13" fmla="*/ 4 h 53"/>
                  <a:gd name="T14" fmla="*/ 51 w 83"/>
                  <a:gd name="T15" fmla="*/ 0 h 53"/>
                  <a:gd name="T16" fmla="*/ 42 w 83"/>
                  <a:gd name="T17" fmla="*/ 3 h 53"/>
                  <a:gd name="T18" fmla="*/ 38 w 83"/>
                  <a:gd name="T19" fmla="*/ 6 h 53"/>
                  <a:gd name="T20" fmla="*/ 33 w 83"/>
                  <a:gd name="T21" fmla="*/ 6 h 53"/>
                  <a:gd name="T22" fmla="*/ 28 w 83"/>
                  <a:gd name="T23" fmla="*/ 3 h 53"/>
                  <a:gd name="T24" fmla="*/ 23 w 83"/>
                  <a:gd name="T25" fmla="*/ 1 h 53"/>
                  <a:gd name="T26" fmla="*/ 20 w 83"/>
                  <a:gd name="T27" fmla="*/ 2 h 53"/>
                  <a:gd name="T28" fmla="*/ 18 w 83"/>
                  <a:gd name="T29" fmla="*/ 2 h 53"/>
                  <a:gd name="T30" fmla="*/ 15 w 83"/>
                  <a:gd name="T31" fmla="*/ 5 h 53"/>
                  <a:gd name="T32" fmla="*/ 11 w 83"/>
                  <a:gd name="T33" fmla="*/ 14 h 53"/>
                  <a:gd name="T34" fmla="*/ 8 w 83"/>
                  <a:gd name="T35" fmla="*/ 21 h 53"/>
                  <a:gd name="T36" fmla="*/ 4 w 83"/>
                  <a:gd name="T37" fmla="*/ 22 h 53"/>
                  <a:gd name="T38" fmla="*/ 1 w 83"/>
                  <a:gd name="T39" fmla="*/ 24 h 53"/>
                  <a:gd name="T40" fmla="*/ 1 w 83"/>
                  <a:gd name="T41" fmla="*/ 27 h 53"/>
                  <a:gd name="T42" fmla="*/ 5 w 83"/>
                  <a:gd name="T43" fmla="*/ 34 h 53"/>
                  <a:gd name="T44" fmla="*/ 9 w 83"/>
                  <a:gd name="T45" fmla="*/ 39 h 53"/>
                  <a:gd name="T46" fmla="*/ 13 w 83"/>
                  <a:gd name="T47" fmla="*/ 41 h 53"/>
                  <a:gd name="T48" fmla="*/ 16 w 83"/>
                  <a:gd name="T49" fmla="*/ 42 h 53"/>
                  <a:gd name="T50" fmla="*/ 18 w 83"/>
                  <a:gd name="T51" fmla="*/ 42 h 53"/>
                  <a:gd name="T52" fmla="*/ 20 w 83"/>
                  <a:gd name="T53" fmla="*/ 44 h 53"/>
                  <a:gd name="T54" fmla="*/ 24 w 83"/>
                  <a:gd name="T55" fmla="*/ 47 h 53"/>
                  <a:gd name="T56" fmla="*/ 24 w 83"/>
                  <a:gd name="T57" fmla="*/ 50 h 53"/>
                  <a:gd name="T58" fmla="*/ 28 w 83"/>
                  <a:gd name="T59" fmla="*/ 51 h 53"/>
                  <a:gd name="T60" fmla="*/ 31 w 83"/>
                  <a:gd name="T61" fmla="*/ 52 h 53"/>
                  <a:gd name="T62" fmla="*/ 36 w 83"/>
                  <a:gd name="T63" fmla="*/ 53 h 53"/>
                  <a:gd name="T64" fmla="*/ 40 w 83"/>
                  <a:gd name="T65" fmla="*/ 53 h 53"/>
                  <a:gd name="T66" fmla="*/ 43 w 83"/>
                  <a:gd name="T67" fmla="*/ 52 h 53"/>
                  <a:gd name="T68" fmla="*/ 50 w 83"/>
                  <a:gd name="T69" fmla="*/ 52 h 53"/>
                  <a:gd name="T70" fmla="*/ 53 w 83"/>
                  <a:gd name="T71" fmla="*/ 50 h 53"/>
                  <a:gd name="T72" fmla="*/ 63 w 83"/>
                  <a:gd name="T73" fmla="*/ 47 h 53"/>
                  <a:gd name="T74" fmla="*/ 68 w 83"/>
                  <a:gd name="T75" fmla="*/ 49 h 53"/>
                  <a:gd name="T76" fmla="*/ 72 w 83"/>
                  <a:gd name="T77" fmla="*/ 50 h 53"/>
                  <a:gd name="T78" fmla="*/ 76 w 83"/>
                  <a:gd name="T79" fmla="*/ 51 h 53"/>
                  <a:gd name="T80" fmla="*/ 76 w 83"/>
                  <a:gd name="T81" fmla="*/ 44 h 53"/>
                  <a:gd name="T82" fmla="*/ 83 w 83"/>
                  <a:gd name="T8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" h="53">
                    <a:moveTo>
                      <a:pt x="83" y="34"/>
                    </a:moveTo>
                    <a:cubicBezTo>
                      <a:pt x="83" y="34"/>
                      <a:pt x="83" y="34"/>
                      <a:pt x="83" y="34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0" y="43"/>
                      <a:pt x="20" y="44"/>
                    </a:cubicBezTo>
                    <a:cubicBezTo>
                      <a:pt x="20" y="44"/>
                      <a:pt x="21" y="46"/>
                      <a:pt x="21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2" y="50"/>
                      <a:pt x="72" y="50"/>
                      <a:pt x="72" y="50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4" y="51"/>
                      <a:pt x="76" y="51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48"/>
                      <a:pt x="76" y="46"/>
                      <a:pt x="76" y="44"/>
                    </a:cubicBezTo>
                    <a:cubicBezTo>
                      <a:pt x="76" y="42"/>
                      <a:pt x="77" y="41"/>
                      <a:pt x="79" y="40"/>
                    </a:cubicBezTo>
                    <a:cubicBezTo>
                      <a:pt x="81" y="39"/>
                      <a:pt x="83" y="38"/>
                      <a:pt x="83" y="35"/>
                    </a:cubicBezTo>
                    <a:lnTo>
                      <a:pt x="83" y="34"/>
                    </a:ln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5" name="Freeform 302"/>
              <p:cNvSpPr>
                <a:spLocks/>
              </p:cNvSpPr>
              <p:nvPr/>
            </p:nvSpPr>
            <p:spPr bwMode="auto">
              <a:xfrm>
                <a:off x="3962" y="1896"/>
                <a:ext cx="171" cy="109"/>
              </a:xfrm>
              <a:custGeom>
                <a:avLst/>
                <a:gdLst>
                  <a:gd name="T0" fmla="*/ 83 w 83"/>
                  <a:gd name="T1" fmla="*/ 34 h 53"/>
                  <a:gd name="T2" fmla="*/ 78 w 83"/>
                  <a:gd name="T3" fmla="*/ 32 h 53"/>
                  <a:gd name="T4" fmla="*/ 71 w 83"/>
                  <a:gd name="T5" fmla="*/ 33 h 53"/>
                  <a:gd name="T6" fmla="*/ 68 w 83"/>
                  <a:gd name="T7" fmla="*/ 27 h 53"/>
                  <a:gd name="T8" fmla="*/ 67 w 83"/>
                  <a:gd name="T9" fmla="*/ 16 h 53"/>
                  <a:gd name="T10" fmla="*/ 61 w 83"/>
                  <a:gd name="T11" fmla="*/ 9 h 53"/>
                  <a:gd name="T12" fmla="*/ 57 w 83"/>
                  <a:gd name="T13" fmla="*/ 4 h 53"/>
                  <a:gd name="T14" fmla="*/ 51 w 83"/>
                  <a:gd name="T15" fmla="*/ 0 h 53"/>
                  <a:gd name="T16" fmla="*/ 42 w 83"/>
                  <a:gd name="T17" fmla="*/ 3 h 53"/>
                  <a:gd name="T18" fmla="*/ 38 w 83"/>
                  <a:gd name="T19" fmla="*/ 6 h 53"/>
                  <a:gd name="T20" fmla="*/ 33 w 83"/>
                  <a:gd name="T21" fmla="*/ 6 h 53"/>
                  <a:gd name="T22" fmla="*/ 28 w 83"/>
                  <a:gd name="T23" fmla="*/ 3 h 53"/>
                  <a:gd name="T24" fmla="*/ 23 w 83"/>
                  <a:gd name="T25" fmla="*/ 1 h 53"/>
                  <a:gd name="T26" fmla="*/ 20 w 83"/>
                  <a:gd name="T27" fmla="*/ 2 h 53"/>
                  <a:gd name="T28" fmla="*/ 18 w 83"/>
                  <a:gd name="T29" fmla="*/ 2 h 53"/>
                  <a:gd name="T30" fmla="*/ 15 w 83"/>
                  <a:gd name="T31" fmla="*/ 5 h 53"/>
                  <a:gd name="T32" fmla="*/ 11 w 83"/>
                  <a:gd name="T33" fmla="*/ 14 h 53"/>
                  <a:gd name="T34" fmla="*/ 8 w 83"/>
                  <a:gd name="T35" fmla="*/ 21 h 53"/>
                  <a:gd name="T36" fmla="*/ 4 w 83"/>
                  <a:gd name="T37" fmla="*/ 22 h 53"/>
                  <a:gd name="T38" fmla="*/ 1 w 83"/>
                  <a:gd name="T39" fmla="*/ 24 h 53"/>
                  <a:gd name="T40" fmla="*/ 1 w 83"/>
                  <a:gd name="T41" fmla="*/ 27 h 53"/>
                  <a:gd name="T42" fmla="*/ 5 w 83"/>
                  <a:gd name="T43" fmla="*/ 34 h 53"/>
                  <a:gd name="T44" fmla="*/ 9 w 83"/>
                  <a:gd name="T45" fmla="*/ 39 h 53"/>
                  <a:gd name="T46" fmla="*/ 13 w 83"/>
                  <a:gd name="T47" fmla="*/ 41 h 53"/>
                  <a:gd name="T48" fmla="*/ 16 w 83"/>
                  <a:gd name="T49" fmla="*/ 42 h 53"/>
                  <a:gd name="T50" fmla="*/ 18 w 83"/>
                  <a:gd name="T51" fmla="*/ 42 h 53"/>
                  <a:gd name="T52" fmla="*/ 20 w 83"/>
                  <a:gd name="T53" fmla="*/ 44 h 53"/>
                  <a:gd name="T54" fmla="*/ 24 w 83"/>
                  <a:gd name="T55" fmla="*/ 47 h 53"/>
                  <a:gd name="T56" fmla="*/ 24 w 83"/>
                  <a:gd name="T57" fmla="*/ 50 h 53"/>
                  <a:gd name="T58" fmla="*/ 28 w 83"/>
                  <a:gd name="T59" fmla="*/ 51 h 53"/>
                  <a:gd name="T60" fmla="*/ 31 w 83"/>
                  <a:gd name="T61" fmla="*/ 52 h 53"/>
                  <a:gd name="T62" fmla="*/ 36 w 83"/>
                  <a:gd name="T63" fmla="*/ 53 h 53"/>
                  <a:gd name="T64" fmla="*/ 40 w 83"/>
                  <a:gd name="T65" fmla="*/ 53 h 53"/>
                  <a:gd name="T66" fmla="*/ 43 w 83"/>
                  <a:gd name="T67" fmla="*/ 52 h 53"/>
                  <a:gd name="T68" fmla="*/ 50 w 83"/>
                  <a:gd name="T69" fmla="*/ 52 h 53"/>
                  <a:gd name="T70" fmla="*/ 53 w 83"/>
                  <a:gd name="T71" fmla="*/ 50 h 53"/>
                  <a:gd name="T72" fmla="*/ 63 w 83"/>
                  <a:gd name="T73" fmla="*/ 47 h 53"/>
                  <a:gd name="T74" fmla="*/ 68 w 83"/>
                  <a:gd name="T75" fmla="*/ 49 h 53"/>
                  <a:gd name="T76" fmla="*/ 72 w 83"/>
                  <a:gd name="T77" fmla="*/ 50 h 53"/>
                  <a:gd name="T78" fmla="*/ 76 w 83"/>
                  <a:gd name="T79" fmla="*/ 51 h 53"/>
                  <a:gd name="T80" fmla="*/ 76 w 83"/>
                  <a:gd name="T81" fmla="*/ 44 h 53"/>
                  <a:gd name="T82" fmla="*/ 83 w 83"/>
                  <a:gd name="T8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" h="53">
                    <a:moveTo>
                      <a:pt x="83" y="34"/>
                    </a:moveTo>
                    <a:cubicBezTo>
                      <a:pt x="83" y="34"/>
                      <a:pt x="83" y="34"/>
                      <a:pt x="83" y="34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0" y="43"/>
                      <a:pt x="20" y="44"/>
                    </a:cubicBezTo>
                    <a:cubicBezTo>
                      <a:pt x="20" y="44"/>
                      <a:pt x="21" y="46"/>
                      <a:pt x="21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2" y="50"/>
                      <a:pt x="72" y="50"/>
                      <a:pt x="72" y="50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4" y="51"/>
                      <a:pt x="76" y="51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48"/>
                      <a:pt x="76" y="46"/>
                      <a:pt x="76" y="44"/>
                    </a:cubicBezTo>
                    <a:cubicBezTo>
                      <a:pt x="76" y="42"/>
                      <a:pt x="77" y="41"/>
                      <a:pt x="79" y="40"/>
                    </a:cubicBezTo>
                    <a:cubicBezTo>
                      <a:pt x="81" y="39"/>
                      <a:pt x="83" y="38"/>
                      <a:pt x="83" y="35"/>
                    </a:cubicBezTo>
                    <a:lnTo>
                      <a:pt x="83" y="3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6" name="Freeform 303"/>
              <p:cNvSpPr>
                <a:spLocks/>
              </p:cNvSpPr>
              <p:nvPr/>
            </p:nvSpPr>
            <p:spPr bwMode="auto">
              <a:xfrm>
                <a:off x="4003" y="1992"/>
                <a:ext cx="115" cy="72"/>
              </a:xfrm>
              <a:custGeom>
                <a:avLst/>
                <a:gdLst>
                  <a:gd name="T0" fmla="*/ 56 w 56"/>
                  <a:gd name="T1" fmla="*/ 4 h 35"/>
                  <a:gd name="T2" fmla="*/ 52 w 56"/>
                  <a:gd name="T3" fmla="*/ 3 h 35"/>
                  <a:gd name="T4" fmla="*/ 48 w 56"/>
                  <a:gd name="T5" fmla="*/ 2 h 35"/>
                  <a:gd name="T6" fmla="*/ 43 w 56"/>
                  <a:gd name="T7" fmla="*/ 0 h 35"/>
                  <a:gd name="T8" fmla="*/ 33 w 56"/>
                  <a:gd name="T9" fmla="*/ 3 h 35"/>
                  <a:gd name="T10" fmla="*/ 30 w 56"/>
                  <a:gd name="T11" fmla="*/ 5 h 35"/>
                  <a:gd name="T12" fmla="*/ 23 w 56"/>
                  <a:gd name="T13" fmla="*/ 5 h 35"/>
                  <a:gd name="T14" fmla="*/ 20 w 56"/>
                  <a:gd name="T15" fmla="*/ 6 h 35"/>
                  <a:gd name="T16" fmla="*/ 15 w 56"/>
                  <a:gd name="T17" fmla="*/ 6 h 35"/>
                  <a:gd name="T18" fmla="*/ 11 w 56"/>
                  <a:gd name="T19" fmla="*/ 5 h 35"/>
                  <a:gd name="T20" fmla="*/ 7 w 56"/>
                  <a:gd name="T21" fmla="*/ 4 h 35"/>
                  <a:gd name="T22" fmla="*/ 4 w 56"/>
                  <a:gd name="T23" fmla="*/ 3 h 35"/>
                  <a:gd name="T24" fmla="*/ 4 w 56"/>
                  <a:gd name="T25" fmla="*/ 0 h 35"/>
                  <a:gd name="T26" fmla="*/ 2 w 56"/>
                  <a:gd name="T27" fmla="*/ 2 h 35"/>
                  <a:gd name="T28" fmla="*/ 1 w 56"/>
                  <a:gd name="T29" fmla="*/ 7 h 35"/>
                  <a:gd name="T30" fmla="*/ 5 w 56"/>
                  <a:gd name="T31" fmla="*/ 13 h 35"/>
                  <a:gd name="T32" fmla="*/ 1 w 56"/>
                  <a:gd name="T33" fmla="*/ 18 h 35"/>
                  <a:gd name="T34" fmla="*/ 2 w 56"/>
                  <a:gd name="T35" fmla="*/ 21 h 35"/>
                  <a:gd name="T36" fmla="*/ 2 w 56"/>
                  <a:gd name="T37" fmla="*/ 23 h 35"/>
                  <a:gd name="T38" fmla="*/ 8 w 56"/>
                  <a:gd name="T39" fmla="*/ 30 h 35"/>
                  <a:gd name="T40" fmla="*/ 10 w 56"/>
                  <a:gd name="T41" fmla="*/ 35 h 35"/>
                  <a:gd name="T42" fmla="*/ 15 w 56"/>
                  <a:gd name="T43" fmla="*/ 34 h 35"/>
                  <a:gd name="T44" fmla="*/ 20 w 56"/>
                  <a:gd name="T45" fmla="*/ 34 h 35"/>
                  <a:gd name="T46" fmla="*/ 23 w 56"/>
                  <a:gd name="T47" fmla="*/ 35 h 35"/>
                  <a:gd name="T48" fmla="*/ 25 w 56"/>
                  <a:gd name="T49" fmla="*/ 34 h 35"/>
                  <a:gd name="T50" fmla="*/ 28 w 56"/>
                  <a:gd name="T51" fmla="*/ 35 h 35"/>
                  <a:gd name="T52" fmla="*/ 35 w 56"/>
                  <a:gd name="T53" fmla="*/ 34 h 35"/>
                  <a:gd name="T54" fmla="*/ 35 w 56"/>
                  <a:gd name="T55" fmla="*/ 31 h 35"/>
                  <a:gd name="T56" fmla="*/ 38 w 56"/>
                  <a:gd name="T57" fmla="*/ 28 h 35"/>
                  <a:gd name="T58" fmla="*/ 40 w 56"/>
                  <a:gd name="T59" fmla="*/ 26 h 35"/>
                  <a:gd name="T60" fmla="*/ 43 w 56"/>
                  <a:gd name="T61" fmla="*/ 25 h 35"/>
                  <a:gd name="T62" fmla="*/ 48 w 56"/>
                  <a:gd name="T63" fmla="*/ 26 h 35"/>
                  <a:gd name="T64" fmla="*/ 51 w 56"/>
                  <a:gd name="T65" fmla="*/ 26 h 35"/>
                  <a:gd name="T66" fmla="*/ 49 w 56"/>
                  <a:gd name="T67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" h="35">
                    <a:moveTo>
                      <a:pt x="53" y="10"/>
                    </a:moveTo>
                    <a:cubicBezTo>
                      <a:pt x="55" y="9"/>
                      <a:pt x="56" y="7"/>
                      <a:pt x="56" y="4"/>
                    </a:cubicBezTo>
                    <a:cubicBezTo>
                      <a:pt x="54" y="4"/>
                      <a:pt x="53" y="4"/>
                      <a:pt x="53" y="4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4"/>
                      <a:pt x="50" y="23"/>
                      <a:pt x="49" y="21"/>
                    </a:cubicBezTo>
                    <a:cubicBezTo>
                      <a:pt x="49" y="20"/>
                      <a:pt x="49" y="19"/>
                      <a:pt x="49" y="18"/>
                    </a:cubicBezTo>
                    <a:cubicBezTo>
                      <a:pt x="50" y="15"/>
                      <a:pt x="51" y="13"/>
                      <a:pt x="53" y="10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7" name="Freeform 304"/>
              <p:cNvSpPr>
                <a:spLocks/>
              </p:cNvSpPr>
              <p:nvPr/>
            </p:nvSpPr>
            <p:spPr bwMode="auto">
              <a:xfrm>
                <a:off x="4003" y="1992"/>
                <a:ext cx="115" cy="72"/>
              </a:xfrm>
              <a:custGeom>
                <a:avLst/>
                <a:gdLst>
                  <a:gd name="T0" fmla="*/ 56 w 56"/>
                  <a:gd name="T1" fmla="*/ 4 h 35"/>
                  <a:gd name="T2" fmla="*/ 52 w 56"/>
                  <a:gd name="T3" fmla="*/ 3 h 35"/>
                  <a:gd name="T4" fmla="*/ 48 w 56"/>
                  <a:gd name="T5" fmla="*/ 2 h 35"/>
                  <a:gd name="T6" fmla="*/ 43 w 56"/>
                  <a:gd name="T7" fmla="*/ 0 h 35"/>
                  <a:gd name="T8" fmla="*/ 33 w 56"/>
                  <a:gd name="T9" fmla="*/ 3 h 35"/>
                  <a:gd name="T10" fmla="*/ 30 w 56"/>
                  <a:gd name="T11" fmla="*/ 5 h 35"/>
                  <a:gd name="T12" fmla="*/ 23 w 56"/>
                  <a:gd name="T13" fmla="*/ 5 h 35"/>
                  <a:gd name="T14" fmla="*/ 20 w 56"/>
                  <a:gd name="T15" fmla="*/ 6 h 35"/>
                  <a:gd name="T16" fmla="*/ 15 w 56"/>
                  <a:gd name="T17" fmla="*/ 6 h 35"/>
                  <a:gd name="T18" fmla="*/ 11 w 56"/>
                  <a:gd name="T19" fmla="*/ 5 h 35"/>
                  <a:gd name="T20" fmla="*/ 7 w 56"/>
                  <a:gd name="T21" fmla="*/ 4 h 35"/>
                  <a:gd name="T22" fmla="*/ 4 w 56"/>
                  <a:gd name="T23" fmla="*/ 3 h 35"/>
                  <a:gd name="T24" fmla="*/ 4 w 56"/>
                  <a:gd name="T25" fmla="*/ 0 h 35"/>
                  <a:gd name="T26" fmla="*/ 2 w 56"/>
                  <a:gd name="T27" fmla="*/ 2 h 35"/>
                  <a:gd name="T28" fmla="*/ 1 w 56"/>
                  <a:gd name="T29" fmla="*/ 7 h 35"/>
                  <a:gd name="T30" fmla="*/ 5 w 56"/>
                  <a:gd name="T31" fmla="*/ 13 h 35"/>
                  <a:gd name="T32" fmla="*/ 1 w 56"/>
                  <a:gd name="T33" fmla="*/ 18 h 35"/>
                  <a:gd name="T34" fmla="*/ 2 w 56"/>
                  <a:gd name="T35" fmla="*/ 21 h 35"/>
                  <a:gd name="T36" fmla="*/ 2 w 56"/>
                  <a:gd name="T37" fmla="*/ 23 h 35"/>
                  <a:gd name="T38" fmla="*/ 8 w 56"/>
                  <a:gd name="T39" fmla="*/ 30 h 35"/>
                  <a:gd name="T40" fmla="*/ 10 w 56"/>
                  <a:gd name="T41" fmla="*/ 35 h 35"/>
                  <a:gd name="T42" fmla="*/ 15 w 56"/>
                  <a:gd name="T43" fmla="*/ 34 h 35"/>
                  <a:gd name="T44" fmla="*/ 20 w 56"/>
                  <a:gd name="T45" fmla="*/ 34 h 35"/>
                  <a:gd name="T46" fmla="*/ 23 w 56"/>
                  <a:gd name="T47" fmla="*/ 35 h 35"/>
                  <a:gd name="T48" fmla="*/ 25 w 56"/>
                  <a:gd name="T49" fmla="*/ 34 h 35"/>
                  <a:gd name="T50" fmla="*/ 28 w 56"/>
                  <a:gd name="T51" fmla="*/ 35 h 35"/>
                  <a:gd name="T52" fmla="*/ 35 w 56"/>
                  <a:gd name="T53" fmla="*/ 34 h 35"/>
                  <a:gd name="T54" fmla="*/ 35 w 56"/>
                  <a:gd name="T55" fmla="*/ 31 h 35"/>
                  <a:gd name="T56" fmla="*/ 38 w 56"/>
                  <a:gd name="T57" fmla="*/ 28 h 35"/>
                  <a:gd name="T58" fmla="*/ 40 w 56"/>
                  <a:gd name="T59" fmla="*/ 26 h 35"/>
                  <a:gd name="T60" fmla="*/ 43 w 56"/>
                  <a:gd name="T61" fmla="*/ 25 h 35"/>
                  <a:gd name="T62" fmla="*/ 48 w 56"/>
                  <a:gd name="T63" fmla="*/ 26 h 35"/>
                  <a:gd name="T64" fmla="*/ 51 w 56"/>
                  <a:gd name="T65" fmla="*/ 26 h 35"/>
                  <a:gd name="T66" fmla="*/ 49 w 56"/>
                  <a:gd name="T67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" h="35">
                    <a:moveTo>
                      <a:pt x="53" y="10"/>
                    </a:moveTo>
                    <a:cubicBezTo>
                      <a:pt x="55" y="9"/>
                      <a:pt x="56" y="7"/>
                      <a:pt x="56" y="4"/>
                    </a:cubicBezTo>
                    <a:cubicBezTo>
                      <a:pt x="54" y="4"/>
                      <a:pt x="53" y="4"/>
                      <a:pt x="53" y="4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4"/>
                      <a:pt x="50" y="23"/>
                      <a:pt x="49" y="21"/>
                    </a:cubicBezTo>
                    <a:cubicBezTo>
                      <a:pt x="49" y="20"/>
                      <a:pt x="49" y="19"/>
                      <a:pt x="49" y="18"/>
                    </a:cubicBezTo>
                    <a:cubicBezTo>
                      <a:pt x="50" y="15"/>
                      <a:pt x="51" y="13"/>
                      <a:pt x="53" y="1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8" name="Freeform 305"/>
              <p:cNvSpPr>
                <a:spLocks/>
              </p:cNvSpPr>
              <p:nvPr/>
            </p:nvSpPr>
            <p:spPr bwMode="auto">
              <a:xfrm>
                <a:off x="3975" y="2040"/>
                <a:ext cx="47" cy="39"/>
              </a:xfrm>
              <a:custGeom>
                <a:avLst/>
                <a:gdLst>
                  <a:gd name="T0" fmla="*/ 45 w 47"/>
                  <a:gd name="T1" fmla="*/ 14 h 39"/>
                  <a:gd name="T2" fmla="*/ 41 w 47"/>
                  <a:gd name="T3" fmla="*/ 6 h 39"/>
                  <a:gd name="T4" fmla="*/ 33 w 47"/>
                  <a:gd name="T5" fmla="*/ 0 h 39"/>
                  <a:gd name="T6" fmla="*/ 24 w 47"/>
                  <a:gd name="T7" fmla="*/ 0 h 39"/>
                  <a:gd name="T8" fmla="*/ 20 w 47"/>
                  <a:gd name="T9" fmla="*/ 0 h 39"/>
                  <a:gd name="T10" fmla="*/ 14 w 47"/>
                  <a:gd name="T11" fmla="*/ 2 h 39"/>
                  <a:gd name="T12" fmla="*/ 10 w 47"/>
                  <a:gd name="T13" fmla="*/ 6 h 39"/>
                  <a:gd name="T14" fmla="*/ 6 w 47"/>
                  <a:gd name="T15" fmla="*/ 6 h 39"/>
                  <a:gd name="T16" fmla="*/ 2 w 47"/>
                  <a:gd name="T17" fmla="*/ 8 h 39"/>
                  <a:gd name="T18" fmla="*/ 2 w 47"/>
                  <a:gd name="T19" fmla="*/ 10 h 39"/>
                  <a:gd name="T20" fmla="*/ 0 w 47"/>
                  <a:gd name="T21" fmla="*/ 12 h 39"/>
                  <a:gd name="T22" fmla="*/ 0 w 47"/>
                  <a:gd name="T23" fmla="*/ 10 h 39"/>
                  <a:gd name="T24" fmla="*/ 0 w 47"/>
                  <a:gd name="T25" fmla="*/ 12 h 39"/>
                  <a:gd name="T26" fmla="*/ 0 w 47"/>
                  <a:gd name="T27" fmla="*/ 14 h 39"/>
                  <a:gd name="T28" fmla="*/ 0 w 47"/>
                  <a:gd name="T29" fmla="*/ 24 h 39"/>
                  <a:gd name="T30" fmla="*/ 6 w 47"/>
                  <a:gd name="T31" fmla="*/ 35 h 39"/>
                  <a:gd name="T32" fmla="*/ 8 w 47"/>
                  <a:gd name="T33" fmla="*/ 39 h 39"/>
                  <a:gd name="T34" fmla="*/ 18 w 47"/>
                  <a:gd name="T35" fmla="*/ 33 h 39"/>
                  <a:gd name="T36" fmla="*/ 24 w 47"/>
                  <a:gd name="T37" fmla="*/ 33 h 39"/>
                  <a:gd name="T38" fmla="*/ 24 w 47"/>
                  <a:gd name="T39" fmla="*/ 28 h 39"/>
                  <a:gd name="T40" fmla="*/ 26 w 47"/>
                  <a:gd name="T41" fmla="*/ 26 h 39"/>
                  <a:gd name="T42" fmla="*/ 37 w 47"/>
                  <a:gd name="T43" fmla="*/ 26 h 39"/>
                  <a:gd name="T44" fmla="*/ 41 w 47"/>
                  <a:gd name="T45" fmla="*/ 24 h 39"/>
                  <a:gd name="T46" fmla="*/ 45 w 47"/>
                  <a:gd name="T47" fmla="*/ 24 h 39"/>
                  <a:gd name="T48" fmla="*/ 47 w 47"/>
                  <a:gd name="T49" fmla="*/ 22 h 39"/>
                  <a:gd name="T50" fmla="*/ 45 w 47"/>
                  <a:gd name="T51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39">
                    <a:moveTo>
                      <a:pt x="45" y="14"/>
                    </a:moveTo>
                    <a:lnTo>
                      <a:pt x="41" y="6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10" y="6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6" y="35"/>
                    </a:lnTo>
                    <a:lnTo>
                      <a:pt x="8" y="39"/>
                    </a:lnTo>
                    <a:lnTo>
                      <a:pt x="18" y="33"/>
                    </a:lnTo>
                    <a:lnTo>
                      <a:pt x="24" y="33"/>
                    </a:lnTo>
                    <a:lnTo>
                      <a:pt x="24" y="28"/>
                    </a:lnTo>
                    <a:lnTo>
                      <a:pt x="26" y="26"/>
                    </a:lnTo>
                    <a:lnTo>
                      <a:pt x="37" y="26"/>
                    </a:lnTo>
                    <a:lnTo>
                      <a:pt x="41" y="24"/>
                    </a:lnTo>
                    <a:lnTo>
                      <a:pt x="45" y="24"/>
                    </a:lnTo>
                    <a:lnTo>
                      <a:pt x="47" y="22"/>
                    </a:lnTo>
                    <a:lnTo>
                      <a:pt x="45" y="14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9" name="Freeform 306"/>
              <p:cNvSpPr>
                <a:spLocks/>
              </p:cNvSpPr>
              <p:nvPr/>
            </p:nvSpPr>
            <p:spPr bwMode="auto">
              <a:xfrm>
                <a:off x="3975" y="2040"/>
                <a:ext cx="47" cy="39"/>
              </a:xfrm>
              <a:custGeom>
                <a:avLst/>
                <a:gdLst>
                  <a:gd name="T0" fmla="*/ 45 w 47"/>
                  <a:gd name="T1" fmla="*/ 14 h 39"/>
                  <a:gd name="T2" fmla="*/ 41 w 47"/>
                  <a:gd name="T3" fmla="*/ 6 h 39"/>
                  <a:gd name="T4" fmla="*/ 33 w 47"/>
                  <a:gd name="T5" fmla="*/ 0 h 39"/>
                  <a:gd name="T6" fmla="*/ 24 w 47"/>
                  <a:gd name="T7" fmla="*/ 0 h 39"/>
                  <a:gd name="T8" fmla="*/ 20 w 47"/>
                  <a:gd name="T9" fmla="*/ 0 h 39"/>
                  <a:gd name="T10" fmla="*/ 14 w 47"/>
                  <a:gd name="T11" fmla="*/ 2 h 39"/>
                  <a:gd name="T12" fmla="*/ 10 w 47"/>
                  <a:gd name="T13" fmla="*/ 6 h 39"/>
                  <a:gd name="T14" fmla="*/ 6 w 47"/>
                  <a:gd name="T15" fmla="*/ 6 h 39"/>
                  <a:gd name="T16" fmla="*/ 2 w 47"/>
                  <a:gd name="T17" fmla="*/ 8 h 39"/>
                  <a:gd name="T18" fmla="*/ 2 w 47"/>
                  <a:gd name="T19" fmla="*/ 10 h 39"/>
                  <a:gd name="T20" fmla="*/ 0 w 47"/>
                  <a:gd name="T21" fmla="*/ 12 h 39"/>
                  <a:gd name="T22" fmla="*/ 0 w 47"/>
                  <a:gd name="T23" fmla="*/ 10 h 39"/>
                  <a:gd name="T24" fmla="*/ 0 w 47"/>
                  <a:gd name="T25" fmla="*/ 12 h 39"/>
                  <a:gd name="T26" fmla="*/ 0 w 47"/>
                  <a:gd name="T27" fmla="*/ 14 h 39"/>
                  <a:gd name="T28" fmla="*/ 0 w 47"/>
                  <a:gd name="T29" fmla="*/ 24 h 39"/>
                  <a:gd name="T30" fmla="*/ 6 w 47"/>
                  <a:gd name="T31" fmla="*/ 35 h 39"/>
                  <a:gd name="T32" fmla="*/ 8 w 47"/>
                  <a:gd name="T33" fmla="*/ 39 h 39"/>
                  <a:gd name="T34" fmla="*/ 18 w 47"/>
                  <a:gd name="T35" fmla="*/ 33 h 39"/>
                  <a:gd name="T36" fmla="*/ 24 w 47"/>
                  <a:gd name="T37" fmla="*/ 33 h 39"/>
                  <a:gd name="T38" fmla="*/ 24 w 47"/>
                  <a:gd name="T39" fmla="*/ 28 h 39"/>
                  <a:gd name="T40" fmla="*/ 26 w 47"/>
                  <a:gd name="T41" fmla="*/ 26 h 39"/>
                  <a:gd name="T42" fmla="*/ 37 w 47"/>
                  <a:gd name="T43" fmla="*/ 26 h 39"/>
                  <a:gd name="T44" fmla="*/ 41 w 47"/>
                  <a:gd name="T45" fmla="*/ 24 h 39"/>
                  <a:gd name="T46" fmla="*/ 45 w 47"/>
                  <a:gd name="T47" fmla="*/ 24 h 39"/>
                  <a:gd name="T48" fmla="*/ 47 w 47"/>
                  <a:gd name="T49" fmla="*/ 22 h 39"/>
                  <a:gd name="T50" fmla="*/ 45 w 47"/>
                  <a:gd name="T51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39">
                    <a:moveTo>
                      <a:pt x="45" y="14"/>
                    </a:moveTo>
                    <a:lnTo>
                      <a:pt x="41" y="6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10" y="6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6" y="35"/>
                    </a:lnTo>
                    <a:lnTo>
                      <a:pt x="8" y="39"/>
                    </a:lnTo>
                    <a:lnTo>
                      <a:pt x="18" y="33"/>
                    </a:lnTo>
                    <a:lnTo>
                      <a:pt x="24" y="33"/>
                    </a:lnTo>
                    <a:lnTo>
                      <a:pt x="24" y="28"/>
                    </a:lnTo>
                    <a:lnTo>
                      <a:pt x="26" y="26"/>
                    </a:lnTo>
                    <a:lnTo>
                      <a:pt x="37" y="26"/>
                    </a:lnTo>
                    <a:lnTo>
                      <a:pt x="41" y="24"/>
                    </a:lnTo>
                    <a:lnTo>
                      <a:pt x="45" y="24"/>
                    </a:lnTo>
                    <a:lnTo>
                      <a:pt x="47" y="22"/>
                    </a:lnTo>
                    <a:lnTo>
                      <a:pt x="45" y="1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0" name="Freeform 307"/>
              <p:cNvSpPr>
                <a:spLocks noEditPoints="1"/>
              </p:cNvSpPr>
              <p:nvPr/>
            </p:nvSpPr>
            <p:spPr bwMode="auto">
              <a:xfrm>
                <a:off x="3956" y="2050"/>
                <a:ext cx="130" cy="125"/>
              </a:xfrm>
              <a:custGeom>
                <a:avLst/>
                <a:gdLst>
                  <a:gd name="T0" fmla="*/ 14 w 63"/>
                  <a:gd name="T1" fmla="*/ 43 h 61"/>
                  <a:gd name="T2" fmla="*/ 14 w 63"/>
                  <a:gd name="T3" fmla="*/ 43 h 61"/>
                  <a:gd name="T4" fmla="*/ 14 w 63"/>
                  <a:gd name="T5" fmla="*/ 45 h 61"/>
                  <a:gd name="T6" fmla="*/ 14 w 63"/>
                  <a:gd name="T7" fmla="*/ 45 h 61"/>
                  <a:gd name="T8" fmla="*/ 14 w 63"/>
                  <a:gd name="T9" fmla="*/ 45 h 61"/>
                  <a:gd name="T10" fmla="*/ 61 w 63"/>
                  <a:gd name="T11" fmla="*/ 2 h 61"/>
                  <a:gd name="T12" fmla="*/ 61 w 63"/>
                  <a:gd name="T13" fmla="*/ 0 h 61"/>
                  <a:gd name="T14" fmla="*/ 58 w 63"/>
                  <a:gd name="T15" fmla="*/ 3 h 61"/>
                  <a:gd name="T16" fmla="*/ 58 w 63"/>
                  <a:gd name="T17" fmla="*/ 6 h 61"/>
                  <a:gd name="T18" fmla="*/ 51 w 63"/>
                  <a:gd name="T19" fmla="*/ 7 h 61"/>
                  <a:gd name="T20" fmla="*/ 48 w 63"/>
                  <a:gd name="T21" fmla="*/ 5 h 61"/>
                  <a:gd name="T22" fmla="*/ 45 w 63"/>
                  <a:gd name="T23" fmla="*/ 7 h 61"/>
                  <a:gd name="T24" fmla="*/ 43 w 63"/>
                  <a:gd name="T25" fmla="*/ 5 h 61"/>
                  <a:gd name="T26" fmla="*/ 38 w 63"/>
                  <a:gd name="T27" fmla="*/ 6 h 61"/>
                  <a:gd name="T28" fmla="*/ 33 w 63"/>
                  <a:gd name="T29" fmla="*/ 7 h 61"/>
                  <a:gd name="T30" fmla="*/ 32 w 63"/>
                  <a:gd name="T31" fmla="*/ 6 h 61"/>
                  <a:gd name="T32" fmla="*/ 29 w 63"/>
                  <a:gd name="T33" fmla="*/ 8 h 61"/>
                  <a:gd name="T34" fmla="*/ 22 w 63"/>
                  <a:gd name="T35" fmla="*/ 8 h 61"/>
                  <a:gd name="T36" fmla="*/ 20 w 63"/>
                  <a:gd name="T37" fmla="*/ 10 h 61"/>
                  <a:gd name="T38" fmla="*/ 13 w 63"/>
                  <a:gd name="T39" fmla="*/ 14 h 61"/>
                  <a:gd name="T40" fmla="*/ 14 w 63"/>
                  <a:gd name="T41" fmla="*/ 14 h 61"/>
                  <a:gd name="T42" fmla="*/ 12 w 63"/>
                  <a:gd name="T43" fmla="*/ 19 h 61"/>
                  <a:gd name="T44" fmla="*/ 8 w 63"/>
                  <a:gd name="T45" fmla="*/ 23 h 61"/>
                  <a:gd name="T46" fmla="*/ 5 w 63"/>
                  <a:gd name="T47" fmla="*/ 26 h 61"/>
                  <a:gd name="T48" fmla="*/ 2 w 63"/>
                  <a:gd name="T49" fmla="*/ 23 h 61"/>
                  <a:gd name="T50" fmla="*/ 9 w 63"/>
                  <a:gd name="T51" fmla="*/ 34 h 61"/>
                  <a:gd name="T52" fmla="*/ 14 w 63"/>
                  <a:gd name="T53" fmla="*/ 45 h 61"/>
                  <a:gd name="T54" fmla="*/ 21 w 63"/>
                  <a:gd name="T55" fmla="*/ 56 h 61"/>
                  <a:gd name="T56" fmla="*/ 32 w 63"/>
                  <a:gd name="T57" fmla="*/ 60 h 61"/>
                  <a:gd name="T58" fmla="*/ 36 w 63"/>
                  <a:gd name="T59" fmla="*/ 49 h 61"/>
                  <a:gd name="T60" fmla="*/ 44 w 63"/>
                  <a:gd name="T61" fmla="*/ 46 h 61"/>
                  <a:gd name="T62" fmla="*/ 40 w 63"/>
                  <a:gd name="T63" fmla="*/ 37 h 61"/>
                  <a:gd name="T64" fmla="*/ 28 w 63"/>
                  <a:gd name="T65" fmla="*/ 22 h 61"/>
                  <a:gd name="T66" fmla="*/ 28 w 63"/>
                  <a:gd name="T67" fmla="*/ 19 h 61"/>
                  <a:gd name="T68" fmla="*/ 32 w 63"/>
                  <a:gd name="T69" fmla="*/ 20 h 61"/>
                  <a:gd name="T70" fmla="*/ 41 w 63"/>
                  <a:gd name="T71" fmla="*/ 14 h 61"/>
                  <a:gd name="T72" fmla="*/ 48 w 63"/>
                  <a:gd name="T73" fmla="*/ 13 h 61"/>
                  <a:gd name="T74" fmla="*/ 56 w 63"/>
                  <a:gd name="T75" fmla="*/ 12 h 61"/>
                  <a:gd name="T76" fmla="*/ 60 w 63"/>
                  <a:gd name="T77" fmla="*/ 10 h 61"/>
                  <a:gd name="T78" fmla="*/ 61 w 63"/>
                  <a:gd name="T79" fmla="*/ 6 h 61"/>
                  <a:gd name="T80" fmla="*/ 63 w 63"/>
                  <a:gd name="T81" fmla="*/ 3 h 61"/>
                  <a:gd name="T82" fmla="*/ 12 w 63"/>
                  <a:gd name="T83" fmla="*/ 49 h 61"/>
                  <a:gd name="T84" fmla="*/ 12 w 63"/>
                  <a:gd name="T85" fmla="*/ 49 h 61"/>
                  <a:gd name="T86" fmla="*/ 12 w 63"/>
                  <a:gd name="T87" fmla="*/ 41 h 61"/>
                  <a:gd name="T88" fmla="*/ 9 w 63"/>
                  <a:gd name="T89" fmla="*/ 43 h 61"/>
                  <a:gd name="T90" fmla="*/ 14 w 63"/>
                  <a:gd name="T91" fmla="*/ 45 h 61"/>
                  <a:gd name="T92" fmla="*/ 12 w 63"/>
                  <a:gd name="T93" fmla="*/ 42 h 61"/>
                  <a:gd name="T94" fmla="*/ 14 w 63"/>
                  <a:gd name="T95" fmla="*/ 4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" h="61"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  <a:moveTo>
                      <a:pt x="14" y="45"/>
                    </a:move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4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45"/>
                      <a:pt x="14" y="45"/>
                      <a:pt x="14" y="45"/>
                    </a:cubicBezTo>
                    <a:close/>
                    <a:moveTo>
                      <a:pt x="63" y="3"/>
                    </a:moveTo>
                    <a:cubicBezTo>
                      <a:pt x="61" y="2"/>
                      <a:pt x="61" y="2"/>
                      <a:pt x="61" y="2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8" y="0"/>
                      <a:pt x="58" y="1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4"/>
                      <a:pt x="2" y="23"/>
                    </a:cubicBezTo>
                    <a:cubicBezTo>
                      <a:pt x="0" y="27"/>
                      <a:pt x="3" y="28"/>
                      <a:pt x="5" y="30"/>
                    </a:cubicBezTo>
                    <a:cubicBezTo>
                      <a:pt x="7" y="31"/>
                      <a:pt x="8" y="33"/>
                      <a:pt x="9" y="34"/>
                    </a:cubicBezTo>
                    <a:cubicBezTo>
                      <a:pt x="10" y="38"/>
                      <a:pt x="14" y="39"/>
                      <a:pt x="14" y="43"/>
                    </a:cubicBezTo>
                    <a:cubicBezTo>
                      <a:pt x="15" y="44"/>
                      <a:pt x="15" y="44"/>
                      <a:pt x="14" y="45"/>
                    </a:cubicBezTo>
                    <a:cubicBezTo>
                      <a:pt x="14" y="46"/>
                      <a:pt x="14" y="47"/>
                      <a:pt x="14" y="48"/>
                    </a:cubicBezTo>
                    <a:cubicBezTo>
                      <a:pt x="17" y="50"/>
                      <a:pt x="20" y="52"/>
                      <a:pt x="21" y="56"/>
                    </a:cubicBezTo>
                    <a:cubicBezTo>
                      <a:pt x="21" y="57"/>
                      <a:pt x="22" y="58"/>
                      <a:pt x="23" y="59"/>
                    </a:cubicBezTo>
                    <a:cubicBezTo>
                      <a:pt x="26" y="60"/>
                      <a:pt x="29" y="61"/>
                      <a:pt x="32" y="60"/>
                    </a:cubicBezTo>
                    <a:cubicBezTo>
                      <a:pt x="33" y="60"/>
                      <a:pt x="35" y="59"/>
                      <a:pt x="34" y="58"/>
                    </a:cubicBezTo>
                    <a:cubicBezTo>
                      <a:pt x="33" y="54"/>
                      <a:pt x="36" y="52"/>
                      <a:pt x="36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40" y="49"/>
                      <a:pt x="42" y="47"/>
                      <a:pt x="44" y="46"/>
                    </a:cubicBezTo>
                    <a:cubicBezTo>
                      <a:pt x="45" y="46"/>
                      <a:pt x="45" y="46"/>
                      <a:pt x="45" y="44"/>
                    </a:cubicBezTo>
                    <a:cubicBezTo>
                      <a:pt x="44" y="41"/>
                      <a:pt x="43" y="38"/>
                      <a:pt x="40" y="37"/>
                    </a:cubicBezTo>
                    <a:cubicBezTo>
                      <a:pt x="39" y="36"/>
                      <a:pt x="38" y="36"/>
                      <a:pt x="37" y="34"/>
                    </a:cubicBezTo>
                    <a:cubicBezTo>
                      <a:pt x="34" y="31"/>
                      <a:pt x="31" y="26"/>
                      <a:pt x="28" y="22"/>
                    </a:cubicBezTo>
                    <a:cubicBezTo>
                      <a:pt x="28" y="21"/>
                      <a:pt x="28" y="20"/>
                      <a:pt x="28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9" y="18"/>
                      <a:pt x="30" y="18"/>
                      <a:pt x="30" y="18"/>
                    </a:cubicBezTo>
                    <a:cubicBezTo>
                      <a:pt x="31" y="19"/>
                      <a:pt x="31" y="20"/>
                      <a:pt x="32" y="20"/>
                    </a:cubicBezTo>
                    <a:cubicBezTo>
                      <a:pt x="35" y="23"/>
                      <a:pt x="38" y="22"/>
                      <a:pt x="40" y="18"/>
                    </a:cubicBezTo>
                    <a:cubicBezTo>
                      <a:pt x="40" y="17"/>
                      <a:pt x="40" y="15"/>
                      <a:pt x="41" y="14"/>
                    </a:cubicBezTo>
                    <a:cubicBezTo>
                      <a:pt x="42" y="13"/>
                      <a:pt x="43" y="13"/>
                      <a:pt x="43" y="13"/>
                    </a:cubicBezTo>
                    <a:cubicBezTo>
                      <a:pt x="45" y="13"/>
                      <a:pt x="46" y="14"/>
                      <a:pt x="48" y="13"/>
                    </a:cubicBezTo>
                    <a:cubicBezTo>
                      <a:pt x="49" y="11"/>
                      <a:pt x="52" y="11"/>
                      <a:pt x="54" y="12"/>
                    </a:cubicBezTo>
                    <a:cubicBezTo>
                      <a:pt x="55" y="12"/>
                      <a:pt x="56" y="12"/>
                      <a:pt x="56" y="12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3" y="5"/>
                      <a:pt x="63" y="5"/>
                      <a:pt x="63" y="5"/>
                    </a:cubicBezTo>
                    <a:lnTo>
                      <a:pt x="63" y="3"/>
                    </a:lnTo>
                    <a:close/>
                    <a:moveTo>
                      <a:pt x="12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49"/>
                      <a:pt x="14" y="49"/>
                      <a:pt x="14" y="48"/>
                    </a:cubicBezTo>
                    <a:cubicBezTo>
                      <a:pt x="13" y="48"/>
                      <a:pt x="12" y="48"/>
                      <a:pt x="12" y="49"/>
                    </a:cubicBezTo>
                    <a:close/>
                    <a:moveTo>
                      <a:pt x="12" y="42"/>
                    </a:moveTo>
                    <a:cubicBezTo>
                      <a:pt x="12" y="42"/>
                      <a:pt x="12" y="42"/>
                      <a:pt x="12" y="41"/>
                    </a:cubicBezTo>
                    <a:cubicBezTo>
                      <a:pt x="11" y="41"/>
                      <a:pt x="10" y="41"/>
                      <a:pt x="9" y="41"/>
                    </a:cubicBezTo>
                    <a:cubicBezTo>
                      <a:pt x="9" y="42"/>
                      <a:pt x="9" y="43"/>
                      <a:pt x="9" y="43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1" y="45"/>
                      <a:pt x="12" y="45"/>
                      <a:pt x="14" y="45"/>
                    </a:cubicBezTo>
                    <a:cubicBezTo>
                      <a:pt x="14" y="44"/>
                      <a:pt x="14" y="43"/>
                      <a:pt x="14" y="43"/>
                    </a:cubicBezTo>
                    <a:cubicBezTo>
                      <a:pt x="13" y="43"/>
                      <a:pt x="13" y="43"/>
                      <a:pt x="12" y="42"/>
                    </a:cubicBezTo>
                    <a:close/>
                    <a:moveTo>
                      <a:pt x="14" y="48"/>
                    </a:move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1" name="Freeform 308"/>
              <p:cNvSpPr>
                <a:spLocks noEditPoints="1"/>
              </p:cNvSpPr>
              <p:nvPr/>
            </p:nvSpPr>
            <p:spPr bwMode="auto">
              <a:xfrm>
                <a:off x="3956" y="2050"/>
                <a:ext cx="130" cy="125"/>
              </a:xfrm>
              <a:custGeom>
                <a:avLst/>
                <a:gdLst>
                  <a:gd name="T0" fmla="*/ 14 w 63"/>
                  <a:gd name="T1" fmla="*/ 43 h 61"/>
                  <a:gd name="T2" fmla="*/ 14 w 63"/>
                  <a:gd name="T3" fmla="*/ 43 h 61"/>
                  <a:gd name="T4" fmla="*/ 14 w 63"/>
                  <a:gd name="T5" fmla="*/ 45 h 61"/>
                  <a:gd name="T6" fmla="*/ 14 w 63"/>
                  <a:gd name="T7" fmla="*/ 45 h 61"/>
                  <a:gd name="T8" fmla="*/ 14 w 63"/>
                  <a:gd name="T9" fmla="*/ 45 h 61"/>
                  <a:gd name="T10" fmla="*/ 61 w 63"/>
                  <a:gd name="T11" fmla="*/ 2 h 61"/>
                  <a:gd name="T12" fmla="*/ 61 w 63"/>
                  <a:gd name="T13" fmla="*/ 0 h 61"/>
                  <a:gd name="T14" fmla="*/ 58 w 63"/>
                  <a:gd name="T15" fmla="*/ 3 h 61"/>
                  <a:gd name="T16" fmla="*/ 58 w 63"/>
                  <a:gd name="T17" fmla="*/ 6 h 61"/>
                  <a:gd name="T18" fmla="*/ 51 w 63"/>
                  <a:gd name="T19" fmla="*/ 7 h 61"/>
                  <a:gd name="T20" fmla="*/ 48 w 63"/>
                  <a:gd name="T21" fmla="*/ 5 h 61"/>
                  <a:gd name="T22" fmla="*/ 45 w 63"/>
                  <a:gd name="T23" fmla="*/ 7 h 61"/>
                  <a:gd name="T24" fmla="*/ 43 w 63"/>
                  <a:gd name="T25" fmla="*/ 5 h 61"/>
                  <a:gd name="T26" fmla="*/ 38 w 63"/>
                  <a:gd name="T27" fmla="*/ 6 h 61"/>
                  <a:gd name="T28" fmla="*/ 33 w 63"/>
                  <a:gd name="T29" fmla="*/ 7 h 61"/>
                  <a:gd name="T30" fmla="*/ 32 w 63"/>
                  <a:gd name="T31" fmla="*/ 6 h 61"/>
                  <a:gd name="T32" fmla="*/ 29 w 63"/>
                  <a:gd name="T33" fmla="*/ 8 h 61"/>
                  <a:gd name="T34" fmla="*/ 22 w 63"/>
                  <a:gd name="T35" fmla="*/ 8 h 61"/>
                  <a:gd name="T36" fmla="*/ 20 w 63"/>
                  <a:gd name="T37" fmla="*/ 10 h 61"/>
                  <a:gd name="T38" fmla="*/ 13 w 63"/>
                  <a:gd name="T39" fmla="*/ 14 h 61"/>
                  <a:gd name="T40" fmla="*/ 14 w 63"/>
                  <a:gd name="T41" fmla="*/ 14 h 61"/>
                  <a:gd name="T42" fmla="*/ 12 w 63"/>
                  <a:gd name="T43" fmla="*/ 19 h 61"/>
                  <a:gd name="T44" fmla="*/ 8 w 63"/>
                  <a:gd name="T45" fmla="*/ 23 h 61"/>
                  <a:gd name="T46" fmla="*/ 5 w 63"/>
                  <a:gd name="T47" fmla="*/ 26 h 61"/>
                  <a:gd name="T48" fmla="*/ 2 w 63"/>
                  <a:gd name="T49" fmla="*/ 23 h 61"/>
                  <a:gd name="T50" fmla="*/ 9 w 63"/>
                  <a:gd name="T51" fmla="*/ 34 h 61"/>
                  <a:gd name="T52" fmla="*/ 14 w 63"/>
                  <a:gd name="T53" fmla="*/ 45 h 61"/>
                  <a:gd name="T54" fmla="*/ 21 w 63"/>
                  <a:gd name="T55" fmla="*/ 56 h 61"/>
                  <a:gd name="T56" fmla="*/ 32 w 63"/>
                  <a:gd name="T57" fmla="*/ 60 h 61"/>
                  <a:gd name="T58" fmla="*/ 36 w 63"/>
                  <a:gd name="T59" fmla="*/ 49 h 61"/>
                  <a:gd name="T60" fmla="*/ 44 w 63"/>
                  <a:gd name="T61" fmla="*/ 46 h 61"/>
                  <a:gd name="T62" fmla="*/ 40 w 63"/>
                  <a:gd name="T63" fmla="*/ 37 h 61"/>
                  <a:gd name="T64" fmla="*/ 28 w 63"/>
                  <a:gd name="T65" fmla="*/ 22 h 61"/>
                  <a:gd name="T66" fmla="*/ 28 w 63"/>
                  <a:gd name="T67" fmla="*/ 19 h 61"/>
                  <a:gd name="T68" fmla="*/ 32 w 63"/>
                  <a:gd name="T69" fmla="*/ 20 h 61"/>
                  <a:gd name="T70" fmla="*/ 41 w 63"/>
                  <a:gd name="T71" fmla="*/ 14 h 61"/>
                  <a:gd name="T72" fmla="*/ 48 w 63"/>
                  <a:gd name="T73" fmla="*/ 13 h 61"/>
                  <a:gd name="T74" fmla="*/ 56 w 63"/>
                  <a:gd name="T75" fmla="*/ 12 h 61"/>
                  <a:gd name="T76" fmla="*/ 60 w 63"/>
                  <a:gd name="T77" fmla="*/ 10 h 61"/>
                  <a:gd name="T78" fmla="*/ 61 w 63"/>
                  <a:gd name="T79" fmla="*/ 6 h 61"/>
                  <a:gd name="T80" fmla="*/ 63 w 63"/>
                  <a:gd name="T81" fmla="*/ 3 h 61"/>
                  <a:gd name="T82" fmla="*/ 12 w 63"/>
                  <a:gd name="T83" fmla="*/ 49 h 61"/>
                  <a:gd name="T84" fmla="*/ 12 w 63"/>
                  <a:gd name="T85" fmla="*/ 49 h 61"/>
                  <a:gd name="T86" fmla="*/ 12 w 63"/>
                  <a:gd name="T87" fmla="*/ 41 h 61"/>
                  <a:gd name="T88" fmla="*/ 9 w 63"/>
                  <a:gd name="T89" fmla="*/ 43 h 61"/>
                  <a:gd name="T90" fmla="*/ 14 w 63"/>
                  <a:gd name="T91" fmla="*/ 45 h 61"/>
                  <a:gd name="T92" fmla="*/ 12 w 63"/>
                  <a:gd name="T93" fmla="*/ 42 h 61"/>
                  <a:gd name="T94" fmla="*/ 14 w 63"/>
                  <a:gd name="T95" fmla="*/ 4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" h="61"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  <a:moveTo>
                      <a:pt x="14" y="45"/>
                    </a:move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4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45"/>
                      <a:pt x="14" y="45"/>
                      <a:pt x="14" y="45"/>
                    </a:cubicBezTo>
                    <a:close/>
                    <a:moveTo>
                      <a:pt x="63" y="3"/>
                    </a:moveTo>
                    <a:cubicBezTo>
                      <a:pt x="61" y="2"/>
                      <a:pt x="61" y="2"/>
                      <a:pt x="61" y="2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8" y="0"/>
                      <a:pt x="58" y="1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4"/>
                      <a:pt x="2" y="23"/>
                    </a:cubicBezTo>
                    <a:cubicBezTo>
                      <a:pt x="0" y="27"/>
                      <a:pt x="3" y="28"/>
                      <a:pt x="5" y="30"/>
                    </a:cubicBezTo>
                    <a:cubicBezTo>
                      <a:pt x="7" y="31"/>
                      <a:pt x="8" y="33"/>
                      <a:pt x="9" y="34"/>
                    </a:cubicBezTo>
                    <a:cubicBezTo>
                      <a:pt x="10" y="38"/>
                      <a:pt x="14" y="39"/>
                      <a:pt x="14" y="43"/>
                    </a:cubicBezTo>
                    <a:cubicBezTo>
                      <a:pt x="15" y="44"/>
                      <a:pt x="15" y="44"/>
                      <a:pt x="14" y="45"/>
                    </a:cubicBezTo>
                    <a:cubicBezTo>
                      <a:pt x="14" y="46"/>
                      <a:pt x="14" y="47"/>
                      <a:pt x="14" y="48"/>
                    </a:cubicBezTo>
                    <a:cubicBezTo>
                      <a:pt x="17" y="50"/>
                      <a:pt x="20" y="52"/>
                      <a:pt x="21" y="56"/>
                    </a:cubicBezTo>
                    <a:cubicBezTo>
                      <a:pt x="21" y="57"/>
                      <a:pt x="22" y="58"/>
                      <a:pt x="23" y="59"/>
                    </a:cubicBezTo>
                    <a:cubicBezTo>
                      <a:pt x="26" y="60"/>
                      <a:pt x="29" y="61"/>
                      <a:pt x="32" y="60"/>
                    </a:cubicBezTo>
                    <a:cubicBezTo>
                      <a:pt x="33" y="60"/>
                      <a:pt x="35" y="59"/>
                      <a:pt x="34" y="58"/>
                    </a:cubicBezTo>
                    <a:cubicBezTo>
                      <a:pt x="33" y="54"/>
                      <a:pt x="36" y="52"/>
                      <a:pt x="36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40" y="49"/>
                      <a:pt x="42" y="47"/>
                      <a:pt x="44" y="46"/>
                    </a:cubicBezTo>
                    <a:cubicBezTo>
                      <a:pt x="45" y="46"/>
                      <a:pt x="45" y="46"/>
                      <a:pt x="45" y="44"/>
                    </a:cubicBezTo>
                    <a:cubicBezTo>
                      <a:pt x="44" y="41"/>
                      <a:pt x="43" y="38"/>
                      <a:pt x="40" y="37"/>
                    </a:cubicBezTo>
                    <a:cubicBezTo>
                      <a:pt x="39" y="36"/>
                      <a:pt x="38" y="36"/>
                      <a:pt x="37" y="34"/>
                    </a:cubicBezTo>
                    <a:cubicBezTo>
                      <a:pt x="34" y="31"/>
                      <a:pt x="31" y="26"/>
                      <a:pt x="28" y="22"/>
                    </a:cubicBezTo>
                    <a:cubicBezTo>
                      <a:pt x="28" y="21"/>
                      <a:pt x="28" y="20"/>
                      <a:pt x="28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9" y="18"/>
                      <a:pt x="30" y="18"/>
                      <a:pt x="30" y="18"/>
                    </a:cubicBezTo>
                    <a:cubicBezTo>
                      <a:pt x="31" y="19"/>
                      <a:pt x="31" y="20"/>
                      <a:pt x="32" y="20"/>
                    </a:cubicBezTo>
                    <a:cubicBezTo>
                      <a:pt x="35" y="23"/>
                      <a:pt x="38" y="22"/>
                      <a:pt x="40" y="18"/>
                    </a:cubicBezTo>
                    <a:cubicBezTo>
                      <a:pt x="40" y="17"/>
                      <a:pt x="40" y="15"/>
                      <a:pt x="41" y="14"/>
                    </a:cubicBezTo>
                    <a:cubicBezTo>
                      <a:pt x="42" y="13"/>
                      <a:pt x="43" y="13"/>
                      <a:pt x="43" y="13"/>
                    </a:cubicBezTo>
                    <a:cubicBezTo>
                      <a:pt x="45" y="13"/>
                      <a:pt x="46" y="14"/>
                      <a:pt x="48" y="13"/>
                    </a:cubicBezTo>
                    <a:cubicBezTo>
                      <a:pt x="49" y="11"/>
                      <a:pt x="52" y="11"/>
                      <a:pt x="54" y="12"/>
                    </a:cubicBezTo>
                    <a:cubicBezTo>
                      <a:pt x="55" y="12"/>
                      <a:pt x="56" y="12"/>
                      <a:pt x="56" y="12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3" y="5"/>
                      <a:pt x="63" y="5"/>
                      <a:pt x="63" y="5"/>
                    </a:cubicBezTo>
                    <a:lnTo>
                      <a:pt x="63" y="3"/>
                    </a:lnTo>
                    <a:close/>
                    <a:moveTo>
                      <a:pt x="12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49"/>
                      <a:pt x="14" y="49"/>
                      <a:pt x="14" y="48"/>
                    </a:cubicBezTo>
                    <a:cubicBezTo>
                      <a:pt x="13" y="48"/>
                      <a:pt x="12" y="48"/>
                      <a:pt x="12" y="49"/>
                    </a:cubicBezTo>
                    <a:close/>
                    <a:moveTo>
                      <a:pt x="12" y="42"/>
                    </a:moveTo>
                    <a:cubicBezTo>
                      <a:pt x="12" y="42"/>
                      <a:pt x="12" y="42"/>
                      <a:pt x="12" y="41"/>
                    </a:cubicBezTo>
                    <a:cubicBezTo>
                      <a:pt x="11" y="41"/>
                      <a:pt x="10" y="41"/>
                      <a:pt x="9" y="41"/>
                    </a:cubicBezTo>
                    <a:cubicBezTo>
                      <a:pt x="9" y="42"/>
                      <a:pt x="9" y="43"/>
                      <a:pt x="9" y="43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1" y="45"/>
                      <a:pt x="12" y="45"/>
                      <a:pt x="14" y="45"/>
                    </a:cubicBezTo>
                    <a:cubicBezTo>
                      <a:pt x="14" y="44"/>
                      <a:pt x="14" y="43"/>
                      <a:pt x="14" y="43"/>
                    </a:cubicBezTo>
                    <a:cubicBezTo>
                      <a:pt x="13" y="43"/>
                      <a:pt x="13" y="43"/>
                      <a:pt x="12" y="42"/>
                    </a:cubicBezTo>
                    <a:close/>
                    <a:moveTo>
                      <a:pt x="14" y="48"/>
                    </a:move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2" name="Freeform 309"/>
              <p:cNvSpPr>
                <a:spLocks/>
              </p:cNvSpPr>
              <p:nvPr/>
            </p:nvSpPr>
            <p:spPr bwMode="auto">
              <a:xfrm>
                <a:off x="4038" y="2196"/>
                <a:ext cx="48" cy="14"/>
              </a:xfrm>
              <a:custGeom>
                <a:avLst/>
                <a:gdLst>
                  <a:gd name="T0" fmla="*/ 3 w 23"/>
                  <a:gd name="T1" fmla="*/ 0 h 7"/>
                  <a:gd name="T2" fmla="*/ 1 w 23"/>
                  <a:gd name="T3" fmla="*/ 0 h 7"/>
                  <a:gd name="T4" fmla="*/ 0 w 23"/>
                  <a:gd name="T5" fmla="*/ 3 h 7"/>
                  <a:gd name="T6" fmla="*/ 0 w 23"/>
                  <a:gd name="T7" fmla="*/ 4 h 7"/>
                  <a:gd name="T8" fmla="*/ 12 w 23"/>
                  <a:gd name="T9" fmla="*/ 7 h 7"/>
                  <a:gd name="T10" fmla="*/ 13 w 23"/>
                  <a:gd name="T11" fmla="*/ 7 h 7"/>
                  <a:gd name="T12" fmla="*/ 22 w 23"/>
                  <a:gd name="T13" fmla="*/ 6 h 7"/>
                  <a:gd name="T14" fmla="*/ 23 w 23"/>
                  <a:gd name="T15" fmla="*/ 6 h 7"/>
                  <a:gd name="T16" fmla="*/ 22 w 23"/>
                  <a:gd name="T17" fmla="*/ 3 h 7"/>
                  <a:gd name="T18" fmla="*/ 13 w 23"/>
                  <a:gd name="T19" fmla="*/ 0 h 7"/>
                  <a:gd name="T20" fmla="*/ 3 w 23"/>
                  <a:gd name="T2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7">
                    <a:moveTo>
                      <a:pt x="3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4" y="6"/>
                      <a:pt x="8" y="6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6" y="7"/>
                      <a:pt x="18" y="6"/>
                      <a:pt x="22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5"/>
                      <a:pt x="22" y="3"/>
                      <a:pt x="22" y="3"/>
                    </a:cubicBezTo>
                    <a:cubicBezTo>
                      <a:pt x="19" y="1"/>
                      <a:pt x="16" y="0"/>
                      <a:pt x="13" y="0"/>
                    </a:cubicBezTo>
                    <a:cubicBezTo>
                      <a:pt x="10" y="0"/>
                      <a:pt x="7" y="0"/>
                      <a:pt x="3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3" name="Freeform 310"/>
              <p:cNvSpPr>
                <a:spLocks/>
              </p:cNvSpPr>
              <p:nvPr/>
            </p:nvSpPr>
            <p:spPr bwMode="auto">
              <a:xfrm>
                <a:off x="4038" y="2196"/>
                <a:ext cx="48" cy="14"/>
              </a:xfrm>
              <a:custGeom>
                <a:avLst/>
                <a:gdLst>
                  <a:gd name="T0" fmla="*/ 3 w 23"/>
                  <a:gd name="T1" fmla="*/ 0 h 7"/>
                  <a:gd name="T2" fmla="*/ 1 w 23"/>
                  <a:gd name="T3" fmla="*/ 0 h 7"/>
                  <a:gd name="T4" fmla="*/ 0 w 23"/>
                  <a:gd name="T5" fmla="*/ 3 h 7"/>
                  <a:gd name="T6" fmla="*/ 0 w 23"/>
                  <a:gd name="T7" fmla="*/ 4 h 7"/>
                  <a:gd name="T8" fmla="*/ 12 w 23"/>
                  <a:gd name="T9" fmla="*/ 7 h 7"/>
                  <a:gd name="T10" fmla="*/ 13 w 23"/>
                  <a:gd name="T11" fmla="*/ 7 h 7"/>
                  <a:gd name="T12" fmla="*/ 22 w 23"/>
                  <a:gd name="T13" fmla="*/ 6 h 7"/>
                  <a:gd name="T14" fmla="*/ 23 w 23"/>
                  <a:gd name="T15" fmla="*/ 6 h 7"/>
                  <a:gd name="T16" fmla="*/ 22 w 23"/>
                  <a:gd name="T17" fmla="*/ 3 h 7"/>
                  <a:gd name="T18" fmla="*/ 13 w 23"/>
                  <a:gd name="T19" fmla="*/ 0 h 7"/>
                  <a:gd name="T20" fmla="*/ 3 w 23"/>
                  <a:gd name="T2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7">
                    <a:moveTo>
                      <a:pt x="3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4" y="6"/>
                      <a:pt x="8" y="6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6" y="7"/>
                      <a:pt x="18" y="6"/>
                      <a:pt x="22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5"/>
                      <a:pt x="22" y="3"/>
                      <a:pt x="22" y="3"/>
                    </a:cubicBezTo>
                    <a:cubicBezTo>
                      <a:pt x="19" y="1"/>
                      <a:pt x="16" y="0"/>
                      <a:pt x="13" y="0"/>
                    </a:cubicBezTo>
                    <a:cubicBezTo>
                      <a:pt x="10" y="0"/>
                      <a:pt x="7" y="0"/>
                      <a:pt x="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4" name="Freeform 311"/>
              <p:cNvSpPr>
                <a:spLocks/>
              </p:cNvSpPr>
              <p:nvPr/>
            </p:nvSpPr>
            <p:spPr bwMode="auto">
              <a:xfrm>
                <a:off x="4057" y="2073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5" name="Freeform 312"/>
              <p:cNvSpPr>
                <a:spLocks/>
              </p:cNvSpPr>
              <p:nvPr/>
            </p:nvSpPr>
            <p:spPr bwMode="auto">
              <a:xfrm>
                <a:off x="4057" y="2073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6" name="Freeform 313"/>
              <p:cNvSpPr>
                <a:spLocks/>
              </p:cNvSpPr>
              <p:nvPr/>
            </p:nvSpPr>
            <p:spPr bwMode="auto">
              <a:xfrm>
                <a:off x="4059" y="2093"/>
                <a:ext cx="6" cy="6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1 w 3"/>
                  <a:gd name="T5" fmla="*/ 0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7" name="Freeform 314"/>
              <p:cNvSpPr>
                <a:spLocks/>
              </p:cNvSpPr>
              <p:nvPr/>
            </p:nvSpPr>
            <p:spPr bwMode="auto">
              <a:xfrm>
                <a:off x="4059" y="2093"/>
                <a:ext cx="6" cy="6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1 w 3"/>
                  <a:gd name="T5" fmla="*/ 0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8" name="Freeform 315"/>
              <p:cNvSpPr>
                <a:spLocks noEditPoints="1"/>
              </p:cNvSpPr>
              <p:nvPr/>
            </p:nvSpPr>
            <p:spPr bwMode="auto">
              <a:xfrm>
                <a:off x="4071" y="2036"/>
                <a:ext cx="357" cy="150"/>
              </a:xfrm>
              <a:custGeom>
                <a:avLst/>
                <a:gdLst>
                  <a:gd name="T0" fmla="*/ 24 w 174"/>
                  <a:gd name="T1" fmla="*/ 23 h 73"/>
                  <a:gd name="T2" fmla="*/ 20 w 174"/>
                  <a:gd name="T3" fmla="*/ 23 h 73"/>
                  <a:gd name="T4" fmla="*/ 14 w 174"/>
                  <a:gd name="T5" fmla="*/ 21 h 73"/>
                  <a:gd name="T6" fmla="*/ 26 w 174"/>
                  <a:gd name="T7" fmla="*/ 18 h 73"/>
                  <a:gd name="T8" fmla="*/ 172 w 174"/>
                  <a:gd name="T9" fmla="*/ 51 h 73"/>
                  <a:gd name="T10" fmla="*/ 169 w 174"/>
                  <a:gd name="T11" fmla="*/ 46 h 73"/>
                  <a:gd name="T12" fmla="*/ 168 w 174"/>
                  <a:gd name="T13" fmla="*/ 43 h 73"/>
                  <a:gd name="T14" fmla="*/ 165 w 174"/>
                  <a:gd name="T15" fmla="*/ 32 h 73"/>
                  <a:gd name="T16" fmla="*/ 171 w 174"/>
                  <a:gd name="T17" fmla="*/ 28 h 73"/>
                  <a:gd name="T18" fmla="*/ 163 w 174"/>
                  <a:gd name="T19" fmla="*/ 25 h 73"/>
                  <a:gd name="T20" fmla="*/ 160 w 174"/>
                  <a:gd name="T21" fmla="*/ 15 h 73"/>
                  <a:gd name="T22" fmla="*/ 156 w 174"/>
                  <a:gd name="T23" fmla="*/ 11 h 73"/>
                  <a:gd name="T24" fmla="*/ 150 w 174"/>
                  <a:gd name="T25" fmla="*/ 8 h 73"/>
                  <a:gd name="T26" fmla="*/ 147 w 174"/>
                  <a:gd name="T27" fmla="*/ 8 h 73"/>
                  <a:gd name="T28" fmla="*/ 142 w 174"/>
                  <a:gd name="T29" fmla="*/ 7 h 73"/>
                  <a:gd name="T30" fmla="*/ 137 w 174"/>
                  <a:gd name="T31" fmla="*/ 10 h 73"/>
                  <a:gd name="T32" fmla="*/ 125 w 174"/>
                  <a:gd name="T33" fmla="*/ 13 h 73"/>
                  <a:gd name="T34" fmla="*/ 109 w 174"/>
                  <a:gd name="T35" fmla="*/ 14 h 73"/>
                  <a:gd name="T36" fmla="*/ 92 w 174"/>
                  <a:gd name="T37" fmla="*/ 8 h 73"/>
                  <a:gd name="T38" fmla="*/ 79 w 174"/>
                  <a:gd name="T39" fmla="*/ 3 h 73"/>
                  <a:gd name="T40" fmla="*/ 49 w 174"/>
                  <a:gd name="T41" fmla="*/ 12 h 73"/>
                  <a:gd name="T42" fmla="*/ 32 w 174"/>
                  <a:gd name="T43" fmla="*/ 13 h 73"/>
                  <a:gd name="T44" fmla="*/ 16 w 174"/>
                  <a:gd name="T45" fmla="*/ 0 h 73"/>
                  <a:gd name="T46" fmla="*/ 16 w 174"/>
                  <a:gd name="T47" fmla="*/ 3 h 73"/>
                  <a:gd name="T48" fmla="*/ 13 w 174"/>
                  <a:gd name="T49" fmla="*/ 3 h 73"/>
                  <a:gd name="T50" fmla="*/ 9 w 174"/>
                  <a:gd name="T51" fmla="*/ 4 h 73"/>
                  <a:gd name="T52" fmla="*/ 6 w 174"/>
                  <a:gd name="T53" fmla="*/ 6 h 73"/>
                  <a:gd name="T54" fmla="*/ 6 w 174"/>
                  <a:gd name="T55" fmla="*/ 8 h 73"/>
                  <a:gd name="T56" fmla="*/ 7 w 174"/>
                  <a:gd name="T57" fmla="*/ 12 h 73"/>
                  <a:gd name="T58" fmla="*/ 6 w 174"/>
                  <a:gd name="T59" fmla="*/ 15 h 73"/>
                  <a:gd name="T60" fmla="*/ 2 w 174"/>
                  <a:gd name="T61" fmla="*/ 18 h 73"/>
                  <a:gd name="T62" fmla="*/ 4 w 174"/>
                  <a:gd name="T63" fmla="*/ 24 h 73"/>
                  <a:gd name="T64" fmla="*/ 5 w 174"/>
                  <a:gd name="T65" fmla="*/ 40 h 73"/>
                  <a:gd name="T66" fmla="*/ 9 w 174"/>
                  <a:gd name="T67" fmla="*/ 40 h 73"/>
                  <a:gd name="T68" fmla="*/ 10 w 174"/>
                  <a:gd name="T69" fmla="*/ 43 h 73"/>
                  <a:gd name="T70" fmla="*/ 3 w 174"/>
                  <a:gd name="T71" fmla="*/ 46 h 73"/>
                  <a:gd name="T72" fmla="*/ 9 w 174"/>
                  <a:gd name="T73" fmla="*/ 51 h 73"/>
                  <a:gd name="T74" fmla="*/ 11 w 174"/>
                  <a:gd name="T75" fmla="*/ 56 h 73"/>
                  <a:gd name="T76" fmla="*/ 21 w 174"/>
                  <a:gd name="T77" fmla="*/ 66 h 73"/>
                  <a:gd name="T78" fmla="*/ 33 w 174"/>
                  <a:gd name="T79" fmla="*/ 69 h 73"/>
                  <a:gd name="T80" fmla="*/ 38 w 174"/>
                  <a:gd name="T81" fmla="*/ 72 h 73"/>
                  <a:gd name="T82" fmla="*/ 55 w 174"/>
                  <a:gd name="T83" fmla="*/ 66 h 73"/>
                  <a:gd name="T84" fmla="*/ 72 w 174"/>
                  <a:gd name="T85" fmla="*/ 72 h 73"/>
                  <a:gd name="T86" fmla="*/ 87 w 174"/>
                  <a:gd name="T87" fmla="*/ 65 h 73"/>
                  <a:gd name="T88" fmla="*/ 96 w 174"/>
                  <a:gd name="T89" fmla="*/ 66 h 73"/>
                  <a:gd name="T90" fmla="*/ 97 w 174"/>
                  <a:gd name="T91" fmla="*/ 66 h 73"/>
                  <a:gd name="T92" fmla="*/ 95 w 174"/>
                  <a:gd name="T93" fmla="*/ 72 h 73"/>
                  <a:gd name="T94" fmla="*/ 102 w 174"/>
                  <a:gd name="T95" fmla="*/ 72 h 73"/>
                  <a:gd name="T96" fmla="*/ 103 w 174"/>
                  <a:gd name="T97" fmla="*/ 69 h 73"/>
                  <a:gd name="T98" fmla="*/ 108 w 174"/>
                  <a:gd name="T99" fmla="*/ 64 h 73"/>
                  <a:gd name="T100" fmla="*/ 124 w 174"/>
                  <a:gd name="T101" fmla="*/ 63 h 73"/>
                  <a:gd name="T102" fmla="*/ 134 w 174"/>
                  <a:gd name="T103" fmla="*/ 61 h 73"/>
                  <a:gd name="T104" fmla="*/ 147 w 174"/>
                  <a:gd name="T105" fmla="*/ 60 h 73"/>
                  <a:gd name="T106" fmla="*/ 157 w 174"/>
                  <a:gd name="T107" fmla="*/ 57 h 73"/>
                  <a:gd name="T108" fmla="*/ 167 w 174"/>
                  <a:gd name="T109" fmla="*/ 57 h 73"/>
                  <a:gd name="T110" fmla="*/ 171 w 174"/>
                  <a:gd name="T111" fmla="*/ 59 h 73"/>
                  <a:gd name="T112" fmla="*/ 174 w 174"/>
                  <a:gd name="T113" fmla="*/ 5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4" h="73">
                    <a:moveTo>
                      <a:pt x="27" y="22"/>
                    </a:moveTo>
                    <a:cubicBezTo>
                      <a:pt x="26" y="23"/>
                      <a:pt x="25" y="23"/>
                      <a:pt x="24" y="23"/>
                    </a:cubicBezTo>
                    <a:cubicBezTo>
                      <a:pt x="24" y="23"/>
                      <a:pt x="23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19" y="23"/>
                      <a:pt x="18" y="23"/>
                      <a:pt x="16" y="23"/>
                    </a:cubicBezTo>
                    <a:cubicBezTo>
                      <a:pt x="15" y="23"/>
                      <a:pt x="14" y="22"/>
                      <a:pt x="14" y="21"/>
                    </a:cubicBezTo>
                    <a:cubicBezTo>
                      <a:pt x="15" y="21"/>
                      <a:pt x="15" y="19"/>
                      <a:pt x="16" y="18"/>
                    </a:cubicBezTo>
                    <a:cubicBezTo>
                      <a:pt x="19" y="17"/>
                      <a:pt x="23" y="18"/>
                      <a:pt x="26" y="18"/>
                    </a:cubicBezTo>
                    <a:cubicBezTo>
                      <a:pt x="28" y="18"/>
                      <a:pt x="29" y="19"/>
                      <a:pt x="27" y="22"/>
                    </a:cubicBezTo>
                    <a:close/>
                    <a:moveTo>
                      <a:pt x="172" y="51"/>
                    </a:moveTo>
                    <a:cubicBezTo>
                      <a:pt x="172" y="51"/>
                      <a:pt x="169" y="51"/>
                      <a:pt x="169" y="50"/>
                    </a:cubicBezTo>
                    <a:cubicBezTo>
                      <a:pt x="169" y="49"/>
                      <a:pt x="169" y="46"/>
                      <a:pt x="169" y="46"/>
                    </a:cubicBezTo>
                    <a:cubicBezTo>
                      <a:pt x="170" y="44"/>
                      <a:pt x="170" y="44"/>
                      <a:pt x="170" y="44"/>
                    </a:cubicBezTo>
                    <a:cubicBezTo>
                      <a:pt x="168" y="43"/>
                      <a:pt x="168" y="43"/>
                      <a:pt x="168" y="43"/>
                    </a:cubicBezTo>
                    <a:cubicBezTo>
                      <a:pt x="167" y="35"/>
                      <a:pt x="167" y="35"/>
                      <a:pt x="167" y="35"/>
                    </a:cubicBezTo>
                    <a:cubicBezTo>
                      <a:pt x="165" y="32"/>
                      <a:pt x="165" y="32"/>
                      <a:pt x="165" y="32"/>
                    </a:cubicBezTo>
                    <a:cubicBezTo>
                      <a:pt x="167" y="31"/>
                      <a:pt x="167" y="31"/>
                      <a:pt x="167" y="31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63" y="25"/>
                      <a:pt x="163" y="25"/>
                      <a:pt x="163" y="25"/>
                    </a:cubicBezTo>
                    <a:cubicBezTo>
                      <a:pt x="160" y="23"/>
                      <a:pt x="160" y="23"/>
                      <a:pt x="160" y="23"/>
                    </a:cubicBezTo>
                    <a:cubicBezTo>
                      <a:pt x="160" y="15"/>
                      <a:pt x="160" y="15"/>
                      <a:pt x="160" y="15"/>
                    </a:cubicBezTo>
                    <a:cubicBezTo>
                      <a:pt x="158" y="13"/>
                      <a:pt x="158" y="13"/>
                      <a:pt x="158" y="13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0" y="8"/>
                      <a:pt x="150" y="8"/>
                      <a:pt x="150" y="8"/>
                    </a:cubicBezTo>
                    <a:cubicBezTo>
                      <a:pt x="148" y="7"/>
                      <a:pt x="148" y="7"/>
                      <a:pt x="148" y="7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3" y="8"/>
                      <a:pt x="143" y="8"/>
                      <a:pt x="143" y="8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39" y="5"/>
                      <a:pt x="139" y="5"/>
                      <a:pt x="139" y="5"/>
                    </a:cubicBezTo>
                    <a:cubicBezTo>
                      <a:pt x="139" y="7"/>
                      <a:pt x="138" y="8"/>
                      <a:pt x="137" y="10"/>
                    </a:cubicBezTo>
                    <a:cubicBezTo>
                      <a:pt x="135" y="11"/>
                      <a:pt x="134" y="12"/>
                      <a:pt x="133" y="13"/>
                    </a:cubicBezTo>
                    <a:cubicBezTo>
                      <a:pt x="130" y="14"/>
                      <a:pt x="128" y="15"/>
                      <a:pt x="125" y="13"/>
                    </a:cubicBezTo>
                    <a:cubicBezTo>
                      <a:pt x="122" y="13"/>
                      <a:pt x="119" y="13"/>
                      <a:pt x="115" y="14"/>
                    </a:cubicBezTo>
                    <a:cubicBezTo>
                      <a:pt x="113" y="15"/>
                      <a:pt x="111" y="15"/>
                      <a:pt x="109" y="14"/>
                    </a:cubicBezTo>
                    <a:cubicBezTo>
                      <a:pt x="104" y="13"/>
                      <a:pt x="99" y="11"/>
                      <a:pt x="95" y="10"/>
                    </a:cubicBezTo>
                    <a:cubicBezTo>
                      <a:pt x="94" y="9"/>
                      <a:pt x="94" y="8"/>
                      <a:pt x="92" y="8"/>
                    </a:cubicBezTo>
                    <a:cubicBezTo>
                      <a:pt x="92" y="7"/>
                      <a:pt x="92" y="6"/>
                      <a:pt x="91" y="6"/>
                    </a:cubicBezTo>
                    <a:cubicBezTo>
                      <a:pt x="86" y="6"/>
                      <a:pt x="83" y="4"/>
                      <a:pt x="79" y="3"/>
                    </a:cubicBezTo>
                    <a:cubicBezTo>
                      <a:pt x="71" y="2"/>
                      <a:pt x="64" y="4"/>
                      <a:pt x="56" y="6"/>
                    </a:cubicBezTo>
                    <a:cubicBezTo>
                      <a:pt x="54" y="8"/>
                      <a:pt x="51" y="9"/>
                      <a:pt x="49" y="12"/>
                    </a:cubicBezTo>
                    <a:cubicBezTo>
                      <a:pt x="48" y="13"/>
                      <a:pt x="46" y="14"/>
                      <a:pt x="44" y="13"/>
                    </a:cubicBezTo>
                    <a:cubicBezTo>
                      <a:pt x="40" y="12"/>
                      <a:pt x="36" y="13"/>
                      <a:pt x="32" y="13"/>
                    </a:cubicBezTo>
                    <a:cubicBezTo>
                      <a:pt x="26" y="13"/>
                      <a:pt x="21" y="11"/>
                      <a:pt x="19" y="5"/>
                    </a:cubicBezTo>
                    <a:cubicBezTo>
                      <a:pt x="19" y="3"/>
                      <a:pt x="17" y="1"/>
                      <a:pt x="16" y="0"/>
                    </a:cubicBezTo>
                    <a:cubicBezTo>
                      <a:pt x="17" y="1"/>
                      <a:pt x="18" y="3"/>
                      <a:pt x="19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20"/>
                      <a:pt x="4" y="22"/>
                      <a:pt x="4" y="24"/>
                    </a:cubicBezTo>
                    <a:cubicBezTo>
                      <a:pt x="4" y="29"/>
                      <a:pt x="4" y="34"/>
                      <a:pt x="3" y="38"/>
                    </a:cubicBezTo>
                    <a:cubicBezTo>
                      <a:pt x="3" y="39"/>
                      <a:pt x="4" y="40"/>
                      <a:pt x="5" y="40"/>
                    </a:cubicBezTo>
                    <a:cubicBezTo>
                      <a:pt x="6" y="40"/>
                      <a:pt x="7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11" y="41"/>
                      <a:pt x="11" y="42"/>
                      <a:pt x="10" y="43"/>
                    </a:cubicBezTo>
                    <a:cubicBezTo>
                      <a:pt x="9" y="45"/>
                      <a:pt x="6" y="45"/>
                      <a:pt x="4" y="46"/>
                    </a:cubicBezTo>
                    <a:cubicBezTo>
                      <a:pt x="4" y="46"/>
                      <a:pt x="3" y="46"/>
                      <a:pt x="3" y="46"/>
                    </a:cubicBezTo>
                    <a:cubicBezTo>
                      <a:pt x="3" y="48"/>
                      <a:pt x="3" y="49"/>
                      <a:pt x="4" y="49"/>
                    </a:cubicBezTo>
                    <a:cubicBezTo>
                      <a:pt x="6" y="49"/>
                      <a:pt x="7" y="50"/>
                      <a:pt x="9" y="51"/>
                    </a:cubicBezTo>
                    <a:cubicBezTo>
                      <a:pt x="9" y="51"/>
                      <a:pt x="11" y="51"/>
                      <a:pt x="11" y="52"/>
                    </a:cubicBezTo>
                    <a:cubicBezTo>
                      <a:pt x="12" y="54"/>
                      <a:pt x="9" y="55"/>
                      <a:pt x="11" y="56"/>
                    </a:cubicBezTo>
                    <a:cubicBezTo>
                      <a:pt x="13" y="57"/>
                      <a:pt x="15" y="59"/>
                      <a:pt x="16" y="61"/>
                    </a:cubicBezTo>
                    <a:cubicBezTo>
                      <a:pt x="17" y="63"/>
                      <a:pt x="19" y="64"/>
                      <a:pt x="21" y="66"/>
                    </a:cubicBezTo>
                    <a:cubicBezTo>
                      <a:pt x="21" y="67"/>
                      <a:pt x="23" y="67"/>
                      <a:pt x="25" y="67"/>
                    </a:cubicBezTo>
                    <a:cubicBezTo>
                      <a:pt x="28" y="66"/>
                      <a:pt x="31" y="67"/>
                      <a:pt x="33" y="69"/>
                    </a:cubicBezTo>
                    <a:cubicBezTo>
                      <a:pt x="34" y="70"/>
                      <a:pt x="34" y="71"/>
                      <a:pt x="36" y="72"/>
                    </a:cubicBezTo>
                    <a:cubicBezTo>
                      <a:pt x="36" y="72"/>
                      <a:pt x="37" y="72"/>
                      <a:pt x="38" y="72"/>
                    </a:cubicBezTo>
                    <a:cubicBezTo>
                      <a:pt x="41" y="72"/>
                      <a:pt x="45" y="72"/>
                      <a:pt x="48" y="68"/>
                    </a:cubicBezTo>
                    <a:cubicBezTo>
                      <a:pt x="50" y="65"/>
                      <a:pt x="52" y="65"/>
                      <a:pt x="55" y="66"/>
                    </a:cubicBezTo>
                    <a:cubicBezTo>
                      <a:pt x="58" y="67"/>
                      <a:pt x="60" y="68"/>
                      <a:pt x="61" y="70"/>
                    </a:cubicBezTo>
                    <a:cubicBezTo>
                      <a:pt x="65" y="73"/>
                      <a:pt x="69" y="73"/>
                      <a:pt x="72" y="72"/>
                    </a:cubicBezTo>
                    <a:cubicBezTo>
                      <a:pt x="76" y="72"/>
                      <a:pt x="80" y="69"/>
                      <a:pt x="83" y="67"/>
                    </a:cubicBezTo>
                    <a:cubicBezTo>
                      <a:pt x="84" y="65"/>
                      <a:pt x="86" y="64"/>
                      <a:pt x="87" y="65"/>
                    </a:cubicBezTo>
                    <a:cubicBezTo>
                      <a:pt x="90" y="67"/>
                      <a:pt x="93" y="66"/>
                      <a:pt x="96" y="66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5" y="68"/>
                      <a:pt x="95" y="70"/>
                      <a:pt x="95" y="72"/>
                    </a:cubicBezTo>
                    <a:cubicBezTo>
                      <a:pt x="99" y="72"/>
                      <a:pt x="99" y="72"/>
                      <a:pt x="99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2" y="69"/>
                      <a:pt x="102" y="69"/>
                      <a:pt x="102" y="69"/>
                    </a:cubicBezTo>
                    <a:cubicBezTo>
                      <a:pt x="103" y="69"/>
                      <a:pt x="103" y="69"/>
                      <a:pt x="103" y="69"/>
                    </a:cubicBezTo>
                    <a:cubicBezTo>
                      <a:pt x="103" y="64"/>
                      <a:pt x="103" y="64"/>
                      <a:pt x="103" y="64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20" y="61"/>
                      <a:pt x="120" y="61"/>
                      <a:pt x="120" y="61"/>
                    </a:cubicBezTo>
                    <a:cubicBezTo>
                      <a:pt x="124" y="63"/>
                      <a:pt x="124" y="63"/>
                      <a:pt x="124" y="63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34" y="61"/>
                      <a:pt x="134" y="61"/>
                      <a:pt x="134" y="61"/>
                    </a:cubicBezTo>
                    <a:cubicBezTo>
                      <a:pt x="140" y="59"/>
                      <a:pt x="140" y="59"/>
                      <a:pt x="140" y="59"/>
                    </a:cubicBezTo>
                    <a:cubicBezTo>
                      <a:pt x="147" y="60"/>
                      <a:pt x="147" y="60"/>
                      <a:pt x="147" y="60"/>
                    </a:cubicBezTo>
                    <a:cubicBezTo>
                      <a:pt x="154" y="59"/>
                      <a:pt x="154" y="59"/>
                      <a:pt x="154" y="59"/>
                    </a:cubicBezTo>
                    <a:cubicBezTo>
                      <a:pt x="157" y="57"/>
                      <a:pt x="157" y="57"/>
                      <a:pt x="157" y="57"/>
                    </a:cubicBezTo>
                    <a:cubicBezTo>
                      <a:pt x="163" y="56"/>
                      <a:pt x="163" y="56"/>
                      <a:pt x="163" y="56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69" y="56"/>
                      <a:pt x="169" y="56"/>
                      <a:pt x="169" y="56"/>
                    </a:cubicBezTo>
                    <a:cubicBezTo>
                      <a:pt x="171" y="59"/>
                      <a:pt x="171" y="59"/>
                      <a:pt x="171" y="59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4" y="57"/>
                      <a:pt x="174" y="57"/>
                      <a:pt x="174" y="57"/>
                    </a:cubicBezTo>
                    <a:cubicBezTo>
                      <a:pt x="174" y="57"/>
                      <a:pt x="172" y="51"/>
                      <a:pt x="172" y="51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9" name="Freeform 316"/>
              <p:cNvSpPr>
                <a:spLocks noEditPoints="1"/>
              </p:cNvSpPr>
              <p:nvPr/>
            </p:nvSpPr>
            <p:spPr bwMode="auto">
              <a:xfrm>
                <a:off x="4071" y="2036"/>
                <a:ext cx="357" cy="150"/>
              </a:xfrm>
              <a:custGeom>
                <a:avLst/>
                <a:gdLst>
                  <a:gd name="T0" fmla="*/ 24 w 174"/>
                  <a:gd name="T1" fmla="*/ 23 h 73"/>
                  <a:gd name="T2" fmla="*/ 20 w 174"/>
                  <a:gd name="T3" fmla="*/ 23 h 73"/>
                  <a:gd name="T4" fmla="*/ 14 w 174"/>
                  <a:gd name="T5" fmla="*/ 21 h 73"/>
                  <a:gd name="T6" fmla="*/ 26 w 174"/>
                  <a:gd name="T7" fmla="*/ 18 h 73"/>
                  <a:gd name="T8" fmla="*/ 172 w 174"/>
                  <a:gd name="T9" fmla="*/ 51 h 73"/>
                  <a:gd name="T10" fmla="*/ 169 w 174"/>
                  <a:gd name="T11" fmla="*/ 46 h 73"/>
                  <a:gd name="T12" fmla="*/ 168 w 174"/>
                  <a:gd name="T13" fmla="*/ 43 h 73"/>
                  <a:gd name="T14" fmla="*/ 165 w 174"/>
                  <a:gd name="T15" fmla="*/ 32 h 73"/>
                  <a:gd name="T16" fmla="*/ 171 w 174"/>
                  <a:gd name="T17" fmla="*/ 28 h 73"/>
                  <a:gd name="T18" fmla="*/ 163 w 174"/>
                  <a:gd name="T19" fmla="*/ 25 h 73"/>
                  <a:gd name="T20" fmla="*/ 160 w 174"/>
                  <a:gd name="T21" fmla="*/ 15 h 73"/>
                  <a:gd name="T22" fmla="*/ 156 w 174"/>
                  <a:gd name="T23" fmla="*/ 11 h 73"/>
                  <a:gd name="T24" fmla="*/ 150 w 174"/>
                  <a:gd name="T25" fmla="*/ 8 h 73"/>
                  <a:gd name="T26" fmla="*/ 147 w 174"/>
                  <a:gd name="T27" fmla="*/ 8 h 73"/>
                  <a:gd name="T28" fmla="*/ 142 w 174"/>
                  <a:gd name="T29" fmla="*/ 7 h 73"/>
                  <a:gd name="T30" fmla="*/ 137 w 174"/>
                  <a:gd name="T31" fmla="*/ 10 h 73"/>
                  <a:gd name="T32" fmla="*/ 125 w 174"/>
                  <a:gd name="T33" fmla="*/ 13 h 73"/>
                  <a:gd name="T34" fmla="*/ 109 w 174"/>
                  <a:gd name="T35" fmla="*/ 14 h 73"/>
                  <a:gd name="T36" fmla="*/ 92 w 174"/>
                  <a:gd name="T37" fmla="*/ 8 h 73"/>
                  <a:gd name="T38" fmla="*/ 79 w 174"/>
                  <a:gd name="T39" fmla="*/ 3 h 73"/>
                  <a:gd name="T40" fmla="*/ 49 w 174"/>
                  <a:gd name="T41" fmla="*/ 12 h 73"/>
                  <a:gd name="T42" fmla="*/ 32 w 174"/>
                  <a:gd name="T43" fmla="*/ 13 h 73"/>
                  <a:gd name="T44" fmla="*/ 16 w 174"/>
                  <a:gd name="T45" fmla="*/ 0 h 73"/>
                  <a:gd name="T46" fmla="*/ 16 w 174"/>
                  <a:gd name="T47" fmla="*/ 3 h 73"/>
                  <a:gd name="T48" fmla="*/ 13 w 174"/>
                  <a:gd name="T49" fmla="*/ 3 h 73"/>
                  <a:gd name="T50" fmla="*/ 9 w 174"/>
                  <a:gd name="T51" fmla="*/ 4 h 73"/>
                  <a:gd name="T52" fmla="*/ 6 w 174"/>
                  <a:gd name="T53" fmla="*/ 6 h 73"/>
                  <a:gd name="T54" fmla="*/ 6 w 174"/>
                  <a:gd name="T55" fmla="*/ 8 h 73"/>
                  <a:gd name="T56" fmla="*/ 7 w 174"/>
                  <a:gd name="T57" fmla="*/ 12 h 73"/>
                  <a:gd name="T58" fmla="*/ 6 w 174"/>
                  <a:gd name="T59" fmla="*/ 15 h 73"/>
                  <a:gd name="T60" fmla="*/ 2 w 174"/>
                  <a:gd name="T61" fmla="*/ 18 h 73"/>
                  <a:gd name="T62" fmla="*/ 4 w 174"/>
                  <a:gd name="T63" fmla="*/ 24 h 73"/>
                  <a:gd name="T64" fmla="*/ 5 w 174"/>
                  <a:gd name="T65" fmla="*/ 40 h 73"/>
                  <a:gd name="T66" fmla="*/ 9 w 174"/>
                  <a:gd name="T67" fmla="*/ 40 h 73"/>
                  <a:gd name="T68" fmla="*/ 10 w 174"/>
                  <a:gd name="T69" fmla="*/ 43 h 73"/>
                  <a:gd name="T70" fmla="*/ 3 w 174"/>
                  <a:gd name="T71" fmla="*/ 46 h 73"/>
                  <a:gd name="T72" fmla="*/ 9 w 174"/>
                  <a:gd name="T73" fmla="*/ 51 h 73"/>
                  <a:gd name="T74" fmla="*/ 11 w 174"/>
                  <a:gd name="T75" fmla="*/ 56 h 73"/>
                  <a:gd name="T76" fmla="*/ 21 w 174"/>
                  <a:gd name="T77" fmla="*/ 66 h 73"/>
                  <a:gd name="T78" fmla="*/ 33 w 174"/>
                  <a:gd name="T79" fmla="*/ 69 h 73"/>
                  <a:gd name="T80" fmla="*/ 38 w 174"/>
                  <a:gd name="T81" fmla="*/ 72 h 73"/>
                  <a:gd name="T82" fmla="*/ 55 w 174"/>
                  <a:gd name="T83" fmla="*/ 66 h 73"/>
                  <a:gd name="T84" fmla="*/ 72 w 174"/>
                  <a:gd name="T85" fmla="*/ 72 h 73"/>
                  <a:gd name="T86" fmla="*/ 87 w 174"/>
                  <a:gd name="T87" fmla="*/ 65 h 73"/>
                  <a:gd name="T88" fmla="*/ 96 w 174"/>
                  <a:gd name="T89" fmla="*/ 66 h 73"/>
                  <a:gd name="T90" fmla="*/ 97 w 174"/>
                  <a:gd name="T91" fmla="*/ 66 h 73"/>
                  <a:gd name="T92" fmla="*/ 95 w 174"/>
                  <a:gd name="T93" fmla="*/ 72 h 73"/>
                  <a:gd name="T94" fmla="*/ 102 w 174"/>
                  <a:gd name="T95" fmla="*/ 72 h 73"/>
                  <a:gd name="T96" fmla="*/ 103 w 174"/>
                  <a:gd name="T97" fmla="*/ 69 h 73"/>
                  <a:gd name="T98" fmla="*/ 108 w 174"/>
                  <a:gd name="T99" fmla="*/ 64 h 73"/>
                  <a:gd name="T100" fmla="*/ 124 w 174"/>
                  <a:gd name="T101" fmla="*/ 63 h 73"/>
                  <a:gd name="T102" fmla="*/ 134 w 174"/>
                  <a:gd name="T103" fmla="*/ 61 h 73"/>
                  <a:gd name="T104" fmla="*/ 147 w 174"/>
                  <a:gd name="T105" fmla="*/ 60 h 73"/>
                  <a:gd name="T106" fmla="*/ 157 w 174"/>
                  <a:gd name="T107" fmla="*/ 57 h 73"/>
                  <a:gd name="T108" fmla="*/ 167 w 174"/>
                  <a:gd name="T109" fmla="*/ 57 h 73"/>
                  <a:gd name="T110" fmla="*/ 171 w 174"/>
                  <a:gd name="T111" fmla="*/ 59 h 73"/>
                  <a:gd name="T112" fmla="*/ 174 w 174"/>
                  <a:gd name="T113" fmla="*/ 5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4" h="73">
                    <a:moveTo>
                      <a:pt x="27" y="22"/>
                    </a:moveTo>
                    <a:cubicBezTo>
                      <a:pt x="26" y="23"/>
                      <a:pt x="25" y="23"/>
                      <a:pt x="24" y="23"/>
                    </a:cubicBezTo>
                    <a:cubicBezTo>
                      <a:pt x="24" y="23"/>
                      <a:pt x="23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19" y="23"/>
                      <a:pt x="18" y="23"/>
                      <a:pt x="16" y="23"/>
                    </a:cubicBezTo>
                    <a:cubicBezTo>
                      <a:pt x="15" y="23"/>
                      <a:pt x="14" y="22"/>
                      <a:pt x="14" y="21"/>
                    </a:cubicBezTo>
                    <a:cubicBezTo>
                      <a:pt x="15" y="21"/>
                      <a:pt x="15" y="19"/>
                      <a:pt x="16" y="18"/>
                    </a:cubicBezTo>
                    <a:cubicBezTo>
                      <a:pt x="19" y="17"/>
                      <a:pt x="23" y="18"/>
                      <a:pt x="26" y="18"/>
                    </a:cubicBezTo>
                    <a:cubicBezTo>
                      <a:pt x="28" y="18"/>
                      <a:pt x="29" y="19"/>
                      <a:pt x="27" y="22"/>
                    </a:cubicBezTo>
                    <a:close/>
                    <a:moveTo>
                      <a:pt x="172" y="51"/>
                    </a:moveTo>
                    <a:cubicBezTo>
                      <a:pt x="172" y="51"/>
                      <a:pt x="169" y="51"/>
                      <a:pt x="169" y="50"/>
                    </a:cubicBezTo>
                    <a:cubicBezTo>
                      <a:pt x="169" y="49"/>
                      <a:pt x="169" y="46"/>
                      <a:pt x="169" y="46"/>
                    </a:cubicBezTo>
                    <a:cubicBezTo>
                      <a:pt x="170" y="44"/>
                      <a:pt x="170" y="44"/>
                      <a:pt x="170" y="44"/>
                    </a:cubicBezTo>
                    <a:cubicBezTo>
                      <a:pt x="168" y="43"/>
                      <a:pt x="168" y="43"/>
                      <a:pt x="168" y="43"/>
                    </a:cubicBezTo>
                    <a:cubicBezTo>
                      <a:pt x="167" y="35"/>
                      <a:pt x="167" y="35"/>
                      <a:pt x="167" y="35"/>
                    </a:cubicBezTo>
                    <a:cubicBezTo>
                      <a:pt x="165" y="32"/>
                      <a:pt x="165" y="32"/>
                      <a:pt x="165" y="32"/>
                    </a:cubicBezTo>
                    <a:cubicBezTo>
                      <a:pt x="167" y="31"/>
                      <a:pt x="167" y="31"/>
                      <a:pt x="167" y="31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63" y="25"/>
                      <a:pt x="163" y="25"/>
                      <a:pt x="163" y="25"/>
                    </a:cubicBezTo>
                    <a:cubicBezTo>
                      <a:pt x="160" y="23"/>
                      <a:pt x="160" y="23"/>
                      <a:pt x="160" y="23"/>
                    </a:cubicBezTo>
                    <a:cubicBezTo>
                      <a:pt x="160" y="15"/>
                      <a:pt x="160" y="15"/>
                      <a:pt x="160" y="15"/>
                    </a:cubicBezTo>
                    <a:cubicBezTo>
                      <a:pt x="158" y="13"/>
                      <a:pt x="158" y="13"/>
                      <a:pt x="158" y="13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0" y="8"/>
                      <a:pt x="150" y="8"/>
                      <a:pt x="150" y="8"/>
                    </a:cubicBezTo>
                    <a:cubicBezTo>
                      <a:pt x="148" y="7"/>
                      <a:pt x="148" y="7"/>
                      <a:pt x="148" y="7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3" y="8"/>
                      <a:pt x="143" y="8"/>
                      <a:pt x="143" y="8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39" y="5"/>
                      <a:pt x="139" y="5"/>
                      <a:pt x="139" y="5"/>
                    </a:cubicBezTo>
                    <a:cubicBezTo>
                      <a:pt x="139" y="7"/>
                      <a:pt x="138" y="8"/>
                      <a:pt x="137" y="10"/>
                    </a:cubicBezTo>
                    <a:cubicBezTo>
                      <a:pt x="135" y="11"/>
                      <a:pt x="134" y="12"/>
                      <a:pt x="133" y="13"/>
                    </a:cubicBezTo>
                    <a:cubicBezTo>
                      <a:pt x="130" y="14"/>
                      <a:pt x="128" y="15"/>
                      <a:pt x="125" y="13"/>
                    </a:cubicBezTo>
                    <a:cubicBezTo>
                      <a:pt x="122" y="13"/>
                      <a:pt x="119" y="13"/>
                      <a:pt x="115" y="14"/>
                    </a:cubicBezTo>
                    <a:cubicBezTo>
                      <a:pt x="113" y="15"/>
                      <a:pt x="111" y="15"/>
                      <a:pt x="109" y="14"/>
                    </a:cubicBezTo>
                    <a:cubicBezTo>
                      <a:pt x="104" y="13"/>
                      <a:pt x="99" y="11"/>
                      <a:pt x="95" y="10"/>
                    </a:cubicBezTo>
                    <a:cubicBezTo>
                      <a:pt x="94" y="9"/>
                      <a:pt x="94" y="8"/>
                      <a:pt x="92" y="8"/>
                    </a:cubicBezTo>
                    <a:cubicBezTo>
                      <a:pt x="92" y="7"/>
                      <a:pt x="92" y="6"/>
                      <a:pt x="91" y="6"/>
                    </a:cubicBezTo>
                    <a:cubicBezTo>
                      <a:pt x="86" y="6"/>
                      <a:pt x="83" y="4"/>
                      <a:pt x="79" y="3"/>
                    </a:cubicBezTo>
                    <a:cubicBezTo>
                      <a:pt x="71" y="2"/>
                      <a:pt x="64" y="4"/>
                      <a:pt x="56" y="6"/>
                    </a:cubicBezTo>
                    <a:cubicBezTo>
                      <a:pt x="54" y="8"/>
                      <a:pt x="51" y="9"/>
                      <a:pt x="49" y="12"/>
                    </a:cubicBezTo>
                    <a:cubicBezTo>
                      <a:pt x="48" y="13"/>
                      <a:pt x="46" y="14"/>
                      <a:pt x="44" y="13"/>
                    </a:cubicBezTo>
                    <a:cubicBezTo>
                      <a:pt x="40" y="12"/>
                      <a:pt x="36" y="13"/>
                      <a:pt x="32" y="13"/>
                    </a:cubicBezTo>
                    <a:cubicBezTo>
                      <a:pt x="26" y="13"/>
                      <a:pt x="21" y="11"/>
                      <a:pt x="19" y="5"/>
                    </a:cubicBezTo>
                    <a:cubicBezTo>
                      <a:pt x="19" y="3"/>
                      <a:pt x="17" y="1"/>
                      <a:pt x="16" y="0"/>
                    </a:cubicBezTo>
                    <a:cubicBezTo>
                      <a:pt x="17" y="1"/>
                      <a:pt x="18" y="3"/>
                      <a:pt x="19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20"/>
                      <a:pt x="4" y="22"/>
                      <a:pt x="4" y="24"/>
                    </a:cubicBezTo>
                    <a:cubicBezTo>
                      <a:pt x="4" y="29"/>
                      <a:pt x="4" y="34"/>
                      <a:pt x="3" y="38"/>
                    </a:cubicBezTo>
                    <a:cubicBezTo>
                      <a:pt x="3" y="39"/>
                      <a:pt x="4" y="40"/>
                      <a:pt x="5" y="40"/>
                    </a:cubicBezTo>
                    <a:cubicBezTo>
                      <a:pt x="6" y="40"/>
                      <a:pt x="7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11" y="41"/>
                      <a:pt x="11" y="42"/>
                      <a:pt x="10" y="43"/>
                    </a:cubicBezTo>
                    <a:cubicBezTo>
                      <a:pt x="9" y="45"/>
                      <a:pt x="6" y="45"/>
                      <a:pt x="4" y="46"/>
                    </a:cubicBezTo>
                    <a:cubicBezTo>
                      <a:pt x="4" y="46"/>
                      <a:pt x="3" y="46"/>
                      <a:pt x="3" y="46"/>
                    </a:cubicBezTo>
                    <a:cubicBezTo>
                      <a:pt x="3" y="48"/>
                      <a:pt x="3" y="49"/>
                      <a:pt x="4" y="49"/>
                    </a:cubicBezTo>
                    <a:cubicBezTo>
                      <a:pt x="6" y="49"/>
                      <a:pt x="7" y="50"/>
                      <a:pt x="9" y="51"/>
                    </a:cubicBezTo>
                    <a:cubicBezTo>
                      <a:pt x="9" y="51"/>
                      <a:pt x="11" y="51"/>
                      <a:pt x="11" y="52"/>
                    </a:cubicBezTo>
                    <a:cubicBezTo>
                      <a:pt x="12" y="54"/>
                      <a:pt x="9" y="55"/>
                      <a:pt x="11" y="56"/>
                    </a:cubicBezTo>
                    <a:cubicBezTo>
                      <a:pt x="13" y="57"/>
                      <a:pt x="15" y="59"/>
                      <a:pt x="16" y="61"/>
                    </a:cubicBezTo>
                    <a:cubicBezTo>
                      <a:pt x="17" y="63"/>
                      <a:pt x="19" y="64"/>
                      <a:pt x="21" y="66"/>
                    </a:cubicBezTo>
                    <a:cubicBezTo>
                      <a:pt x="21" y="67"/>
                      <a:pt x="23" y="67"/>
                      <a:pt x="25" y="67"/>
                    </a:cubicBezTo>
                    <a:cubicBezTo>
                      <a:pt x="28" y="66"/>
                      <a:pt x="31" y="67"/>
                      <a:pt x="33" y="69"/>
                    </a:cubicBezTo>
                    <a:cubicBezTo>
                      <a:pt x="34" y="70"/>
                      <a:pt x="34" y="71"/>
                      <a:pt x="36" y="72"/>
                    </a:cubicBezTo>
                    <a:cubicBezTo>
                      <a:pt x="36" y="72"/>
                      <a:pt x="37" y="72"/>
                      <a:pt x="38" y="72"/>
                    </a:cubicBezTo>
                    <a:cubicBezTo>
                      <a:pt x="41" y="72"/>
                      <a:pt x="45" y="72"/>
                      <a:pt x="48" y="68"/>
                    </a:cubicBezTo>
                    <a:cubicBezTo>
                      <a:pt x="50" y="65"/>
                      <a:pt x="52" y="65"/>
                      <a:pt x="55" y="66"/>
                    </a:cubicBezTo>
                    <a:cubicBezTo>
                      <a:pt x="58" y="67"/>
                      <a:pt x="60" y="68"/>
                      <a:pt x="61" y="70"/>
                    </a:cubicBezTo>
                    <a:cubicBezTo>
                      <a:pt x="65" y="73"/>
                      <a:pt x="69" y="73"/>
                      <a:pt x="72" y="72"/>
                    </a:cubicBezTo>
                    <a:cubicBezTo>
                      <a:pt x="76" y="72"/>
                      <a:pt x="80" y="69"/>
                      <a:pt x="83" y="67"/>
                    </a:cubicBezTo>
                    <a:cubicBezTo>
                      <a:pt x="84" y="65"/>
                      <a:pt x="86" y="64"/>
                      <a:pt x="87" y="65"/>
                    </a:cubicBezTo>
                    <a:cubicBezTo>
                      <a:pt x="90" y="67"/>
                      <a:pt x="93" y="66"/>
                      <a:pt x="96" y="66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5" y="68"/>
                      <a:pt x="95" y="70"/>
                      <a:pt x="95" y="72"/>
                    </a:cubicBezTo>
                    <a:cubicBezTo>
                      <a:pt x="99" y="72"/>
                      <a:pt x="99" y="72"/>
                      <a:pt x="99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2" y="69"/>
                      <a:pt x="102" y="69"/>
                      <a:pt x="102" y="69"/>
                    </a:cubicBezTo>
                    <a:cubicBezTo>
                      <a:pt x="103" y="69"/>
                      <a:pt x="103" y="69"/>
                      <a:pt x="103" y="69"/>
                    </a:cubicBezTo>
                    <a:cubicBezTo>
                      <a:pt x="103" y="64"/>
                      <a:pt x="103" y="64"/>
                      <a:pt x="103" y="64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20" y="61"/>
                      <a:pt x="120" y="61"/>
                      <a:pt x="120" y="61"/>
                    </a:cubicBezTo>
                    <a:cubicBezTo>
                      <a:pt x="124" y="63"/>
                      <a:pt x="124" y="63"/>
                      <a:pt x="124" y="63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34" y="61"/>
                      <a:pt x="134" y="61"/>
                      <a:pt x="134" y="61"/>
                    </a:cubicBezTo>
                    <a:cubicBezTo>
                      <a:pt x="140" y="59"/>
                      <a:pt x="140" y="59"/>
                      <a:pt x="140" y="59"/>
                    </a:cubicBezTo>
                    <a:cubicBezTo>
                      <a:pt x="147" y="60"/>
                      <a:pt x="147" y="60"/>
                      <a:pt x="147" y="60"/>
                    </a:cubicBezTo>
                    <a:cubicBezTo>
                      <a:pt x="154" y="59"/>
                      <a:pt x="154" y="59"/>
                      <a:pt x="154" y="59"/>
                    </a:cubicBezTo>
                    <a:cubicBezTo>
                      <a:pt x="157" y="57"/>
                      <a:pt x="157" y="57"/>
                      <a:pt x="157" y="57"/>
                    </a:cubicBezTo>
                    <a:cubicBezTo>
                      <a:pt x="163" y="56"/>
                      <a:pt x="163" y="56"/>
                      <a:pt x="163" y="56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69" y="56"/>
                      <a:pt x="169" y="56"/>
                      <a:pt x="169" y="56"/>
                    </a:cubicBezTo>
                    <a:cubicBezTo>
                      <a:pt x="171" y="59"/>
                      <a:pt x="171" y="59"/>
                      <a:pt x="171" y="59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4" y="57"/>
                      <a:pt x="174" y="57"/>
                      <a:pt x="174" y="57"/>
                    </a:cubicBezTo>
                    <a:cubicBezTo>
                      <a:pt x="174" y="57"/>
                      <a:pt x="172" y="51"/>
                      <a:pt x="172" y="5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0" name="Freeform 317"/>
              <p:cNvSpPr>
                <a:spLocks/>
              </p:cNvSpPr>
              <p:nvPr/>
            </p:nvSpPr>
            <p:spPr bwMode="auto">
              <a:xfrm>
                <a:off x="4069" y="208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1" name="Freeform 318"/>
              <p:cNvSpPr>
                <a:spLocks/>
              </p:cNvSpPr>
              <p:nvPr/>
            </p:nvSpPr>
            <p:spPr bwMode="auto">
              <a:xfrm>
                <a:off x="4069" y="208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2" name="Freeform 319"/>
              <p:cNvSpPr>
                <a:spLocks/>
              </p:cNvSpPr>
              <p:nvPr/>
            </p:nvSpPr>
            <p:spPr bwMode="auto">
              <a:xfrm>
                <a:off x="4112" y="2181"/>
                <a:ext cx="8" cy="7"/>
              </a:xfrm>
              <a:custGeom>
                <a:avLst/>
                <a:gdLst>
                  <a:gd name="T0" fmla="*/ 1 w 4"/>
                  <a:gd name="T1" fmla="*/ 2 h 3"/>
                  <a:gd name="T2" fmla="*/ 2 w 4"/>
                  <a:gd name="T3" fmla="*/ 3 h 3"/>
                  <a:gd name="T4" fmla="*/ 3 w 4"/>
                  <a:gd name="T5" fmla="*/ 3 h 3"/>
                  <a:gd name="T6" fmla="*/ 4 w 4"/>
                  <a:gd name="T7" fmla="*/ 1 h 3"/>
                  <a:gd name="T8" fmla="*/ 2 w 4"/>
                  <a:gd name="T9" fmla="*/ 0 h 3"/>
                  <a:gd name="T10" fmla="*/ 1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3" name="Freeform 320"/>
              <p:cNvSpPr>
                <a:spLocks/>
              </p:cNvSpPr>
              <p:nvPr/>
            </p:nvSpPr>
            <p:spPr bwMode="auto">
              <a:xfrm>
                <a:off x="4112" y="2181"/>
                <a:ext cx="8" cy="7"/>
              </a:xfrm>
              <a:custGeom>
                <a:avLst/>
                <a:gdLst>
                  <a:gd name="T0" fmla="*/ 1 w 4"/>
                  <a:gd name="T1" fmla="*/ 2 h 3"/>
                  <a:gd name="T2" fmla="*/ 2 w 4"/>
                  <a:gd name="T3" fmla="*/ 3 h 3"/>
                  <a:gd name="T4" fmla="*/ 3 w 4"/>
                  <a:gd name="T5" fmla="*/ 3 h 3"/>
                  <a:gd name="T6" fmla="*/ 4 w 4"/>
                  <a:gd name="T7" fmla="*/ 1 h 3"/>
                  <a:gd name="T8" fmla="*/ 2 w 4"/>
                  <a:gd name="T9" fmla="*/ 0 h 3"/>
                  <a:gd name="T10" fmla="*/ 1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4" name="Freeform 321"/>
              <p:cNvSpPr>
                <a:spLocks/>
              </p:cNvSpPr>
              <p:nvPr/>
            </p:nvSpPr>
            <p:spPr bwMode="auto">
              <a:xfrm>
                <a:off x="4063" y="2073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5" name="Freeform 322"/>
              <p:cNvSpPr>
                <a:spLocks/>
              </p:cNvSpPr>
              <p:nvPr/>
            </p:nvSpPr>
            <p:spPr bwMode="auto">
              <a:xfrm>
                <a:off x="4063" y="2073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6" name="Freeform 323"/>
              <p:cNvSpPr>
                <a:spLocks/>
              </p:cNvSpPr>
              <p:nvPr/>
            </p:nvSpPr>
            <p:spPr bwMode="auto">
              <a:xfrm>
                <a:off x="4389" y="2054"/>
                <a:ext cx="72" cy="62"/>
              </a:xfrm>
              <a:custGeom>
                <a:avLst/>
                <a:gdLst>
                  <a:gd name="T0" fmla="*/ 72 w 72"/>
                  <a:gd name="T1" fmla="*/ 47 h 62"/>
                  <a:gd name="T2" fmla="*/ 68 w 72"/>
                  <a:gd name="T3" fmla="*/ 43 h 62"/>
                  <a:gd name="T4" fmla="*/ 62 w 72"/>
                  <a:gd name="T5" fmla="*/ 43 h 62"/>
                  <a:gd name="T6" fmla="*/ 54 w 72"/>
                  <a:gd name="T7" fmla="*/ 39 h 62"/>
                  <a:gd name="T8" fmla="*/ 50 w 72"/>
                  <a:gd name="T9" fmla="*/ 33 h 62"/>
                  <a:gd name="T10" fmla="*/ 54 w 72"/>
                  <a:gd name="T11" fmla="*/ 29 h 62"/>
                  <a:gd name="T12" fmla="*/ 54 w 72"/>
                  <a:gd name="T13" fmla="*/ 25 h 62"/>
                  <a:gd name="T14" fmla="*/ 46 w 72"/>
                  <a:gd name="T15" fmla="*/ 19 h 62"/>
                  <a:gd name="T16" fmla="*/ 46 w 72"/>
                  <a:gd name="T17" fmla="*/ 10 h 62"/>
                  <a:gd name="T18" fmla="*/ 44 w 72"/>
                  <a:gd name="T19" fmla="*/ 6 h 62"/>
                  <a:gd name="T20" fmla="*/ 35 w 72"/>
                  <a:gd name="T21" fmla="*/ 4 h 62"/>
                  <a:gd name="T22" fmla="*/ 31 w 72"/>
                  <a:gd name="T23" fmla="*/ 0 h 62"/>
                  <a:gd name="T24" fmla="*/ 19 w 72"/>
                  <a:gd name="T25" fmla="*/ 0 h 62"/>
                  <a:gd name="T26" fmla="*/ 15 w 72"/>
                  <a:gd name="T27" fmla="*/ 0 h 62"/>
                  <a:gd name="T28" fmla="*/ 0 w 72"/>
                  <a:gd name="T29" fmla="*/ 4 h 62"/>
                  <a:gd name="T30" fmla="*/ 7 w 72"/>
                  <a:gd name="T31" fmla="*/ 10 h 62"/>
                  <a:gd name="T32" fmla="*/ 11 w 72"/>
                  <a:gd name="T33" fmla="*/ 12 h 62"/>
                  <a:gd name="T34" fmla="*/ 11 w 72"/>
                  <a:gd name="T35" fmla="*/ 29 h 62"/>
                  <a:gd name="T36" fmla="*/ 15 w 72"/>
                  <a:gd name="T37" fmla="*/ 33 h 62"/>
                  <a:gd name="T38" fmla="*/ 25 w 72"/>
                  <a:gd name="T39" fmla="*/ 33 h 62"/>
                  <a:gd name="T40" fmla="*/ 31 w 72"/>
                  <a:gd name="T41" fmla="*/ 39 h 62"/>
                  <a:gd name="T42" fmla="*/ 35 w 72"/>
                  <a:gd name="T43" fmla="*/ 37 h 62"/>
                  <a:gd name="T44" fmla="*/ 44 w 72"/>
                  <a:gd name="T45" fmla="*/ 39 h 62"/>
                  <a:gd name="T46" fmla="*/ 44 w 72"/>
                  <a:gd name="T47" fmla="*/ 39 h 62"/>
                  <a:gd name="T48" fmla="*/ 46 w 72"/>
                  <a:gd name="T49" fmla="*/ 39 h 62"/>
                  <a:gd name="T50" fmla="*/ 50 w 72"/>
                  <a:gd name="T51" fmla="*/ 45 h 62"/>
                  <a:gd name="T52" fmla="*/ 56 w 72"/>
                  <a:gd name="T53" fmla="*/ 47 h 62"/>
                  <a:gd name="T54" fmla="*/ 64 w 72"/>
                  <a:gd name="T55" fmla="*/ 62 h 62"/>
                  <a:gd name="T56" fmla="*/ 68 w 72"/>
                  <a:gd name="T57" fmla="*/ 60 h 62"/>
                  <a:gd name="T58" fmla="*/ 68 w 72"/>
                  <a:gd name="T59" fmla="*/ 54 h 62"/>
                  <a:gd name="T60" fmla="*/ 70 w 72"/>
                  <a:gd name="T61" fmla="*/ 54 h 62"/>
                  <a:gd name="T62" fmla="*/ 68 w 72"/>
                  <a:gd name="T63" fmla="*/ 49 h 62"/>
                  <a:gd name="T64" fmla="*/ 72 w 72"/>
                  <a:gd name="T65" fmla="*/ 4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2" h="62">
                    <a:moveTo>
                      <a:pt x="72" y="47"/>
                    </a:moveTo>
                    <a:lnTo>
                      <a:pt x="68" y="43"/>
                    </a:lnTo>
                    <a:lnTo>
                      <a:pt x="62" y="43"/>
                    </a:lnTo>
                    <a:lnTo>
                      <a:pt x="54" y="39"/>
                    </a:lnTo>
                    <a:lnTo>
                      <a:pt x="50" y="33"/>
                    </a:lnTo>
                    <a:lnTo>
                      <a:pt x="54" y="29"/>
                    </a:lnTo>
                    <a:lnTo>
                      <a:pt x="54" y="25"/>
                    </a:lnTo>
                    <a:lnTo>
                      <a:pt x="46" y="19"/>
                    </a:lnTo>
                    <a:lnTo>
                      <a:pt x="46" y="10"/>
                    </a:lnTo>
                    <a:lnTo>
                      <a:pt x="44" y="6"/>
                    </a:lnTo>
                    <a:lnTo>
                      <a:pt x="35" y="4"/>
                    </a:lnTo>
                    <a:lnTo>
                      <a:pt x="31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7" y="1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15" y="33"/>
                    </a:lnTo>
                    <a:lnTo>
                      <a:pt x="25" y="33"/>
                    </a:lnTo>
                    <a:lnTo>
                      <a:pt x="31" y="39"/>
                    </a:lnTo>
                    <a:lnTo>
                      <a:pt x="35" y="37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46" y="39"/>
                    </a:lnTo>
                    <a:lnTo>
                      <a:pt x="50" y="45"/>
                    </a:lnTo>
                    <a:lnTo>
                      <a:pt x="56" y="47"/>
                    </a:lnTo>
                    <a:lnTo>
                      <a:pt x="64" y="62"/>
                    </a:lnTo>
                    <a:lnTo>
                      <a:pt x="68" y="60"/>
                    </a:lnTo>
                    <a:lnTo>
                      <a:pt x="68" y="54"/>
                    </a:lnTo>
                    <a:lnTo>
                      <a:pt x="70" y="54"/>
                    </a:lnTo>
                    <a:lnTo>
                      <a:pt x="68" y="49"/>
                    </a:lnTo>
                    <a:lnTo>
                      <a:pt x="72" y="47"/>
                    </a:lnTo>
                    <a:close/>
                  </a:path>
                </a:pathLst>
              </a:custGeom>
              <a:solidFill>
                <a:srgbClr val="6D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7" name="Freeform 324"/>
              <p:cNvSpPr>
                <a:spLocks/>
              </p:cNvSpPr>
              <p:nvPr/>
            </p:nvSpPr>
            <p:spPr bwMode="auto">
              <a:xfrm>
                <a:off x="4389" y="2054"/>
                <a:ext cx="72" cy="62"/>
              </a:xfrm>
              <a:custGeom>
                <a:avLst/>
                <a:gdLst>
                  <a:gd name="T0" fmla="*/ 72 w 72"/>
                  <a:gd name="T1" fmla="*/ 47 h 62"/>
                  <a:gd name="T2" fmla="*/ 68 w 72"/>
                  <a:gd name="T3" fmla="*/ 43 h 62"/>
                  <a:gd name="T4" fmla="*/ 62 w 72"/>
                  <a:gd name="T5" fmla="*/ 43 h 62"/>
                  <a:gd name="T6" fmla="*/ 54 w 72"/>
                  <a:gd name="T7" fmla="*/ 39 h 62"/>
                  <a:gd name="T8" fmla="*/ 50 w 72"/>
                  <a:gd name="T9" fmla="*/ 33 h 62"/>
                  <a:gd name="T10" fmla="*/ 54 w 72"/>
                  <a:gd name="T11" fmla="*/ 29 h 62"/>
                  <a:gd name="T12" fmla="*/ 54 w 72"/>
                  <a:gd name="T13" fmla="*/ 25 h 62"/>
                  <a:gd name="T14" fmla="*/ 46 w 72"/>
                  <a:gd name="T15" fmla="*/ 19 h 62"/>
                  <a:gd name="T16" fmla="*/ 46 w 72"/>
                  <a:gd name="T17" fmla="*/ 10 h 62"/>
                  <a:gd name="T18" fmla="*/ 44 w 72"/>
                  <a:gd name="T19" fmla="*/ 6 h 62"/>
                  <a:gd name="T20" fmla="*/ 35 w 72"/>
                  <a:gd name="T21" fmla="*/ 4 h 62"/>
                  <a:gd name="T22" fmla="*/ 31 w 72"/>
                  <a:gd name="T23" fmla="*/ 0 h 62"/>
                  <a:gd name="T24" fmla="*/ 19 w 72"/>
                  <a:gd name="T25" fmla="*/ 0 h 62"/>
                  <a:gd name="T26" fmla="*/ 15 w 72"/>
                  <a:gd name="T27" fmla="*/ 0 h 62"/>
                  <a:gd name="T28" fmla="*/ 0 w 72"/>
                  <a:gd name="T29" fmla="*/ 4 h 62"/>
                  <a:gd name="T30" fmla="*/ 7 w 72"/>
                  <a:gd name="T31" fmla="*/ 10 h 62"/>
                  <a:gd name="T32" fmla="*/ 11 w 72"/>
                  <a:gd name="T33" fmla="*/ 12 h 62"/>
                  <a:gd name="T34" fmla="*/ 11 w 72"/>
                  <a:gd name="T35" fmla="*/ 29 h 62"/>
                  <a:gd name="T36" fmla="*/ 15 w 72"/>
                  <a:gd name="T37" fmla="*/ 33 h 62"/>
                  <a:gd name="T38" fmla="*/ 25 w 72"/>
                  <a:gd name="T39" fmla="*/ 33 h 62"/>
                  <a:gd name="T40" fmla="*/ 31 w 72"/>
                  <a:gd name="T41" fmla="*/ 39 h 62"/>
                  <a:gd name="T42" fmla="*/ 35 w 72"/>
                  <a:gd name="T43" fmla="*/ 37 h 62"/>
                  <a:gd name="T44" fmla="*/ 44 w 72"/>
                  <a:gd name="T45" fmla="*/ 39 h 62"/>
                  <a:gd name="T46" fmla="*/ 44 w 72"/>
                  <a:gd name="T47" fmla="*/ 39 h 62"/>
                  <a:gd name="T48" fmla="*/ 46 w 72"/>
                  <a:gd name="T49" fmla="*/ 39 h 62"/>
                  <a:gd name="T50" fmla="*/ 50 w 72"/>
                  <a:gd name="T51" fmla="*/ 45 h 62"/>
                  <a:gd name="T52" fmla="*/ 56 w 72"/>
                  <a:gd name="T53" fmla="*/ 47 h 62"/>
                  <a:gd name="T54" fmla="*/ 64 w 72"/>
                  <a:gd name="T55" fmla="*/ 62 h 62"/>
                  <a:gd name="T56" fmla="*/ 68 w 72"/>
                  <a:gd name="T57" fmla="*/ 60 h 62"/>
                  <a:gd name="T58" fmla="*/ 68 w 72"/>
                  <a:gd name="T59" fmla="*/ 54 h 62"/>
                  <a:gd name="T60" fmla="*/ 70 w 72"/>
                  <a:gd name="T61" fmla="*/ 54 h 62"/>
                  <a:gd name="T62" fmla="*/ 68 w 72"/>
                  <a:gd name="T63" fmla="*/ 49 h 62"/>
                  <a:gd name="T64" fmla="*/ 72 w 72"/>
                  <a:gd name="T65" fmla="*/ 4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2" h="62">
                    <a:moveTo>
                      <a:pt x="72" y="47"/>
                    </a:moveTo>
                    <a:lnTo>
                      <a:pt x="68" y="43"/>
                    </a:lnTo>
                    <a:lnTo>
                      <a:pt x="62" y="43"/>
                    </a:lnTo>
                    <a:lnTo>
                      <a:pt x="54" y="39"/>
                    </a:lnTo>
                    <a:lnTo>
                      <a:pt x="50" y="33"/>
                    </a:lnTo>
                    <a:lnTo>
                      <a:pt x="54" y="29"/>
                    </a:lnTo>
                    <a:lnTo>
                      <a:pt x="54" y="25"/>
                    </a:lnTo>
                    <a:lnTo>
                      <a:pt x="46" y="19"/>
                    </a:lnTo>
                    <a:lnTo>
                      <a:pt x="46" y="10"/>
                    </a:lnTo>
                    <a:lnTo>
                      <a:pt x="44" y="6"/>
                    </a:lnTo>
                    <a:lnTo>
                      <a:pt x="35" y="4"/>
                    </a:lnTo>
                    <a:lnTo>
                      <a:pt x="31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7" y="10"/>
                    </a:lnTo>
                    <a:lnTo>
                      <a:pt x="11" y="12"/>
                    </a:lnTo>
                    <a:lnTo>
                      <a:pt x="11" y="29"/>
                    </a:lnTo>
                    <a:lnTo>
                      <a:pt x="15" y="33"/>
                    </a:lnTo>
                    <a:lnTo>
                      <a:pt x="25" y="33"/>
                    </a:lnTo>
                    <a:lnTo>
                      <a:pt x="31" y="39"/>
                    </a:lnTo>
                    <a:lnTo>
                      <a:pt x="35" y="37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46" y="39"/>
                    </a:lnTo>
                    <a:lnTo>
                      <a:pt x="50" y="45"/>
                    </a:lnTo>
                    <a:lnTo>
                      <a:pt x="56" y="47"/>
                    </a:lnTo>
                    <a:lnTo>
                      <a:pt x="64" y="62"/>
                    </a:lnTo>
                    <a:lnTo>
                      <a:pt x="68" y="60"/>
                    </a:lnTo>
                    <a:lnTo>
                      <a:pt x="68" y="54"/>
                    </a:lnTo>
                    <a:lnTo>
                      <a:pt x="70" y="54"/>
                    </a:lnTo>
                    <a:lnTo>
                      <a:pt x="68" y="49"/>
                    </a:lnTo>
                    <a:lnTo>
                      <a:pt x="72" y="4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8" name="Freeform 325"/>
              <p:cNvSpPr>
                <a:spLocks/>
              </p:cNvSpPr>
              <p:nvPr/>
            </p:nvSpPr>
            <p:spPr bwMode="auto">
              <a:xfrm>
                <a:off x="4420" y="2093"/>
                <a:ext cx="33" cy="23"/>
              </a:xfrm>
              <a:custGeom>
                <a:avLst/>
                <a:gdLst>
                  <a:gd name="T0" fmla="*/ 25 w 33"/>
                  <a:gd name="T1" fmla="*/ 8 h 23"/>
                  <a:gd name="T2" fmla="*/ 19 w 33"/>
                  <a:gd name="T3" fmla="*/ 6 h 23"/>
                  <a:gd name="T4" fmla="*/ 17 w 33"/>
                  <a:gd name="T5" fmla="*/ 0 h 23"/>
                  <a:gd name="T6" fmla="*/ 15 w 33"/>
                  <a:gd name="T7" fmla="*/ 0 h 23"/>
                  <a:gd name="T8" fmla="*/ 13 w 33"/>
                  <a:gd name="T9" fmla="*/ 2 h 23"/>
                  <a:gd name="T10" fmla="*/ 6 w 33"/>
                  <a:gd name="T11" fmla="*/ 0 h 23"/>
                  <a:gd name="T12" fmla="*/ 0 w 33"/>
                  <a:gd name="T13" fmla="*/ 0 h 23"/>
                  <a:gd name="T14" fmla="*/ 2 w 33"/>
                  <a:gd name="T15" fmla="*/ 0 h 23"/>
                  <a:gd name="T16" fmla="*/ 0 w 33"/>
                  <a:gd name="T17" fmla="*/ 2 h 23"/>
                  <a:gd name="T18" fmla="*/ 4 w 33"/>
                  <a:gd name="T19" fmla="*/ 4 h 23"/>
                  <a:gd name="T20" fmla="*/ 4 w 33"/>
                  <a:gd name="T21" fmla="*/ 4 h 23"/>
                  <a:gd name="T22" fmla="*/ 6 w 33"/>
                  <a:gd name="T23" fmla="*/ 4 h 23"/>
                  <a:gd name="T24" fmla="*/ 8 w 33"/>
                  <a:gd name="T25" fmla="*/ 8 h 23"/>
                  <a:gd name="T26" fmla="*/ 8 w 33"/>
                  <a:gd name="T27" fmla="*/ 10 h 23"/>
                  <a:gd name="T28" fmla="*/ 17 w 33"/>
                  <a:gd name="T29" fmla="*/ 15 h 23"/>
                  <a:gd name="T30" fmla="*/ 17 w 33"/>
                  <a:gd name="T31" fmla="*/ 19 h 23"/>
                  <a:gd name="T32" fmla="*/ 21 w 33"/>
                  <a:gd name="T33" fmla="*/ 21 h 23"/>
                  <a:gd name="T34" fmla="*/ 27 w 33"/>
                  <a:gd name="T35" fmla="*/ 21 h 23"/>
                  <a:gd name="T36" fmla="*/ 33 w 33"/>
                  <a:gd name="T37" fmla="*/ 23 h 23"/>
                  <a:gd name="T38" fmla="*/ 33 w 33"/>
                  <a:gd name="T39" fmla="*/ 21 h 23"/>
                  <a:gd name="T40" fmla="*/ 25 w 33"/>
                  <a:gd name="T4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23">
                    <a:moveTo>
                      <a:pt x="25" y="8"/>
                    </a:moveTo>
                    <a:lnTo>
                      <a:pt x="19" y="6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17" y="15"/>
                    </a:lnTo>
                    <a:lnTo>
                      <a:pt x="17" y="19"/>
                    </a:lnTo>
                    <a:lnTo>
                      <a:pt x="21" y="21"/>
                    </a:lnTo>
                    <a:lnTo>
                      <a:pt x="27" y="21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9" name="Freeform 326"/>
              <p:cNvSpPr>
                <a:spLocks/>
              </p:cNvSpPr>
              <p:nvPr/>
            </p:nvSpPr>
            <p:spPr bwMode="auto">
              <a:xfrm>
                <a:off x="4420" y="2093"/>
                <a:ext cx="33" cy="23"/>
              </a:xfrm>
              <a:custGeom>
                <a:avLst/>
                <a:gdLst>
                  <a:gd name="T0" fmla="*/ 25 w 33"/>
                  <a:gd name="T1" fmla="*/ 8 h 23"/>
                  <a:gd name="T2" fmla="*/ 19 w 33"/>
                  <a:gd name="T3" fmla="*/ 6 h 23"/>
                  <a:gd name="T4" fmla="*/ 17 w 33"/>
                  <a:gd name="T5" fmla="*/ 0 h 23"/>
                  <a:gd name="T6" fmla="*/ 15 w 33"/>
                  <a:gd name="T7" fmla="*/ 0 h 23"/>
                  <a:gd name="T8" fmla="*/ 13 w 33"/>
                  <a:gd name="T9" fmla="*/ 2 h 23"/>
                  <a:gd name="T10" fmla="*/ 6 w 33"/>
                  <a:gd name="T11" fmla="*/ 0 h 23"/>
                  <a:gd name="T12" fmla="*/ 0 w 33"/>
                  <a:gd name="T13" fmla="*/ 0 h 23"/>
                  <a:gd name="T14" fmla="*/ 2 w 33"/>
                  <a:gd name="T15" fmla="*/ 0 h 23"/>
                  <a:gd name="T16" fmla="*/ 0 w 33"/>
                  <a:gd name="T17" fmla="*/ 2 h 23"/>
                  <a:gd name="T18" fmla="*/ 4 w 33"/>
                  <a:gd name="T19" fmla="*/ 4 h 23"/>
                  <a:gd name="T20" fmla="*/ 4 w 33"/>
                  <a:gd name="T21" fmla="*/ 4 h 23"/>
                  <a:gd name="T22" fmla="*/ 6 w 33"/>
                  <a:gd name="T23" fmla="*/ 4 h 23"/>
                  <a:gd name="T24" fmla="*/ 8 w 33"/>
                  <a:gd name="T25" fmla="*/ 8 h 23"/>
                  <a:gd name="T26" fmla="*/ 8 w 33"/>
                  <a:gd name="T27" fmla="*/ 10 h 23"/>
                  <a:gd name="T28" fmla="*/ 17 w 33"/>
                  <a:gd name="T29" fmla="*/ 15 h 23"/>
                  <a:gd name="T30" fmla="*/ 17 w 33"/>
                  <a:gd name="T31" fmla="*/ 19 h 23"/>
                  <a:gd name="T32" fmla="*/ 21 w 33"/>
                  <a:gd name="T33" fmla="*/ 21 h 23"/>
                  <a:gd name="T34" fmla="*/ 27 w 33"/>
                  <a:gd name="T35" fmla="*/ 21 h 23"/>
                  <a:gd name="T36" fmla="*/ 33 w 33"/>
                  <a:gd name="T37" fmla="*/ 23 h 23"/>
                  <a:gd name="T38" fmla="*/ 33 w 33"/>
                  <a:gd name="T39" fmla="*/ 21 h 23"/>
                  <a:gd name="T40" fmla="*/ 25 w 33"/>
                  <a:gd name="T4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23">
                    <a:moveTo>
                      <a:pt x="25" y="8"/>
                    </a:moveTo>
                    <a:lnTo>
                      <a:pt x="19" y="6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17" y="15"/>
                    </a:lnTo>
                    <a:lnTo>
                      <a:pt x="17" y="19"/>
                    </a:lnTo>
                    <a:lnTo>
                      <a:pt x="21" y="21"/>
                    </a:lnTo>
                    <a:lnTo>
                      <a:pt x="27" y="21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25" y="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0" name="Freeform 327"/>
              <p:cNvSpPr>
                <a:spLocks/>
              </p:cNvSpPr>
              <p:nvPr/>
            </p:nvSpPr>
            <p:spPr bwMode="auto">
              <a:xfrm>
                <a:off x="4420" y="2038"/>
                <a:ext cx="103" cy="88"/>
              </a:xfrm>
              <a:custGeom>
                <a:avLst/>
                <a:gdLst>
                  <a:gd name="T0" fmla="*/ 49 w 50"/>
                  <a:gd name="T1" fmla="*/ 17 h 43"/>
                  <a:gd name="T2" fmla="*/ 47 w 50"/>
                  <a:gd name="T3" fmla="*/ 16 h 43"/>
                  <a:gd name="T4" fmla="*/ 39 w 50"/>
                  <a:gd name="T5" fmla="*/ 8 h 43"/>
                  <a:gd name="T6" fmla="*/ 33 w 50"/>
                  <a:gd name="T7" fmla="*/ 0 h 43"/>
                  <a:gd name="T8" fmla="*/ 30 w 50"/>
                  <a:gd name="T9" fmla="*/ 5 h 43"/>
                  <a:gd name="T10" fmla="*/ 27 w 50"/>
                  <a:gd name="T11" fmla="*/ 6 h 43"/>
                  <a:gd name="T12" fmla="*/ 26 w 50"/>
                  <a:gd name="T13" fmla="*/ 8 h 43"/>
                  <a:gd name="T14" fmla="*/ 22 w 50"/>
                  <a:gd name="T15" fmla="*/ 7 h 43"/>
                  <a:gd name="T16" fmla="*/ 21 w 50"/>
                  <a:gd name="T17" fmla="*/ 5 h 43"/>
                  <a:gd name="T18" fmla="*/ 16 w 50"/>
                  <a:gd name="T19" fmla="*/ 2 h 43"/>
                  <a:gd name="T20" fmla="*/ 14 w 50"/>
                  <a:gd name="T21" fmla="*/ 1 h 43"/>
                  <a:gd name="T22" fmla="*/ 13 w 50"/>
                  <a:gd name="T23" fmla="*/ 5 h 43"/>
                  <a:gd name="T24" fmla="*/ 15 w 50"/>
                  <a:gd name="T25" fmla="*/ 6 h 43"/>
                  <a:gd name="T26" fmla="*/ 17 w 50"/>
                  <a:gd name="T27" fmla="*/ 9 h 43"/>
                  <a:gd name="T28" fmla="*/ 16 w 50"/>
                  <a:gd name="T29" fmla="*/ 12 h 43"/>
                  <a:gd name="T30" fmla="*/ 13 w 50"/>
                  <a:gd name="T31" fmla="*/ 10 h 43"/>
                  <a:gd name="T32" fmla="*/ 9 w 50"/>
                  <a:gd name="T33" fmla="*/ 10 h 43"/>
                  <a:gd name="T34" fmla="*/ 4 w 50"/>
                  <a:gd name="T35" fmla="*/ 7 h 43"/>
                  <a:gd name="T36" fmla="*/ 1 w 50"/>
                  <a:gd name="T37" fmla="*/ 8 h 43"/>
                  <a:gd name="T38" fmla="*/ 0 w 50"/>
                  <a:gd name="T39" fmla="*/ 10 h 43"/>
                  <a:gd name="T40" fmla="*/ 2 w 50"/>
                  <a:gd name="T41" fmla="*/ 11 h 43"/>
                  <a:gd name="T42" fmla="*/ 6 w 50"/>
                  <a:gd name="T43" fmla="*/ 12 h 43"/>
                  <a:gd name="T44" fmla="*/ 7 w 50"/>
                  <a:gd name="T45" fmla="*/ 13 h 43"/>
                  <a:gd name="T46" fmla="*/ 7 w 50"/>
                  <a:gd name="T47" fmla="*/ 17 h 43"/>
                  <a:gd name="T48" fmla="*/ 11 w 50"/>
                  <a:gd name="T49" fmla="*/ 20 h 43"/>
                  <a:gd name="T50" fmla="*/ 11 w 50"/>
                  <a:gd name="T51" fmla="*/ 22 h 43"/>
                  <a:gd name="T52" fmla="*/ 9 w 50"/>
                  <a:gd name="T53" fmla="*/ 24 h 43"/>
                  <a:gd name="T54" fmla="*/ 11 w 50"/>
                  <a:gd name="T55" fmla="*/ 27 h 43"/>
                  <a:gd name="T56" fmla="*/ 15 w 50"/>
                  <a:gd name="T57" fmla="*/ 29 h 43"/>
                  <a:gd name="T58" fmla="*/ 18 w 50"/>
                  <a:gd name="T59" fmla="*/ 29 h 43"/>
                  <a:gd name="T60" fmla="*/ 20 w 50"/>
                  <a:gd name="T61" fmla="*/ 31 h 43"/>
                  <a:gd name="T62" fmla="*/ 18 w 50"/>
                  <a:gd name="T63" fmla="*/ 32 h 43"/>
                  <a:gd name="T64" fmla="*/ 19 w 50"/>
                  <a:gd name="T65" fmla="*/ 35 h 43"/>
                  <a:gd name="T66" fmla="*/ 18 w 50"/>
                  <a:gd name="T67" fmla="*/ 35 h 43"/>
                  <a:gd name="T68" fmla="*/ 18 w 50"/>
                  <a:gd name="T69" fmla="*/ 37 h 43"/>
                  <a:gd name="T70" fmla="*/ 19 w 50"/>
                  <a:gd name="T71" fmla="*/ 38 h 43"/>
                  <a:gd name="T72" fmla="*/ 21 w 50"/>
                  <a:gd name="T73" fmla="*/ 37 h 43"/>
                  <a:gd name="T74" fmla="*/ 22 w 50"/>
                  <a:gd name="T75" fmla="*/ 35 h 43"/>
                  <a:gd name="T76" fmla="*/ 25 w 50"/>
                  <a:gd name="T77" fmla="*/ 32 h 43"/>
                  <a:gd name="T78" fmla="*/ 27 w 50"/>
                  <a:gd name="T79" fmla="*/ 31 h 43"/>
                  <a:gd name="T80" fmla="*/ 28 w 50"/>
                  <a:gd name="T81" fmla="*/ 30 h 43"/>
                  <a:gd name="T82" fmla="*/ 30 w 50"/>
                  <a:gd name="T83" fmla="*/ 29 h 43"/>
                  <a:gd name="T84" fmla="*/ 31 w 50"/>
                  <a:gd name="T85" fmla="*/ 29 h 43"/>
                  <a:gd name="T86" fmla="*/ 32 w 50"/>
                  <a:gd name="T87" fmla="*/ 30 h 43"/>
                  <a:gd name="T88" fmla="*/ 34 w 50"/>
                  <a:gd name="T89" fmla="*/ 32 h 43"/>
                  <a:gd name="T90" fmla="*/ 33 w 50"/>
                  <a:gd name="T91" fmla="*/ 34 h 43"/>
                  <a:gd name="T92" fmla="*/ 33 w 50"/>
                  <a:gd name="T93" fmla="*/ 35 h 43"/>
                  <a:gd name="T94" fmla="*/ 35 w 50"/>
                  <a:gd name="T95" fmla="*/ 36 h 43"/>
                  <a:gd name="T96" fmla="*/ 33 w 50"/>
                  <a:gd name="T97" fmla="*/ 37 h 43"/>
                  <a:gd name="T98" fmla="*/ 36 w 50"/>
                  <a:gd name="T99" fmla="*/ 42 h 43"/>
                  <a:gd name="T100" fmla="*/ 38 w 50"/>
                  <a:gd name="T101" fmla="*/ 42 h 43"/>
                  <a:gd name="T102" fmla="*/ 39 w 50"/>
                  <a:gd name="T103" fmla="*/ 43 h 43"/>
                  <a:gd name="T104" fmla="*/ 41 w 50"/>
                  <a:gd name="T105" fmla="*/ 43 h 43"/>
                  <a:gd name="T106" fmla="*/ 42 w 50"/>
                  <a:gd name="T107" fmla="*/ 35 h 43"/>
                  <a:gd name="T108" fmla="*/ 45 w 50"/>
                  <a:gd name="T109" fmla="*/ 27 h 43"/>
                  <a:gd name="T110" fmla="*/ 49 w 50"/>
                  <a:gd name="T111" fmla="*/ 19 h 43"/>
                  <a:gd name="T112" fmla="*/ 49 w 50"/>
                  <a:gd name="T113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" h="43">
                    <a:moveTo>
                      <a:pt x="49" y="17"/>
                    </a:moveTo>
                    <a:cubicBezTo>
                      <a:pt x="49" y="17"/>
                      <a:pt x="48" y="16"/>
                      <a:pt x="47" y="16"/>
                    </a:cubicBezTo>
                    <a:cubicBezTo>
                      <a:pt x="43" y="15"/>
                      <a:pt x="40" y="12"/>
                      <a:pt x="39" y="8"/>
                    </a:cubicBezTo>
                    <a:cubicBezTo>
                      <a:pt x="38" y="5"/>
                      <a:pt x="35" y="3"/>
                      <a:pt x="33" y="0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8" y="30"/>
                      <a:pt x="28" y="30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0" y="40"/>
                      <a:pt x="40" y="37"/>
                      <a:pt x="42" y="35"/>
                    </a:cubicBezTo>
                    <a:cubicBezTo>
                      <a:pt x="43" y="32"/>
                      <a:pt x="44" y="29"/>
                      <a:pt x="45" y="27"/>
                    </a:cubicBezTo>
                    <a:cubicBezTo>
                      <a:pt x="45" y="23"/>
                      <a:pt x="46" y="21"/>
                      <a:pt x="49" y="19"/>
                    </a:cubicBezTo>
                    <a:cubicBezTo>
                      <a:pt x="50" y="19"/>
                      <a:pt x="50" y="17"/>
                      <a:pt x="49" y="17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1" name="Freeform 328"/>
              <p:cNvSpPr>
                <a:spLocks/>
              </p:cNvSpPr>
              <p:nvPr/>
            </p:nvSpPr>
            <p:spPr bwMode="auto">
              <a:xfrm>
                <a:off x="4420" y="2038"/>
                <a:ext cx="103" cy="88"/>
              </a:xfrm>
              <a:custGeom>
                <a:avLst/>
                <a:gdLst>
                  <a:gd name="T0" fmla="*/ 49 w 50"/>
                  <a:gd name="T1" fmla="*/ 17 h 43"/>
                  <a:gd name="T2" fmla="*/ 47 w 50"/>
                  <a:gd name="T3" fmla="*/ 16 h 43"/>
                  <a:gd name="T4" fmla="*/ 39 w 50"/>
                  <a:gd name="T5" fmla="*/ 8 h 43"/>
                  <a:gd name="T6" fmla="*/ 33 w 50"/>
                  <a:gd name="T7" fmla="*/ 0 h 43"/>
                  <a:gd name="T8" fmla="*/ 30 w 50"/>
                  <a:gd name="T9" fmla="*/ 5 h 43"/>
                  <a:gd name="T10" fmla="*/ 27 w 50"/>
                  <a:gd name="T11" fmla="*/ 6 h 43"/>
                  <a:gd name="T12" fmla="*/ 26 w 50"/>
                  <a:gd name="T13" fmla="*/ 8 h 43"/>
                  <a:gd name="T14" fmla="*/ 22 w 50"/>
                  <a:gd name="T15" fmla="*/ 7 h 43"/>
                  <a:gd name="T16" fmla="*/ 21 w 50"/>
                  <a:gd name="T17" fmla="*/ 5 h 43"/>
                  <a:gd name="T18" fmla="*/ 16 w 50"/>
                  <a:gd name="T19" fmla="*/ 2 h 43"/>
                  <a:gd name="T20" fmla="*/ 14 w 50"/>
                  <a:gd name="T21" fmla="*/ 1 h 43"/>
                  <a:gd name="T22" fmla="*/ 13 w 50"/>
                  <a:gd name="T23" fmla="*/ 5 h 43"/>
                  <a:gd name="T24" fmla="*/ 15 w 50"/>
                  <a:gd name="T25" fmla="*/ 6 h 43"/>
                  <a:gd name="T26" fmla="*/ 17 w 50"/>
                  <a:gd name="T27" fmla="*/ 9 h 43"/>
                  <a:gd name="T28" fmla="*/ 16 w 50"/>
                  <a:gd name="T29" fmla="*/ 12 h 43"/>
                  <a:gd name="T30" fmla="*/ 13 w 50"/>
                  <a:gd name="T31" fmla="*/ 10 h 43"/>
                  <a:gd name="T32" fmla="*/ 9 w 50"/>
                  <a:gd name="T33" fmla="*/ 10 h 43"/>
                  <a:gd name="T34" fmla="*/ 4 w 50"/>
                  <a:gd name="T35" fmla="*/ 7 h 43"/>
                  <a:gd name="T36" fmla="*/ 1 w 50"/>
                  <a:gd name="T37" fmla="*/ 8 h 43"/>
                  <a:gd name="T38" fmla="*/ 0 w 50"/>
                  <a:gd name="T39" fmla="*/ 10 h 43"/>
                  <a:gd name="T40" fmla="*/ 2 w 50"/>
                  <a:gd name="T41" fmla="*/ 11 h 43"/>
                  <a:gd name="T42" fmla="*/ 6 w 50"/>
                  <a:gd name="T43" fmla="*/ 12 h 43"/>
                  <a:gd name="T44" fmla="*/ 7 w 50"/>
                  <a:gd name="T45" fmla="*/ 13 h 43"/>
                  <a:gd name="T46" fmla="*/ 7 w 50"/>
                  <a:gd name="T47" fmla="*/ 17 h 43"/>
                  <a:gd name="T48" fmla="*/ 11 w 50"/>
                  <a:gd name="T49" fmla="*/ 20 h 43"/>
                  <a:gd name="T50" fmla="*/ 11 w 50"/>
                  <a:gd name="T51" fmla="*/ 22 h 43"/>
                  <a:gd name="T52" fmla="*/ 9 w 50"/>
                  <a:gd name="T53" fmla="*/ 24 h 43"/>
                  <a:gd name="T54" fmla="*/ 11 w 50"/>
                  <a:gd name="T55" fmla="*/ 27 h 43"/>
                  <a:gd name="T56" fmla="*/ 15 w 50"/>
                  <a:gd name="T57" fmla="*/ 29 h 43"/>
                  <a:gd name="T58" fmla="*/ 18 w 50"/>
                  <a:gd name="T59" fmla="*/ 29 h 43"/>
                  <a:gd name="T60" fmla="*/ 20 w 50"/>
                  <a:gd name="T61" fmla="*/ 31 h 43"/>
                  <a:gd name="T62" fmla="*/ 18 w 50"/>
                  <a:gd name="T63" fmla="*/ 32 h 43"/>
                  <a:gd name="T64" fmla="*/ 19 w 50"/>
                  <a:gd name="T65" fmla="*/ 35 h 43"/>
                  <a:gd name="T66" fmla="*/ 18 w 50"/>
                  <a:gd name="T67" fmla="*/ 35 h 43"/>
                  <a:gd name="T68" fmla="*/ 18 w 50"/>
                  <a:gd name="T69" fmla="*/ 37 h 43"/>
                  <a:gd name="T70" fmla="*/ 19 w 50"/>
                  <a:gd name="T71" fmla="*/ 38 h 43"/>
                  <a:gd name="T72" fmla="*/ 21 w 50"/>
                  <a:gd name="T73" fmla="*/ 37 h 43"/>
                  <a:gd name="T74" fmla="*/ 22 w 50"/>
                  <a:gd name="T75" fmla="*/ 35 h 43"/>
                  <a:gd name="T76" fmla="*/ 25 w 50"/>
                  <a:gd name="T77" fmla="*/ 32 h 43"/>
                  <a:gd name="T78" fmla="*/ 27 w 50"/>
                  <a:gd name="T79" fmla="*/ 31 h 43"/>
                  <a:gd name="T80" fmla="*/ 28 w 50"/>
                  <a:gd name="T81" fmla="*/ 30 h 43"/>
                  <a:gd name="T82" fmla="*/ 30 w 50"/>
                  <a:gd name="T83" fmla="*/ 29 h 43"/>
                  <a:gd name="T84" fmla="*/ 31 w 50"/>
                  <a:gd name="T85" fmla="*/ 29 h 43"/>
                  <a:gd name="T86" fmla="*/ 32 w 50"/>
                  <a:gd name="T87" fmla="*/ 30 h 43"/>
                  <a:gd name="T88" fmla="*/ 34 w 50"/>
                  <a:gd name="T89" fmla="*/ 32 h 43"/>
                  <a:gd name="T90" fmla="*/ 33 w 50"/>
                  <a:gd name="T91" fmla="*/ 34 h 43"/>
                  <a:gd name="T92" fmla="*/ 33 w 50"/>
                  <a:gd name="T93" fmla="*/ 35 h 43"/>
                  <a:gd name="T94" fmla="*/ 35 w 50"/>
                  <a:gd name="T95" fmla="*/ 36 h 43"/>
                  <a:gd name="T96" fmla="*/ 33 w 50"/>
                  <a:gd name="T97" fmla="*/ 37 h 43"/>
                  <a:gd name="T98" fmla="*/ 36 w 50"/>
                  <a:gd name="T99" fmla="*/ 42 h 43"/>
                  <a:gd name="T100" fmla="*/ 38 w 50"/>
                  <a:gd name="T101" fmla="*/ 42 h 43"/>
                  <a:gd name="T102" fmla="*/ 39 w 50"/>
                  <a:gd name="T103" fmla="*/ 43 h 43"/>
                  <a:gd name="T104" fmla="*/ 41 w 50"/>
                  <a:gd name="T105" fmla="*/ 43 h 43"/>
                  <a:gd name="T106" fmla="*/ 42 w 50"/>
                  <a:gd name="T107" fmla="*/ 35 h 43"/>
                  <a:gd name="T108" fmla="*/ 45 w 50"/>
                  <a:gd name="T109" fmla="*/ 27 h 43"/>
                  <a:gd name="T110" fmla="*/ 49 w 50"/>
                  <a:gd name="T111" fmla="*/ 19 h 43"/>
                  <a:gd name="T112" fmla="*/ 49 w 50"/>
                  <a:gd name="T113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" h="43">
                    <a:moveTo>
                      <a:pt x="49" y="17"/>
                    </a:moveTo>
                    <a:cubicBezTo>
                      <a:pt x="49" y="17"/>
                      <a:pt x="48" y="16"/>
                      <a:pt x="47" y="16"/>
                    </a:cubicBezTo>
                    <a:cubicBezTo>
                      <a:pt x="43" y="15"/>
                      <a:pt x="40" y="12"/>
                      <a:pt x="39" y="8"/>
                    </a:cubicBezTo>
                    <a:cubicBezTo>
                      <a:pt x="38" y="5"/>
                      <a:pt x="35" y="3"/>
                      <a:pt x="33" y="0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8" y="30"/>
                      <a:pt x="28" y="30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0" y="40"/>
                      <a:pt x="40" y="37"/>
                      <a:pt x="42" y="35"/>
                    </a:cubicBezTo>
                    <a:cubicBezTo>
                      <a:pt x="43" y="32"/>
                      <a:pt x="44" y="29"/>
                      <a:pt x="45" y="27"/>
                    </a:cubicBezTo>
                    <a:cubicBezTo>
                      <a:pt x="45" y="23"/>
                      <a:pt x="46" y="21"/>
                      <a:pt x="49" y="19"/>
                    </a:cubicBezTo>
                    <a:cubicBezTo>
                      <a:pt x="50" y="19"/>
                      <a:pt x="50" y="17"/>
                      <a:pt x="49" y="17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2" name="Freeform 329"/>
              <p:cNvSpPr>
                <a:spLocks/>
              </p:cNvSpPr>
              <p:nvPr/>
            </p:nvSpPr>
            <p:spPr bwMode="auto">
              <a:xfrm>
                <a:off x="4203" y="2196"/>
                <a:ext cx="37" cy="22"/>
              </a:xfrm>
              <a:custGeom>
                <a:avLst/>
                <a:gdLst>
                  <a:gd name="T0" fmla="*/ 7 w 18"/>
                  <a:gd name="T1" fmla="*/ 11 h 11"/>
                  <a:gd name="T2" fmla="*/ 13 w 18"/>
                  <a:gd name="T3" fmla="*/ 8 h 11"/>
                  <a:gd name="T4" fmla="*/ 18 w 18"/>
                  <a:gd name="T5" fmla="*/ 0 h 11"/>
                  <a:gd name="T6" fmla="*/ 17 w 18"/>
                  <a:gd name="T7" fmla="*/ 0 h 11"/>
                  <a:gd name="T8" fmla="*/ 9 w 18"/>
                  <a:gd name="T9" fmla="*/ 1 h 11"/>
                  <a:gd name="T10" fmla="*/ 1 w 18"/>
                  <a:gd name="T11" fmla="*/ 4 h 11"/>
                  <a:gd name="T12" fmla="*/ 1 w 18"/>
                  <a:gd name="T13" fmla="*/ 9 h 11"/>
                  <a:gd name="T14" fmla="*/ 7 w 18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7" y="11"/>
                    </a:moveTo>
                    <a:cubicBezTo>
                      <a:pt x="9" y="10"/>
                      <a:pt x="12" y="9"/>
                      <a:pt x="13" y="8"/>
                    </a:cubicBezTo>
                    <a:cubicBezTo>
                      <a:pt x="17" y="6"/>
                      <a:pt x="17" y="3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0"/>
                      <a:pt x="12" y="0"/>
                      <a:pt x="9" y="1"/>
                    </a:cubicBezTo>
                    <a:cubicBezTo>
                      <a:pt x="6" y="1"/>
                      <a:pt x="4" y="3"/>
                      <a:pt x="1" y="4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0"/>
                      <a:pt x="5" y="11"/>
                      <a:pt x="7" y="1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3" name="Freeform 330"/>
              <p:cNvSpPr>
                <a:spLocks/>
              </p:cNvSpPr>
              <p:nvPr/>
            </p:nvSpPr>
            <p:spPr bwMode="auto">
              <a:xfrm>
                <a:off x="4203" y="2196"/>
                <a:ext cx="37" cy="22"/>
              </a:xfrm>
              <a:custGeom>
                <a:avLst/>
                <a:gdLst>
                  <a:gd name="T0" fmla="*/ 7 w 18"/>
                  <a:gd name="T1" fmla="*/ 11 h 11"/>
                  <a:gd name="T2" fmla="*/ 13 w 18"/>
                  <a:gd name="T3" fmla="*/ 8 h 11"/>
                  <a:gd name="T4" fmla="*/ 18 w 18"/>
                  <a:gd name="T5" fmla="*/ 0 h 11"/>
                  <a:gd name="T6" fmla="*/ 17 w 18"/>
                  <a:gd name="T7" fmla="*/ 0 h 11"/>
                  <a:gd name="T8" fmla="*/ 9 w 18"/>
                  <a:gd name="T9" fmla="*/ 1 h 11"/>
                  <a:gd name="T10" fmla="*/ 1 w 18"/>
                  <a:gd name="T11" fmla="*/ 4 h 11"/>
                  <a:gd name="T12" fmla="*/ 1 w 18"/>
                  <a:gd name="T13" fmla="*/ 9 h 11"/>
                  <a:gd name="T14" fmla="*/ 7 w 18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7" y="11"/>
                    </a:moveTo>
                    <a:cubicBezTo>
                      <a:pt x="9" y="10"/>
                      <a:pt x="12" y="9"/>
                      <a:pt x="13" y="8"/>
                    </a:cubicBezTo>
                    <a:cubicBezTo>
                      <a:pt x="17" y="6"/>
                      <a:pt x="17" y="3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0"/>
                      <a:pt x="12" y="0"/>
                      <a:pt x="9" y="1"/>
                    </a:cubicBezTo>
                    <a:cubicBezTo>
                      <a:pt x="6" y="1"/>
                      <a:pt x="4" y="3"/>
                      <a:pt x="1" y="4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0"/>
                      <a:pt x="5" y="11"/>
                      <a:pt x="7" y="1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4" name="Freeform 331"/>
              <p:cNvSpPr>
                <a:spLocks/>
              </p:cNvSpPr>
              <p:nvPr/>
            </p:nvSpPr>
            <p:spPr bwMode="auto">
              <a:xfrm>
                <a:off x="4266" y="2157"/>
                <a:ext cx="119" cy="107"/>
              </a:xfrm>
              <a:custGeom>
                <a:avLst/>
                <a:gdLst>
                  <a:gd name="T0" fmla="*/ 52 w 58"/>
                  <a:gd name="T1" fmla="*/ 1 h 52"/>
                  <a:gd name="T2" fmla="*/ 45 w 58"/>
                  <a:gd name="T3" fmla="*/ 0 h 52"/>
                  <a:gd name="T4" fmla="*/ 38 w 58"/>
                  <a:gd name="T5" fmla="*/ 2 h 52"/>
                  <a:gd name="T6" fmla="*/ 34 w 58"/>
                  <a:gd name="T7" fmla="*/ 5 h 52"/>
                  <a:gd name="T8" fmla="*/ 28 w 58"/>
                  <a:gd name="T9" fmla="*/ 4 h 52"/>
                  <a:gd name="T10" fmla="*/ 25 w 58"/>
                  <a:gd name="T11" fmla="*/ 3 h 52"/>
                  <a:gd name="T12" fmla="*/ 13 w 58"/>
                  <a:gd name="T13" fmla="*/ 5 h 52"/>
                  <a:gd name="T14" fmla="*/ 8 w 58"/>
                  <a:gd name="T15" fmla="*/ 5 h 52"/>
                  <a:gd name="T16" fmla="*/ 8 w 58"/>
                  <a:gd name="T17" fmla="*/ 10 h 52"/>
                  <a:gd name="T18" fmla="*/ 7 w 58"/>
                  <a:gd name="T19" fmla="*/ 10 h 52"/>
                  <a:gd name="T20" fmla="*/ 7 w 58"/>
                  <a:gd name="T21" fmla="*/ 13 h 52"/>
                  <a:gd name="T22" fmla="*/ 3 w 58"/>
                  <a:gd name="T23" fmla="*/ 13 h 52"/>
                  <a:gd name="T24" fmla="*/ 0 w 58"/>
                  <a:gd name="T25" fmla="*/ 13 h 52"/>
                  <a:gd name="T26" fmla="*/ 0 w 58"/>
                  <a:gd name="T27" fmla="*/ 19 h 52"/>
                  <a:gd name="T28" fmla="*/ 0 w 58"/>
                  <a:gd name="T29" fmla="*/ 28 h 52"/>
                  <a:gd name="T30" fmla="*/ 5 w 58"/>
                  <a:gd name="T31" fmla="*/ 28 h 52"/>
                  <a:gd name="T32" fmla="*/ 7 w 58"/>
                  <a:gd name="T33" fmla="*/ 30 h 52"/>
                  <a:gd name="T34" fmla="*/ 8 w 58"/>
                  <a:gd name="T35" fmla="*/ 31 h 52"/>
                  <a:gd name="T36" fmla="*/ 8 w 58"/>
                  <a:gd name="T37" fmla="*/ 33 h 52"/>
                  <a:gd name="T38" fmla="*/ 9 w 58"/>
                  <a:gd name="T39" fmla="*/ 36 h 52"/>
                  <a:gd name="T40" fmla="*/ 8 w 58"/>
                  <a:gd name="T41" fmla="*/ 36 h 52"/>
                  <a:gd name="T42" fmla="*/ 7 w 58"/>
                  <a:gd name="T43" fmla="*/ 36 h 52"/>
                  <a:gd name="T44" fmla="*/ 5 w 58"/>
                  <a:gd name="T45" fmla="*/ 37 h 52"/>
                  <a:gd name="T46" fmla="*/ 3 w 58"/>
                  <a:gd name="T47" fmla="*/ 42 h 52"/>
                  <a:gd name="T48" fmla="*/ 4 w 58"/>
                  <a:gd name="T49" fmla="*/ 43 h 52"/>
                  <a:gd name="T50" fmla="*/ 5 w 58"/>
                  <a:gd name="T51" fmla="*/ 47 h 52"/>
                  <a:gd name="T52" fmla="*/ 4 w 58"/>
                  <a:gd name="T53" fmla="*/ 49 h 52"/>
                  <a:gd name="T54" fmla="*/ 8 w 58"/>
                  <a:gd name="T55" fmla="*/ 50 h 52"/>
                  <a:gd name="T56" fmla="*/ 10 w 58"/>
                  <a:gd name="T57" fmla="*/ 51 h 52"/>
                  <a:gd name="T58" fmla="*/ 12 w 58"/>
                  <a:gd name="T59" fmla="*/ 52 h 52"/>
                  <a:gd name="T60" fmla="*/ 30 w 58"/>
                  <a:gd name="T61" fmla="*/ 41 h 52"/>
                  <a:gd name="T62" fmla="*/ 48 w 58"/>
                  <a:gd name="T63" fmla="*/ 28 h 52"/>
                  <a:gd name="T64" fmla="*/ 50 w 58"/>
                  <a:gd name="T65" fmla="*/ 25 h 52"/>
                  <a:gd name="T66" fmla="*/ 50 w 58"/>
                  <a:gd name="T67" fmla="*/ 23 h 52"/>
                  <a:gd name="T68" fmla="*/ 50 w 58"/>
                  <a:gd name="T69" fmla="*/ 21 h 52"/>
                  <a:gd name="T70" fmla="*/ 50 w 58"/>
                  <a:gd name="T71" fmla="*/ 18 h 52"/>
                  <a:gd name="T72" fmla="*/ 51 w 58"/>
                  <a:gd name="T73" fmla="*/ 15 h 52"/>
                  <a:gd name="T74" fmla="*/ 49 w 58"/>
                  <a:gd name="T75" fmla="*/ 10 h 52"/>
                  <a:gd name="T76" fmla="*/ 49 w 58"/>
                  <a:gd name="T77" fmla="*/ 8 h 52"/>
                  <a:gd name="T78" fmla="*/ 50 w 58"/>
                  <a:gd name="T79" fmla="*/ 5 h 52"/>
                  <a:gd name="T80" fmla="*/ 55 w 58"/>
                  <a:gd name="T81" fmla="*/ 4 h 52"/>
                  <a:gd name="T82" fmla="*/ 56 w 58"/>
                  <a:gd name="T83" fmla="*/ 3 h 52"/>
                  <a:gd name="T84" fmla="*/ 58 w 58"/>
                  <a:gd name="T85" fmla="*/ 3 h 52"/>
                  <a:gd name="T86" fmla="*/ 58 w 58"/>
                  <a:gd name="T87" fmla="*/ 0 h 52"/>
                  <a:gd name="T88" fmla="*/ 52 w 58"/>
                  <a:gd name="T89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8" h="52">
                    <a:moveTo>
                      <a:pt x="52" y="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0" y="18"/>
                      <a:pt x="0" y="19"/>
                    </a:cubicBezTo>
                    <a:cubicBezTo>
                      <a:pt x="1" y="23"/>
                      <a:pt x="0" y="25"/>
                      <a:pt x="0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0"/>
                      <a:pt x="58" y="0"/>
                      <a:pt x="58" y="0"/>
                    </a:cubicBez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5" name="Freeform 332"/>
              <p:cNvSpPr>
                <a:spLocks/>
              </p:cNvSpPr>
              <p:nvPr/>
            </p:nvSpPr>
            <p:spPr bwMode="auto">
              <a:xfrm>
                <a:off x="4266" y="2157"/>
                <a:ext cx="119" cy="107"/>
              </a:xfrm>
              <a:custGeom>
                <a:avLst/>
                <a:gdLst>
                  <a:gd name="T0" fmla="*/ 52 w 58"/>
                  <a:gd name="T1" fmla="*/ 1 h 52"/>
                  <a:gd name="T2" fmla="*/ 45 w 58"/>
                  <a:gd name="T3" fmla="*/ 0 h 52"/>
                  <a:gd name="T4" fmla="*/ 38 w 58"/>
                  <a:gd name="T5" fmla="*/ 2 h 52"/>
                  <a:gd name="T6" fmla="*/ 34 w 58"/>
                  <a:gd name="T7" fmla="*/ 5 h 52"/>
                  <a:gd name="T8" fmla="*/ 28 w 58"/>
                  <a:gd name="T9" fmla="*/ 4 h 52"/>
                  <a:gd name="T10" fmla="*/ 25 w 58"/>
                  <a:gd name="T11" fmla="*/ 3 h 52"/>
                  <a:gd name="T12" fmla="*/ 13 w 58"/>
                  <a:gd name="T13" fmla="*/ 5 h 52"/>
                  <a:gd name="T14" fmla="*/ 8 w 58"/>
                  <a:gd name="T15" fmla="*/ 5 h 52"/>
                  <a:gd name="T16" fmla="*/ 8 w 58"/>
                  <a:gd name="T17" fmla="*/ 10 h 52"/>
                  <a:gd name="T18" fmla="*/ 7 w 58"/>
                  <a:gd name="T19" fmla="*/ 10 h 52"/>
                  <a:gd name="T20" fmla="*/ 7 w 58"/>
                  <a:gd name="T21" fmla="*/ 13 h 52"/>
                  <a:gd name="T22" fmla="*/ 3 w 58"/>
                  <a:gd name="T23" fmla="*/ 13 h 52"/>
                  <a:gd name="T24" fmla="*/ 0 w 58"/>
                  <a:gd name="T25" fmla="*/ 13 h 52"/>
                  <a:gd name="T26" fmla="*/ 0 w 58"/>
                  <a:gd name="T27" fmla="*/ 19 h 52"/>
                  <a:gd name="T28" fmla="*/ 0 w 58"/>
                  <a:gd name="T29" fmla="*/ 28 h 52"/>
                  <a:gd name="T30" fmla="*/ 5 w 58"/>
                  <a:gd name="T31" fmla="*/ 28 h 52"/>
                  <a:gd name="T32" fmla="*/ 7 w 58"/>
                  <a:gd name="T33" fmla="*/ 30 h 52"/>
                  <a:gd name="T34" fmla="*/ 8 w 58"/>
                  <a:gd name="T35" fmla="*/ 31 h 52"/>
                  <a:gd name="T36" fmla="*/ 8 w 58"/>
                  <a:gd name="T37" fmla="*/ 33 h 52"/>
                  <a:gd name="T38" fmla="*/ 9 w 58"/>
                  <a:gd name="T39" fmla="*/ 36 h 52"/>
                  <a:gd name="T40" fmla="*/ 8 w 58"/>
                  <a:gd name="T41" fmla="*/ 36 h 52"/>
                  <a:gd name="T42" fmla="*/ 7 w 58"/>
                  <a:gd name="T43" fmla="*/ 36 h 52"/>
                  <a:gd name="T44" fmla="*/ 5 w 58"/>
                  <a:gd name="T45" fmla="*/ 37 h 52"/>
                  <a:gd name="T46" fmla="*/ 3 w 58"/>
                  <a:gd name="T47" fmla="*/ 42 h 52"/>
                  <a:gd name="T48" fmla="*/ 4 w 58"/>
                  <a:gd name="T49" fmla="*/ 43 h 52"/>
                  <a:gd name="T50" fmla="*/ 5 w 58"/>
                  <a:gd name="T51" fmla="*/ 47 h 52"/>
                  <a:gd name="T52" fmla="*/ 4 w 58"/>
                  <a:gd name="T53" fmla="*/ 49 h 52"/>
                  <a:gd name="T54" fmla="*/ 8 w 58"/>
                  <a:gd name="T55" fmla="*/ 50 h 52"/>
                  <a:gd name="T56" fmla="*/ 10 w 58"/>
                  <a:gd name="T57" fmla="*/ 51 h 52"/>
                  <a:gd name="T58" fmla="*/ 12 w 58"/>
                  <a:gd name="T59" fmla="*/ 52 h 52"/>
                  <a:gd name="T60" fmla="*/ 30 w 58"/>
                  <a:gd name="T61" fmla="*/ 41 h 52"/>
                  <a:gd name="T62" fmla="*/ 48 w 58"/>
                  <a:gd name="T63" fmla="*/ 28 h 52"/>
                  <a:gd name="T64" fmla="*/ 50 w 58"/>
                  <a:gd name="T65" fmla="*/ 25 h 52"/>
                  <a:gd name="T66" fmla="*/ 50 w 58"/>
                  <a:gd name="T67" fmla="*/ 23 h 52"/>
                  <a:gd name="T68" fmla="*/ 50 w 58"/>
                  <a:gd name="T69" fmla="*/ 21 h 52"/>
                  <a:gd name="T70" fmla="*/ 50 w 58"/>
                  <a:gd name="T71" fmla="*/ 18 h 52"/>
                  <a:gd name="T72" fmla="*/ 51 w 58"/>
                  <a:gd name="T73" fmla="*/ 15 h 52"/>
                  <a:gd name="T74" fmla="*/ 49 w 58"/>
                  <a:gd name="T75" fmla="*/ 10 h 52"/>
                  <a:gd name="T76" fmla="*/ 49 w 58"/>
                  <a:gd name="T77" fmla="*/ 8 h 52"/>
                  <a:gd name="T78" fmla="*/ 50 w 58"/>
                  <a:gd name="T79" fmla="*/ 5 h 52"/>
                  <a:gd name="T80" fmla="*/ 55 w 58"/>
                  <a:gd name="T81" fmla="*/ 4 h 52"/>
                  <a:gd name="T82" fmla="*/ 56 w 58"/>
                  <a:gd name="T83" fmla="*/ 3 h 52"/>
                  <a:gd name="T84" fmla="*/ 58 w 58"/>
                  <a:gd name="T85" fmla="*/ 3 h 52"/>
                  <a:gd name="T86" fmla="*/ 58 w 58"/>
                  <a:gd name="T87" fmla="*/ 0 h 52"/>
                  <a:gd name="T88" fmla="*/ 52 w 58"/>
                  <a:gd name="T89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8" h="52">
                    <a:moveTo>
                      <a:pt x="52" y="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0" y="18"/>
                      <a:pt x="0" y="19"/>
                    </a:cubicBezTo>
                    <a:cubicBezTo>
                      <a:pt x="1" y="23"/>
                      <a:pt x="0" y="25"/>
                      <a:pt x="0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0"/>
                      <a:pt x="58" y="0"/>
                      <a:pt x="58" y="0"/>
                    </a:cubicBezTo>
                    <a:lnTo>
                      <a:pt x="52" y="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6" name="Freeform 333"/>
              <p:cNvSpPr>
                <a:spLocks/>
              </p:cNvSpPr>
              <p:nvPr/>
            </p:nvSpPr>
            <p:spPr bwMode="auto">
              <a:xfrm>
                <a:off x="4258" y="2214"/>
                <a:ext cx="27" cy="33"/>
              </a:xfrm>
              <a:custGeom>
                <a:avLst/>
                <a:gdLst>
                  <a:gd name="T0" fmla="*/ 11 w 13"/>
                  <a:gd name="T1" fmla="*/ 8 h 16"/>
                  <a:gd name="T2" fmla="*/ 13 w 13"/>
                  <a:gd name="T3" fmla="*/ 8 h 16"/>
                  <a:gd name="T4" fmla="*/ 13 w 13"/>
                  <a:gd name="T5" fmla="*/ 7 h 16"/>
                  <a:gd name="T6" fmla="*/ 13 w 13"/>
                  <a:gd name="T7" fmla="*/ 5 h 16"/>
                  <a:gd name="T8" fmla="*/ 13 w 13"/>
                  <a:gd name="T9" fmla="*/ 3 h 16"/>
                  <a:gd name="T10" fmla="*/ 11 w 13"/>
                  <a:gd name="T11" fmla="*/ 2 h 16"/>
                  <a:gd name="T12" fmla="*/ 10 w 13"/>
                  <a:gd name="T13" fmla="*/ 1 h 16"/>
                  <a:gd name="T14" fmla="*/ 10 w 13"/>
                  <a:gd name="T15" fmla="*/ 0 h 16"/>
                  <a:gd name="T16" fmla="*/ 5 w 13"/>
                  <a:gd name="T17" fmla="*/ 0 h 16"/>
                  <a:gd name="T18" fmla="*/ 4 w 13"/>
                  <a:gd name="T19" fmla="*/ 2 h 16"/>
                  <a:gd name="T20" fmla="*/ 1 w 13"/>
                  <a:gd name="T21" fmla="*/ 11 h 16"/>
                  <a:gd name="T22" fmla="*/ 0 w 13"/>
                  <a:gd name="T23" fmla="*/ 15 h 16"/>
                  <a:gd name="T24" fmla="*/ 5 w 13"/>
                  <a:gd name="T25" fmla="*/ 16 h 16"/>
                  <a:gd name="T26" fmla="*/ 6 w 13"/>
                  <a:gd name="T27" fmla="*/ 14 h 16"/>
                  <a:gd name="T28" fmla="*/ 7 w 13"/>
                  <a:gd name="T29" fmla="*/ 14 h 16"/>
                  <a:gd name="T30" fmla="*/ 9 w 13"/>
                  <a:gd name="T31" fmla="*/ 9 h 16"/>
                  <a:gd name="T32" fmla="*/ 11 w 13"/>
                  <a:gd name="T33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6">
                    <a:moveTo>
                      <a:pt x="11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5"/>
                      <a:pt x="2" y="8"/>
                      <a:pt x="1" y="11"/>
                    </a:cubicBezTo>
                    <a:cubicBezTo>
                      <a:pt x="0" y="12"/>
                      <a:pt x="0" y="14"/>
                      <a:pt x="0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9"/>
                      <a:pt x="9" y="9"/>
                      <a:pt x="9" y="9"/>
                    </a:cubicBez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7" name="Freeform 334"/>
              <p:cNvSpPr>
                <a:spLocks/>
              </p:cNvSpPr>
              <p:nvPr/>
            </p:nvSpPr>
            <p:spPr bwMode="auto">
              <a:xfrm>
                <a:off x="4258" y="2214"/>
                <a:ext cx="27" cy="33"/>
              </a:xfrm>
              <a:custGeom>
                <a:avLst/>
                <a:gdLst>
                  <a:gd name="T0" fmla="*/ 11 w 13"/>
                  <a:gd name="T1" fmla="*/ 8 h 16"/>
                  <a:gd name="T2" fmla="*/ 13 w 13"/>
                  <a:gd name="T3" fmla="*/ 8 h 16"/>
                  <a:gd name="T4" fmla="*/ 13 w 13"/>
                  <a:gd name="T5" fmla="*/ 7 h 16"/>
                  <a:gd name="T6" fmla="*/ 13 w 13"/>
                  <a:gd name="T7" fmla="*/ 5 h 16"/>
                  <a:gd name="T8" fmla="*/ 13 w 13"/>
                  <a:gd name="T9" fmla="*/ 3 h 16"/>
                  <a:gd name="T10" fmla="*/ 11 w 13"/>
                  <a:gd name="T11" fmla="*/ 2 h 16"/>
                  <a:gd name="T12" fmla="*/ 10 w 13"/>
                  <a:gd name="T13" fmla="*/ 1 h 16"/>
                  <a:gd name="T14" fmla="*/ 10 w 13"/>
                  <a:gd name="T15" fmla="*/ 0 h 16"/>
                  <a:gd name="T16" fmla="*/ 5 w 13"/>
                  <a:gd name="T17" fmla="*/ 0 h 16"/>
                  <a:gd name="T18" fmla="*/ 4 w 13"/>
                  <a:gd name="T19" fmla="*/ 2 h 16"/>
                  <a:gd name="T20" fmla="*/ 1 w 13"/>
                  <a:gd name="T21" fmla="*/ 11 h 16"/>
                  <a:gd name="T22" fmla="*/ 0 w 13"/>
                  <a:gd name="T23" fmla="*/ 15 h 16"/>
                  <a:gd name="T24" fmla="*/ 5 w 13"/>
                  <a:gd name="T25" fmla="*/ 16 h 16"/>
                  <a:gd name="T26" fmla="*/ 6 w 13"/>
                  <a:gd name="T27" fmla="*/ 14 h 16"/>
                  <a:gd name="T28" fmla="*/ 7 w 13"/>
                  <a:gd name="T29" fmla="*/ 14 h 16"/>
                  <a:gd name="T30" fmla="*/ 9 w 13"/>
                  <a:gd name="T31" fmla="*/ 9 h 16"/>
                  <a:gd name="T32" fmla="*/ 11 w 13"/>
                  <a:gd name="T33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6">
                    <a:moveTo>
                      <a:pt x="11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5"/>
                      <a:pt x="2" y="8"/>
                      <a:pt x="1" y="11"/>
                    </a:cubicBezTo>
                    <a:cubicBezTo>
                      <a:pt x="0" y="12"/>
                      <a:pt x="0" y="14"/>
                      <a:pt x="0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9"/>
                      <a:pt x="9" y="9"/>
                      <a:pt x="9" y="9"/>
                    </a:cubicBezTo>
                    <a:lnTo>
                      <a:pt x="11" y="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8" name="Freeform 335"/>
              <p:cNvSpPr>
                <a:spLocks/>
              </p:cNvSpPr>
              <p:nvPr/>
            </p:nvSpPr>
            <p:spPr bwMode="auto">
              <a:xfrm>
                <a:off x="4240" y="2243"/>
                <a:ext cx="30" cy="82"/>
              </a:xfrm>
              <a:custGeom>
                <a:avLst/>
                <a:gdLst>
                  <a:gd name="T0" fmla="*/ 4 w 15"/>
                  <a:gd name="T1" fmla="*/ 23 h 40"/>
                  <a:gd name="T2" fmla="*/ 5 w 15"/>
                  <a:gd name="T3" fmla="*/ 27 h 40"/>
                  <a:gd name="T4" fmla="*/ 7 w 15"/>
                  <a:gd name="T5" fmla="*/ 31 h 40"/>
                  <a:gd name="T6" fmla="*/ 10 w 15"/>
                  <a:gd name="T7" fmla="*/ 36 h 40"/>
                  <a:gd name="T8" fmla="*/ 9 w 15"/>
                  <a:gd name="T9" fmla="*/ 38 h 40"/>
                  <a:gd name="T10" fmla="*/ 10 w 15"/>
                  <a:gd name="T11" fmla="*/ 40 h 40"/>
                  <a:gd name="T12" fmla="*/ 11 w 15"/>
                  <a:gd name="T13" fmla="*/ 40 h 40"/>
                  <a:gd name="T14" fmla="*/ 11 w 15"/>
                  <a:gd name="T15" fmla="*/ 38 h 40"/>
                  <a:gd name="T16" fmla="*/ 12 w 15"/>
                  <a:gd name="T17" fmla="*/ 37 h 40"/>
                  <a:gd name="T18" fmla="*/ 12 w 15"/>
                  <a:gd name="T19" fmla="*/ 35 h 40"/>
                  <a:gd name="T20" fmla="*/ 13 w 15"/>
                  <a:gd name="T21" fmla="*/ 31 h 40"/>
                  <a:gd name="T22" fmla="*/ 13 w 15"/>
                  <a:gd name="T23" fmla="*/ 30 h 40"/>
                  <a:gd name="T24" fmla="*/ 13 w 15"/>
                  <a:gd name="T25" fmla="*/ 29 h 40"/>
                  <a:gd name="T26" fmla="*/ 13 w 15"/>
                  <a:gd name="T27" fmla="*/ 27 h 40"/>
                  <a:gd name="T28" fmla="*/ 13 w 15"/>
                  <a:gd name="T29" fmla="*/ 23 h 40"/>
                  <a:gd name="T30" fmla="*/ 13 w 15"/>
                  <a:gd name="T31" fmla="*/ 21 h 40"/>
                  <a:gd name="T32" fmla="*/ 13 w 15"/>
                  <a:gd name="T33" fmla="*/ 20 h 40"/>
                  <a:gd name="T34" fmla="*/ 12 w 15"/>
                  <a:gd name="T35" fmla="*/ 20 h 40"/>
                  <a:gd name="T36" fmla="*/ 11 w 15"/>
                  <a:gd name="T37" fmla="*/ 21 h 40"/>
                  <a:gd name="T38" fmla="*/ 10 w 15"/>
                  <a:gd name="T39" fmla="*/ 20 h 40"/>
                  <a:gd name="T40" fmla="*/ 10 w 15"/>
                  <a:gd name="T41" fmla="*/ 13 h 40"/>
                  <a:gd name="T42" fmla="*/ 10 w 15"/>
                  <a:gd name="T43" fmla="*/ 11 h 40"/>
                  <a:gd name="T44" fmla="*/ 10 w 15"/>
                  <a:gd name="T45" fmla="*/ 9 h 40"/>
                  <a:gd name="T46" fmla="*/ 12 w 15"/>
                  <a:gd name="T47" fmla="*/ 9 h 40"/>
                  <a:gd name="T48" fmla="*/ 12 w 15"/>
                  <a:gd name="T49" fmla="*/ 11 h 40"/>
                  <a:gd name="T50" fmla="*/ 13 w 15"/>
                  <a:gd name="T51" fmla="*/ 11 h 40"/>
                  <a:gd name="T52" fmla="*/ 14 w 15"/>
                  <a:gd name="T53" fmla="*/ 10 h 40"/>
                  <a:gd name="T54" fmla="*/ 15 w 15"/>
                  <a:gd name="T55" fmla="*/ 8 h 40"/>
                  <a:gd name="T56" fmla="*/ 14 w 15"/>
                  <a:gd name="T57" fmla="*/ 7 h 40"/>
                  <a:gd name="T58" fmla="*/ 13 w 15"/>
                  <a:gd name="T59" fmla="*/ 5 h 40"/>
                  <a:gd name="T60" fmla="*/ 14 w 15"/>
                  <a:gd name="T61" fmla="*/ 4 h 40"/>
                  <a:gd name="T62" fmla="*/ 15 w 15"/>
                  <a:gd name="T63" fmla="*/ 0 h 40"/>
                  <a:gd name="T64" fmla="*/ 15 w 15"/>
                  <a:gd name="T65" fmla="*/ 0 h 40"/>
                  <a:gd name="T66" fmla="*/ 13 w 15"/>
                  <a:gd name="T67" fmla="*/ 2 h 40"/>
                  <a:gd name="T68" fmla="*/ 8 w 15"/>
                  <a:gd name="T69" fmla="*/ 1 h 40"/>
                  <a:gd name="T70" fmla="*/ 6 w 15"/>
                  <a:gd name="T71" fmla="*/ 9 h 40"/>
                  <a:gd name="T72" fmla="*/ 1 w 15"/>
                  <a:gd name="T73" fmla="*/ 19 h 40"/>
                  <a:gd name="T74" fmla="*/ 0 w 15"/>
                  <a:gd name="T75" fmla="*/ 20 h 40"/>
                  <a:gd name="T76" fmla="*/ 2 w 15"/>
                  <a:gd name="T77" fmla="*/ 21 h 40"/>
                  <a:gd name="T78" fmla="*/ 4 w 15"/>
                  <a:gd name="T7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40">
                    <a:moveTo>
                      <a:pt x="4" y="23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4"/>
                      <a:pt x="6" y="6"/>
                      <a:pt x="6" y="9"/>
                    </a:cubicBezTo>
                    <a:cubicBezTo>
                      <a:pt x="6" y="13"/>
                      <a:pt x="4" y="16"/>
                      <a:pt x="1" y="19"/>
                    </a:cubicBezTo>
                    <a:cubicBezTo>
                      <a:pt x="1" y="19"/>
                      <a:pt x="1" y="20"/>
                      <a:pt x="0" y="20"/>
                    </a:cubicBezTo>
                    <a:cubicBezTo>
                      <a:pt x="2" y="21"/>
                      <a:pt x="2" y="21"/>
                      <a:pt x="2" y="21"/>
                    </a:cubicBez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9" name="Freeform 336"/>
              <p:cNvSpPr>
                <a:spLocks/>
              </p:cNvSpPr>
              <p:nvPr/>
            </p:nvSpPr>
            <p:spPr bwMode="auto">
              <a:xfrm>
                <a:off x="4240" y="2243"/>
                <a:ext cx="30" cy="82"/>
              </a:xfrm>
              <a:custGeom>
                <a:avLst/>
                <a:gdLst>
                  <a:gd name="T0" fmla="*/ 4 w 15"/>
                  <a:gd name="T1" fmla="*/ 23 h 40"/>
                  <a:gd name="T2" fmla="*/ 5 w 15"/>
                  <a:gd name="T3" fmla="*/ 27 h 40"/>
                  <a:gd name="T4" fmla="*/ 7 w 15"/>
                  <a:gd name="T5" fmla="*/ 31 h 40"/>
                  <a:gd name="T6" fmla="*/ 10 w 15"/>
                  <a:gd name="T7" fmla="*/ 36 h 40"/>
                  <a:gd name="T8" fmla="*/ 9 w 15"/>
                  <a:gd name="T9" fmla="*/ 38 h 40"/>
                  <a:gd name="T10" fmla="*/ 10 w 15"/>
                  <a:gd name="T11" fmla="*/ 40 h 40"/>
                  <a:gd name="T12" fmla="*/ 11 w 15"/>
                  <a:gd name="T13" fmla="*/ 40 h 40"/>
                  <a:gd name="T14" fmla="*/ 11 w 15"/>
                  <a:gd name="T15" fmla="*/ 38 h 40"/>
                  <a:gd name="T16" fmla="*/ 12 w 15"/>
                  <a:gd name="T17" fmla="*/ 37 h 40"/>
                  <a:gd name="T18" fmla="*/ 12 w 15"/>
                  <a:gd name="T19" fmla="*/ 35 h 40"/>
                  <a:gd name="T20" fmla="*/ 13 w 15"/>
                  <a:gd name="T21" fmla="*/ 31 h 40"/>
                  <a:gd name="T22" fmla="*/ 13 w 15"/>
                  <a:gd name="T23" fmla="*/ 30 h 40"/>
                  <a:gd name="T24" fmla="*/ 13 w 15"/>
                  <a:gd name="T25" fmla="*/ 29 h 40"/>
                  <a:gd name="T26" fmla="*/ 13 w 15"/>
                  <a:gd name="T27" fmla="*/ 27 h 40"/>
                  <a:gd name="T28" fmla="*/ 13 w 15"/>
                  <a:gd name="T29" fmla="*/ 23 h 40"/>
                  <a:gd name="T30" fmla="*/ 13 w 15"/>
                  <a:gd name="T31" fmla="*/ 21 h 40"/>
                  <a:gd name="T32" fmla="*/ 13 w 15"/>
                  <a:gd name="T33" fmla="*/ 20 h 40"/>
                  <a:gd name="T34" fmla="*/ 12 w 15"/>
                  <a:gd name="T35" fmla="*/ 20 h 40"/>
                  <a:gd name="T36" fmla="*/ 11 w 15"/>
                  <a:gd name="T37" fmla="*/ 21 h 40"/>
                  <a:gd name="T38" fmla="*/ 10 w 15"/>
                  <a:gd name="T39" fmla="*/ 20 h 40"/>
                  <a:gd name="T40" fmla="*/ 10 w 15"/>
                  <a:gd name="T41" fmla="*/ 13 h 40"/>
                  <a:gd name="T42" fmla="*/ 10 w 15"/>
                  <a:gd name="T43" fmla="*/ 11 h 40"/>
                  <a:gd name="T44" fmla="*/ 10 w 15"/>
                  <a:gd name="T45" fmla="*/ 9 h 40"/>
                  <a:gd name="T46" fmla="*/ 12 w 15"/>
                  <a:gd name="T47" fmla="*/ 9 h 40"/>
                  <a:gd name="T48" fmla="*/ 12 w 15"/>
                  <a:gd name="T49" fmla="*/ 11 h 40"/>
                  <a:gd name="T50" fmla="*/ 13 w 15"/>
                  <a:gd name="T51" fmla="*/ 11 h 40"/>
                  <a:gd name="T52" fmla="*/ 14 w 15"/>
                  <a:gd name="T53" fmla="*/ 10 h 40"/>
                  <a:gd name="T54" fmla="*/ 15 w 15"/>
                  <a:gd name="T55" fmla="*/ 8 h 40"/>
                  <a:gd name="T56" fmla="*/ 14 w 15"/>
                  <a:gd name="T57" fmla="*/ 7 h 40"/>
                  <a:gd name="T58" fmla="*/ 13 w 15"/>
                  <a:gd name="T59" fmla="*/ 5 h 40"/>
                  <a:gd name="T60" fmla="*/ 14 w 15"/>
                  <a:gd name="T61" fmla="*/ 4 h 40"/>
                  <a:gd name="T62" fmla="*/ 15 w 15"/>
                  <a:gd name="T63" fmla="*/ 0 h 40"/>
                  <a:gd name="T64" fmla="*/ 15 w 15"/>
                  <a:gd name="T65" fmla="*/ 0 h 40"/>
                  <a:gd name="T66" fmla="*/ 13 w 15"/>
                  <a:gd name="T67" fmla="*/ 2 h 40"/>
                  <a:gd name="T68" fmla="*/ 8 w 15"/>
                  <a:gd name="T69" fmla="*/ 1 h 40"/>
                  <a:gd name="T70" fmla="*/ 6 w 15"/>
                  <a:gd name="T71" fmla="*/ 9 h 40"/>
                  <a:gd name="T72" fmla="*/ 1 w 15"/>
                  <a:gd name="T73" fmla="*/ 19 h 40"/>
                  <a:gd name="T74" fmla="*/ 0 w 15"/>
                  <a:gd name="T75" fmla="*/ 20 h 40"/>
                  <a:gd name="T76" fmla="*/ 2 w 15"/>
                  <a:gd name="T77" fmla="*/ 21 h 40"/>
                  <a:gd name="T78" fmla="*/ 4 w 15"/>
                  <a:gd name="T7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40">
                    <a:moveTo>
                      <a:pt x="4" y="23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4"/>
                      <a:pt x="6" y="6"/>
                      <a:pt x="6" y="9"/>
                    </a:cubicBezTo>
                    <a:cubicBezTo>
                      <a:pt x="6" y="13"/>
                      <a:pt x="4" y="16"/>
                      <a:pt x="1" y="19"/>
                    </a:cubicBezTo>
                    <a:cubicBezTo>
                      <a:pt x="1" y="19"/>
                      <a:pt x="1" y="20"/>
                      <a:pt x="0" y="20"/>
                    </a:cubicBezTo>
                    <a:cubicBezTo>
                      <a:pt x="2" y="21"/>
                      <a:pt x="2" y="21"/>
                      <a:pt x="2" y="21"/>
                    </a:cubicBezTo>
                    <a:lnTo>
                      <a:pt x="4" y="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0" name="Freeform 337"/>
              <p:cNvSpPr>
                <a:spLocks noEditPoints="1"/>
              </p:cNvSpPr>
              <p:nvPr/>
            </p:nvSpPr>
            <p:spPr bwMode="auto">
              <a:xfrm>
                <a:off x="4260" y="2243"/>
                <a:ext cx="14" cy="43"/>
              </a:xfrm>
              <a:custGeom>
                <a:avLst/>
                <a:gdLst>
                  <a:gd name="T0" fmla="*/ 7 w 7"/>
                  <a:gd name="T1" fmla="*/ 1 h 21"/>
                  <a:gd name="T2" fmla="*/ 5 w 7"/>
                  <a:gd name="T3" fmla="*/ 0 h 21"/>
                  <a:gd name="T4" fmla="*/ 5 w 7"/>
                  <a:gd name="T5" fmla="*/ 0 h 21"/>
                  <a:gd name="T6" fmla="*/ 5 w 7"/>
                  <a:gd name="T7" fmla="*/ 0 h 21"/>
                  <a:gd name="T8" fmla="*/ 4 w 7"/>
                  <a:gd name="T9" fmla="*/ 4 h 21"/>
                  <a:gd name="T10" fmla="*/ 3 w 7"/>
                  <a:gd name="T11" fmla="*/ 5 h 21"/>
                  <a:gd name="T12" fmla="*/ 4 w 7"/>
                  <a:gd name="T13" fmla="*/ 7 h 21"/>
                  <a:gd name="T14" fmla="*/ 5 w 7"/>
                  <a:gd name="T15" fmla="*/ 9 h 21"/>
                  <a:gd name="T16" fmla="*/ 5 w 7"/>
                  <a:gd name="T17" fmla="*/ 9 h 21"/>
                  <a:gd name="T18" fmla="*/ 6 w 7"/>
                  <a:gd name="T19" fmla="*/ 7 h 21"/>
                  <a:gd name="T20" fmla="*/ 7 w 7"/>
                  <a:gd name="T21" fmla="*/ 6 h 21"/>
                  <a:gd name="T22" fmla="*/ 7 w 7"/>
                  <a:gd name="T23" fmla="*/ 5 h 21"/>
                  <a:gd name="T24" fmla="*/ 7 w 7"/>
                  <a:gd name="T25" fmla="*/ 1 h 21"/>
                  <a:gd name="T26" fmla="*/ 3 w 7"/>
                  <a:gd name="T27" fmla="*/ 11 h 21"/>
                  <a:gd name="T28" fmla="*/ 2 w 7"/>
                  <a:gd name="T29" fmla="*/ 11 h 21"/>
                  <a:gd name="T30" fmla="*/ 2 w 7"/>
                  <a:gd name="T31" fmla="*/ 9 h 21"/>
                  <a:gd name="T32" fmla="*/ 0 w 7"/>
                  <a:gd name="T33" fmla="*/ 9 h 21"/>
                  <a:gd name="T34" fmla="*/ 0 w 7"/>
                  <a:gd name="T35" fmla="*/ 12 h 21"/>
                  <a:gd name="T36" fmla="*/ 0 w 7"/>
                  <a:gd name="T37" fmla="*/ 13 h 21"/>
                  <a:gd name="T38" fmla="*/ 0 w 7"/>
                  <a:gd name="T39" fmla="*/ 20 h 21"/>
                  <a:gd name="T40" fmla="*/ 1 w 7"/>
                  <a:gd name="T41" fmla="*/ 21 h 21"/>
                  <a:gd name="T42" fmla="*/ 2 w 7"/>
                  <a:gd name="T43" fmla="*/ 20 h 21"/>
                  <a:gd name="T44" fmla="*/ 3 w 7"/>
                  <a:gd name="T45" fmla="*/ 20 h 21"/>
                  <a:gd name="T46" fmla="*/ 3 w 7"/>
                  <a:gd name="T47" fmla="*/ 21 h 21"/>
                  <a:gd name="T48" fmla="*/ 3 w 7"/>
                  <a:gd name="T49" fmla="*/ 21 h 21"/>
                  <a:gd name="T50" fmla="*/ 3 w 7"/>
                  <a:gd name="T51" fmla="*/ 17 h 21"/>
                  <a:gd name="T52" fmla="*/ 4 w 7"/>
                  <a:gd name="T53" fmla="*/ 17 h 21"/>
                  <a:gd name="T54" fmla="*/ 4 w 7"/>
                  <a:gd name="T55" fmla="*/ 13 h 21"/>
                  <a:gd name="T56" fmla="*/ 5 w 7"/>
                  <a:gd name="T57" fmla="*/ 12 h 21"/>
                  <a:gd name="T58" fmla="*/ 4 w 7"/>
                  <a:gd name="T59" fmla="*/ 10 h 21"/>
                  <a:gd name="T60" fmla="*/ 3 w 7"/>
                  <a:gd name="T61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21">
                    <a:moveTo>
                      <a:pt x="7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7" y="1"/>
                    </a:lnTo>
                    <a:close/>
                    <a:moveTo>
                      <a:pt x="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10"/>
                      <a:pt x="4" y="10"/>
                    </a:cubicBez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1" name="Freeform 338"/>
              <p:cNvSpPr>
                <a:spLocks noEditPoints="1"/>
              </p:cNvSpPr>
              <p:nvPr/>
            </p:nvSpPr>
            <p:spPr bwMode="auto">
              <a:xfrm>
                <a:off x="4260" y="2243"/>
                <a:ext cx="14" cy="43"/>
              </a:xfrm>
              <a:custGeom>
                <a:avLst/>
                <a:gdLst>
                  <a:gd name="T0" fmla="*/ 7 w 7"/>
                  <a:gd name="T1" fmla="*/ 1 h 21"/>
                  <a:gd name="T2" fmla="*/ 5 w 7"/>
                  <a:gd name="T3" fmla="*/ 0 h 21"/>
                  <a:gd name="T4" fmla="*/ 5 w 7"/>
                  <a:gd name="T5" fmla="*/ 0 h 21"/>
                  <a:gd name="T6" fmla="*/ 5 w 7"/>
                  <a:gd name="T7" fmla="*/ 0 h 21"/>
                  <a:gd name="T8" fmla="*/ 4 w 7"/>
                  <a:gd name="T9" fmla="*/ 4 h 21"/>
                  <a:gd name="T10" fmla="*/ 3 w 7"/>
                  <a:gd name="T11" fmla="*/ 5 h 21"/>
                  <a:gd name="T12" fmla="*/ 4 w 7"/>
                  <a:gd name="T13" fmla="*/ 7 h 21"/>
                  <a:gd name="T14" fmla="*/ 5 w 7"/>
                  <a:gd name="T15" fmla="*/ 9 h 21"/>
                  <a:gd name="T16" fmla="*/ 5 w 7"/>
                  <a:gd name="T17" fmla="*/ 9 h 21"/>
                  <a:gd name="T18" fmla="*/ 6 w 7"/>
                  <a:gd name="T19" fmla="*/ 7 h 21"/>
                  <a:gd name="T20" fmla="*/ 7 w 7"/>
                  <a:gd name="T21" fmla="*/ 6 h 21"/>
                  <a:gd name="T22" fmla="*/ 7 w 7"/>
                  <a:gd name="T23" fmla="*/ 5 h 21"/>
                  <a:gd name="T24" fmla="*/ 7 w 7"/>
                  <a:gd name="T25" fmla="*/ 1 h 21"/>
                  <a:gd name="T26" fmla="*/ 3 w 7"/>
                  <a:gd name="T27" fmla="*/ 11 h 21"/>
                  <a:gd name="T28" fmla="*/ 2 w 7"/>
                  <a:gd name="T29" fmla="*/ 11 h 21"/>
                  <a:gd name="T30" fmla="*/ 2 w 7"/>
                  <a:gd name="T31" fmla="*/ 9 h 21"/>
                  <a:gd name="T32" fmla="*/ 0 w 7"/>
                  <a:gd name="T33" fmla="*/ 9 h 21"/>
                  <a:gd name="T34" fmla="*/ 0 w 7"/>
                  <a:gd name="T35" fmla="*/ 12 h 21"/>
                  <a:gd name="T36" fmla="*/ 0 w 7"/>
                  <a:gd name="T37" fmla="*/ 13 h 21"/>
                  <a:gd name="T38" fmla="*/ 0 w 7"/>
                  <a:gd name="T39" fmla="*/ 20 h 21"/>
                  <a:gd name="T40" fmla="*/ 1 w 7"/>
                  <a:gd name="T41" fmla="*/ 21 h 21"/>
                  <a:gd name="T42" fmla="*/ 2 w 7"/>
                  <a:gd name="T43" fmla="*/ 20 h 21"/>
                  <a:gd name="T44" fmla="*/ 3 w 7"/>
                  <a:gd name="T45" fmla="*/ 20 h 21"/>
                  <a:gd name="T46" fmla="*/ 3 w 7"/>
                  <a:gd name="T47" fmla="*/ 21 h 21"/>
                  <a:gd name="T48" fmla="*/ 3 w 7"/>
                  <a:gd name="T49" fmla="*/ 21 h 21"/>
                  <a:gd name="T50" fmla="*/ 3 w 7"/>
                  <a:gd name="T51" fmla="*/ 17 h 21"/>
                  <a:gd name="T52" fmla="*/ 4 w 7"/>
                  <a:gd name="T53" fmla="*/ 17 h 21"/>
                  <a:gd name="T54" fmla="*/ 4 w 7"/>
                  <a:gd name="T55" fmla="*/ 13 h 21"/>
                  <a:gd name="T56" fmla="*/ 5 w 7"/>
                  <a:gd name="T57" fmla="*/ 12 h 21"/>
                  <a:gd name="T58" fmla="*/ 4 w 7"/>
                  <a:gd name="T59" fmla="*/ 10 h 21"/>
                  <a:gd name="T60" fmla="*/ 3 w 7"/>
                  <a:gd name="T61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21">
                    <a:moveTo>
                      <a:pt x="7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7" y="1"/>
                    </a:lnTo>
                    <a:close/>
                    <a:moveTo>
                      <a:pt x="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10"/>
                      <a:pt x="4" y="10"/>
                    </a:cubicBezTo>
                    <a:lnTo>
                      <a:pt x="3" y="1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2" name="Freeform 339"/>
              <p:cNvSpPr>
                <a:spLocks/>
              </p:cNvSpPr>
              <p:nvPr/>
            </p:nvSpPr>
            <p:spPr bwMode="auto">
              <a:xfrm>
                <a:off x="4560" y="2015"/>
                <a:ext cx="279" cy="173"/>
              </a:xfrm>
              <a:custGeom>
                <a:avLst/>
                <a:gdLst>
                  <a:gd name="T0" fmla="*/ 135 w 136"/>
                  <a:gd name="T1" fmla="*/ 55 h 84"/>
                  <a:gd name="T2" fmla="*/ 132 w 136"/>
                  <a:gd name="T3" fmla="*/ 50 h 84"/>
                  <a:gd name="T4" fmla="*/ 129 w 136"/>
                  <a:gd name="T5" fmla="*/ 49 h 84"/>
                  <a:gd name="T6" fmla="*/ 117 w 136"/>
                  <a:gd name="T7" fmla="*/ 43 h 84"/>
                  <a:gd name="T8" fmla="*/ 95 w 136"/>
                  <a:gd name="T9" fmla="*/ 30 h 84"/>
                  <a:gd name="T10" fmla="*/ 90 w 136"/>
                  <a:gd name="T11" fmla="*/ 23 h 84"/>
                  <a:gd name="T12" fmla="*/ 82 w 136"/>
                  <a:gd name="T13" fmla="*/ 14 h 84"/>
                  <a:gd name="T14" fmla="*/ 69 w 136"/>
                  <a:gd name="T15" fmla="*/ 8 h 84"/>
                  <a:gd name="T16" fmla="*/ 55 w 136"/>
                  <a:gd name="T17" fmla="*/ 0 h 84"/>
                  <a:gd name="T18" fmla="*/ 53 w 136"/>
                  <a:gd name="T19" fmla="*/ 2 h 84"/>
                  <a:gd name="T20" fmla="*/ 50 w 136"/>
                  <a:gd name="T21" fmla="*/ 1 h 84"/>
                  <a:gd name="T22" fmla="*/ 46 w 136"/>
                  <a:gd name="T23" fmla="*/ 5 h 84"/>
                  <a:gd name="T24" fmla="*/ 41 w 136"/>
                  <a:gd name="T25" fmla="*/ 9 h 84"/>
                  <a:gd name="T26" fmla="*/ 43 w 136"/>
                  <a:gd name="T27" fmla="*/ 14 h 84"/>
                  <a:gd name="T28" fmla="*/ 39 w 136"/>
                  <a:gd name="T29" fmla="*/ 15 h 84"/>
                  <a:gd name="T30" fmla="*/ 23 w 136"/>
                  <a:gd name="T31" fmla="*/ 10 h 84"/>
                  <a:gd name="T32" fmla="*/ 10 w 136"/>
                  <a:gd name="T33" fmla="*/ 5 h 84"/>
                  <a:gd name="T34" fmla="*/ 0 w 136"/>
                  <a:gd name="T35" fmla="*/ 12 h 84"/>
                  <a:gd name="T36" fmla="*/ 4 w 136"/>
                  <a:gd name="T37" fmla="*/ 27 h 84"/>
                  <a:gd name="T38" fmla="*/ 10 w 136"/>
                  <a:gd name="T39" fmla="*/ 35 h 84"/>
                  <a:gd name="T40" fmla="*/ 12 w 136"/>
                  <a:gd name="T41" fmla="*/ 40 h 84"/>
                  <a:gd name="T42" fmla="*/ 14 w 136"/>
                  <a:gd name="T43" fmla="*/ 43 h 84"/>
                  <a:gd name="T44" fmla="*/ 21 w 136"/>
                  <a:gd name="T45" fmla="*/ 65 h 84"/>
                  <a:gd name="T46" fmla="*/ 28 w 136"/>
                  <a:gd name="T47" fmla="*/ 63 h 84"/>
                  <a:gd name="T48" fmla="*/ 32 w 136"/>
                  <a:gd name="T49" fmla="*/ 58 h 84"/>
                  <a:gd name="T50" fmla="*/ 40 w 136"/>
                  <a:gd name="T51" fmla="*/ 54 h 84"/>
                  <a:gd name="T52" fmla="*/ 44 w 136"/>
                  <a:gd name="T53" fmla="*/ 53 h 84"/>
                  <a:gd name="T54" fmla="*/ 48 w 136"/>
                  <a:gd name="T55" fmla="*/ 53 h 84"/>
                  <a:gd name="T56" fmla="*/ 53 w 136"/>
                  <a:gd name="T57" fmla="*/ 55 h 84"/>
                  <a:gd name="T58" fmla="*/ 62 w 136"/>
                  <a:gd name="T59" fmla="*/ 60 h 84"/>
                  <a:gd name="T60" fmla="*/ 65 w 136"/>
                  <a:gd name="T61" fmla="*/ 60 h 84"/>
                  <a:gd name="T62" fmla="*/ 70 w 136"/>
                  <a:gd name="T63" fmla="*/ 60 h 84"/>
                  <a:gd name="T64" fmla="*/ 72 w 136"/>
                  <a:gd name="T65" fmla="*/ 64 h 84"/>
                  <a:gd name="T66" fmla="*/ 77 w 136"/>
                  <a:gd name="T67" fmla="*/ 65 h 84"/>
                  <a:gd name="T68" fmla="*/ 84 w 136"/>
                  <a:gd name="T69" fmla="*/ 70 h 84"/>
                  <a:gd name="T70" fmla="*/ 89 w 136"/>
                  <a:gd name="T71" fmla="*/ 74 h 84"/>
                  <a:gd name="T72" fmla="*/ 90 w 136"/>
                  <a:gd name="T73" fmla="*/ 81 h 84"/>
                  <a:gd name="T74" fmla="*/ 92 w 136"/>
                  <a:gd name="T75" fmla="*/ 80 h 84"/>
                  <a:gd name="T76" fmla="*/ 96 w 136"/>
                  <a:gd name="T77" fmla="*/ 82 h 84"/>
                  <a:gd name="T78" fmla="*/ 99 w 136"/>
                  <a:gd name="T79" fmla="*/ 80 h 84"/>
                  <a:gd name="T80" fmla="*/ 102 w 136"/>
                  <a:gd name="T81" fmla="*/ 84 h 84"/>
                  <a:gd name="T82" fmla="*/ 107 w 136"/>
                  <a:gd name="T83" fmla="*/ 83 h 84"/>
                  <a:gd name="T84" fmla="*/ 109 w 136"/>
                  <a:gd name="T85" fmla="*/ 78 h 84"/>
                  <a:gd name="T86" fmla="*/ 115 w 136"/>
                  <a:gd name="T87" fmla="*/ 76 h 84"/>
                  <a:gd name="T88" fmla="*/ 118 w 136"/>
                  <a:gd name="T89" fmla="*/ 73 h 84"/>
                  <a:gd name="T90" fmla="*/ 119 w 136"/>
                  <a:gd name="T91" fmla="*/ 68 h 84"/>
                  <a:gd name="T92" fmla="*/ 121 w 136"/>
                  <a:gd name="T93" fmla="*/ 64 h 84"/>
                  <a:gd name="T94" fmla="*/ 120 w 136"/>
                  <a:gd name="T95" fmla="*/ 62 h 84"/>
                  <a:gd name="T96" fmla="*/ 129 w 136"/>
                  <a:gd name="T97" fmla="*/ 58 h 84"/>
                  <a:gd name="T98" fmla="*/ 132 w 136"/>
                  <a:gd name="T99" fmla="*/ 59 h 84"/>
                  <a:gd name="T100" fmla="*/ 136 w 136"/>
                  <a:gd name="T101" fmla="*/ 5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6" h="84">
                    <a:moveTo>
                      <a:pt x="136" y="59"/>
                    </a:move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3"/>
                      <a:pt x="135" y="53"/>
                      <a:pt x="135" y="53"/>
                    </a:cubicBezTo>
                    <a:cubicBezTo>
                      <a:pt x="132" y="50"/>
                      <a:pt x="132" y="50"/>
                      <a:pt x="132" y="50"/>
                    </a:cubicBezTo>
                    <a:cubicBezTo>
                      <a:pt x="130" y="50"/>
                      <a:pt x="130" y="50"/>
                      <a:pt x="130" y="50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24" y="48"/>
                      <a:pt x="124" y="48"/>
                      <a:pt x="124" y="48"/>
                    </a:cubicBezTo>
                    <a:cubicBezTo>
                      <a:pt x="117" y="43"/>
                      <a:pt x="117" y="43"/>
                      <a:pt x="117" y="4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88" y="17"/>
                      <a:pt x="88" y="17"/>
                      <a:pt x="88" y="17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5"/>
                      <a:pt x="2" y="16"/>
                    </a:cubicBezTo>
                    <a:cubicBezTo>
                      <a:pt x="4" y="20"/>
                      <a:pt x="5" y="23"/>
                      <a:pt x="4" y="27"/>
                    </a:cubicBezTo>
                    <a:cubicBezTo>
                      <a:pt x="4" y="28"/>
                      <a:pt x="4" y="30"/>
                      <a:pt x="5" y="31"/>
                    </a:cubicBezTo>
                    <a:cubicBezTo>
                      <a:pt x="5" y="33"/>
                      <a:pt x="7" y="35"/>
                      <a:pt x="10" y="35"/>
                    </a:cubicBezTo>
                    <a:cubicBezTo>
                      <a:pt x="10" y="35"/>
                      <a:pt x="12" y="35"/>
                      <a:pt x="12" y="37"/>
                    </a:cubicBezTo>
                    <a:cubicBezTo>
                      <a:pt x="13" y="38"/>
                      <a:pt x="12" y="39"/>
                      <a:pt x="12" y="40"/>
                    </a:cubicBezTo>
                    <a:cubicBezTo>
                      <a:pt x="12" y="40"/>
                      <a:pt x="12" y="40"/>
                      <a:pt x="12" y="41"/>
                    </a:cubicBezTo>
                    <a:cubicBezTo>
                      <a:pt x="12" y="42"/>
                      <a:pt x="13" y="43"/>
                      <a:pt x="14" y="43"/>
                    </a:cubicBezTo>
                    <a:cubicBezTo>
                      <a:pt x="17" y="45"/>
                      <a:pt x="18" y="48"/>
                      <a:pt x="18" y="51"/>
                    </a:cubicBezTo>
                    <a:cubicBezTo>
                      <a:pt x="17" y="56"/>
                      <a:pt x="20" y="60"/>
                      <a:pt x="21" y="65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1" y="63"/>
                      <a:pt x="71" y="63"/>
                      <a:pt x="71" y="63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1" y="70"/>
                      <a:pt x="81" y="70"/>
                      <a:pt x="81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89" y="75"/>
                      <a:pt x="89" y="75"/>
                      <a:pt x="89" y="75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7" y="80"/>
                      <a:pt x="97" y="80"/>
                      <a:pt x="97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2" y="84"/>
                      <a:pt x="102" y="84"/>
                      <a:pt x="102" y="84"/>
                    </a:cubicBezTo>
                    <a:cubicBezTo>
                      <a:pt x="104" y="84"/>
                      <a:pt x="104" y="84"/>
                      <a:pt x="104" y="84"/>
                    </a:cubicBezTo>
                    <a:cubicBezTo>
                      <a:pt x="107" y="83"/>
                      <a:pt x="107" y="83"/>
                      <a:pt x="107" y="83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9" y="78"/>
                      <a:pt x="109" y="78"/>
                      <a:pt x="109" y="78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5" y="76"/>
                      <a:pt x="115" y="76"/>
                      <a:pt x="115" y="76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18" y="73"/>
                      <a:pt x="118" y="73"/>
                      <a:pt x="118" y="73"/>
                    </a:cubicBezTo>
                    <a:cubicBezTo>
                      <a:pt x="119" y="70"/>
                      <a:pt x="119" y="70"/>
                      <a:pt x="119" y="70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122" y="65"/>
                      <a:pt x="122" y="65"/>
                      <a:pt x="122" y="65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3"/>
                      <a:pt x="120" y="63"/>
                      <a:pt x="120" y="63"/>
                    </a:cubicBezTo>
                    <a:cubicBezTo>
                      <a:pt x="120" y="62"/>
                      <a:pt x="120" y="62"/>
                      <a:pt x="120" y="62"/>
                    </a:cubicBezTo>
                    <a:cubicBezTo>
                      <a:pt x="125" y="60"/>
                      <a:pt x="125" y="60"/>
                      <a:pt x="125" y="60"/>
                    </a:cubicBezTo>
                    <a:cubicBezTo>
                      <a:pt x="129" y="58"/>
                      <a:pt x="129" y="58"/>
                      <a:pt x="129" y="58"/>
                    </a:cubicBezTo>
                    <a:cubicBezTo>
                      <a:pt x="131" y="58"/>
                      <a:pt x="131" y="58"/>
                      <a:pt x="131" y="58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4" y="58"/>
                      <a:pt x="134" y="58"/>
                      <a:pt x="134" y="58"/>
                    </a:cubicBezTo>
                    <a:lnTo>
                      <a:pt x="136" y="5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3" name="Freeform 340"/>
              <p:cNvSpPr>
                <a:spLocks/>
              </p:cNvSpPr>
              <p:nvPr/>
            </p:nvSpPr>
            <p:spPr bwMode="auto">
              <a:xfrm>
                <a:off x="4560" y="2015"/>
                <a:ext cx="279" cy="173"/>
              </a:xfrm>
              <a:custGeom>
                <a:avLst/>
                <a:gdLst>
                  <a:gd name="T0" fmla="*/ 135 w 136"/>
                  <a:gd name="T1" fmla="*/ 55 h 84"/>
                  <a:gd name="T2" fmla="*/ 132 w 136"/>
                  <a:gd name="T3" fmla="*/ 50 h 84"/>
                  <a:gd name="T4" fmla="*/ 129 w 136"/>
                  <a:gd name="T5" fmla="*/ 49 h 84"/>
                  <a:gd name="T6" fmla="*/ 117 w 136"/>
                  <a:gd name="T7" fmla="*/ 43 h 84"/>
                  <a:gd name="T8" fmla="*/ 95 w 136"/>
                  <a:gd name="T9" fmla="*/ 30 h 84"/>
                  <a:gd name="T10" fmla="*/ 90 w 136"/>
                  <a:gd name="T11" fmla="*/ 23 h 84"/>
                  <a:gd name="T12" fmla="*/ 82 w 136"/>
                  <a:gd name="T13" fmla="*/ 14 h 84"/>
                  <a:gd name="T14" fmla="*/ 69 w 136"/>
                  <a:gd name="T15" fmla="*/ 8 h 84"/>
                  <a:gd name="T16" fmla="*/ 55 w 136"/>
                  <a:gd name="T17" fmla="*/ 0 h 84"/>
                  <a:gd name="T18" fmla="*/ 53 w 136"/>
                  <a:gd name="T19" fmla="*/ 2 h 84"/>
                  <a:gd name="T20" fmla="*/ 50 w 136"/>
                  <a:gd name="T21" fmla="*/ 1 h 84"/>
                  <a:gd name="T22" fmla="*/ 46 w 136"/>
                  <a:gd name="T23" fmla="*/ 5 h 84"/>
                  <a:gd name="T24" fmla="*/ 41 w 136"/>
                  <a:gd name="T25" fmla="*/ 9 h 84"/>
                  <a:gd name="T26" fmla="*/ 43 w 136"/>
                  <a:gd name="T27" fmla="*/ 14 h 84"/>
                  <a:gd name="T28" fmla="*/ 39 w 136"/>
                  <a:gd name="T29" fmla="*/ 15 h 84"/>
                  <a:gd name="T30" fmla="*/ 23 w 136"/>
                  <a:gd name="T31" fmla="*/ 10 h 84"/>
                  <a:gd name="T32" fmla="*/ 10 w 136"/>
                  <a:gd name="T33" fmla="*/ 5 h 84"/>
                  <a:gd name="T34" fmla="*/ 0 w 136"/>
                  <a:gd name="T35" fmla="*/ 12 h 84"/>
                  <a:gd name="T36" fmla="*/ 4 w 136"/>
                  <a:gd name="T37" fmla="*/ 27 h 84"/>
                  <a:gd name="T38" fmla="*/ 10 w 136"/>
                  <a:gd name="T39" fmla="*/ 35 h 84"/>
                  <a:gd name="T40" fmla="*/ 12 w 136"/>
                  <a:gd name="T41" fmla="*/ 40 h 84"/>
                  <a:gd name="T42" fmla="*/ 14 w 136"/>
                  <a:gd name="T43" fmla="*/ 43 h 84"/>
                  <a:gd name="T44" fmla="*/ 21 w 136"/>
                  <a:gd name="T45" fmla="*/ 65 h 84"/>
                  <a:gd name="T46" fmla="*/ 28 w 136"/>
                  <a:gd name="T47" fmla="*/ 63 h 84"/>
                  <a:gd name="T48" fmla="*/ 32 w 136"/>
                  <a:gd name="T49" fmla="*/ 58 h 84"/>
                  <a:gd name="T50" fmla="*/ 40 w 136"/>
                  <a:gd name="T51" fmla="*/ 54 h 84"/>
                  <a:gd name="T52" fmla="*/ 44 w 136"/>
                  <a:gd name="T53" fmla="*/ 53 h 84"/>
                  <a:gd name="T54" fmla="*/ 48 w 136"/>
                  <a:gd name="T55" fmla="*/ 53 h 84"/>
                  <a:gd name="T56" fmla="*/ 53 w 136"/>
                  <a:gd name="T57" fmla="*/ 55 h 84"/>
                  <a:gd name="T58" fmla="*/ 62 w 136"/>
                  <a:gd name="T59" fmla="*/ 60 h 84"/>
                  <a:gd name="T60" fmla="*/ 65 w 136"/>
                  <a:gd name="T61" fmla="*/ 60 h 84"/>
                  <a:gd name="T62" fmla="*/ 70 w 136"/>
                  <a:gd name="T63" fmla="*/ 60 h 84"/>
                  <a:gd name="T64" fmla="*/ 72 w 136"/>
                  <a:gd name="T65" fmla="*/ 64 h 84"/>
                  <a:gd name="T66" fmla="*/ 77 w 136"/>
                  <a:gd name="T67" fmla="*/ 65 h 84"/>
                  <a:gd name="T68" fmla="*/ 84 w 136"/>
                  <a:gd name="T69" fmla="*/ 70 h 84"/>
                  <a:gd name="T70" fmla="*/ 89 w 136"/>
                  <a:gd name="T71" fmla="*/ 74 h 84"/>
                  <a:gd name="T72" fmla="*/ 90 w 136"/>
                  <a:gd name="T73" fmla="*/ 81 h 84"/>
                  <a:gd name="T74" fmla="*/ 92 w 136"/>
                  <a:gd name="T75" fmla="*/ 80 h 84"/>
                  <a:gd name="T76" fmla="*/ 96 w 136"/>
                  <a:gd name="T77" fmla="*/ 82 h 84"/>
                  <a:gd name="T78" fmla="*/ 99 w 136"/>
                  <a:gd name="T79" fmla="*/ 80 h 84"/>
                  <a:gd name="T80" fmla="*/ 102 w 136"/>
                  <a:gd name="T81" fmla="*/ 84 h 84"/>
                  <a:gd name="T82" fmla="*/ 107 w 136"/>
                  <a:gd name="T83" fmla="*/ 83 h 84"/>
                  <a:gd name="T84" fmla="*/ 109 w 136"/>
                  <a:gd name="T85" fmla="*/ 78 h 84"/>
                  <a:gd name="T86" fmla="*/ 115 w 136"/>
                  <a:gd name="T87" fmla="*/ 76 h 84"/>
                  <a:gd name="T88" fmla="*/ 118 w 136"/>
                  <a:gd name="T89" fmla="*/ 73 h 84"/>
                  <a:gd name="T90" fmla="*/ 119 w 136"/>
                  <a:gd name="T91" fmla="*/ 68 h 84"/>
                  <a:gd name="T92" fmla="*/ 121 w 136"/>
                  <a:gd name="T93" fmla="*/ 64 h 84"/>
                  <a:gd name="T94" fmla="*/ 120 w 136"/>
                  <a:gd name="T95" fmla="*/ 62 h 84"/>
                  <a:gd name="T96" fmla="*/ 129 w 136"/>
                  <a:gd name="T97" fmla="*/ 58 h 84"/>
                  <a:gd name="T98" fmla="*/ 132 w 136"/>
                  <a:gd name="T99" fmla="*/ 59 h 84"/>
                  <a:gd name="T100" fmla="*/ 136 w 136"/>
                  <a:gd name="T101" fmla="*/ 5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6" h="84">
                    <a:moveTo>
                      <a:pt x="136" y="59"/>
                    </a:move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3"/>
                      <a:pt x="135" y="53"/>
                      <a:pt x="135" y="53"/>
                    </a:cubicBezTo>
                    <a:cubicBezTo>
                      <a:pt x="132" y="50"/>
                      <a:pt x="132" y="50"/>
                      <a:pt x="132" y="50"/>
                    </a:cubicBezTo>
                    <a:cubicBezTo>
                      <a:pt x="130" y="50"/>
                      <a:pt x="130" y="50"/>
                      <a:pt x="130" y="50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24" y="48"/>
                      <a:pt x="124" y="48"/>
                      <a:pt x="124" y="48"/>
                    </a:cubicBezTo>
                    <a:cubicBezTo>
                      <a:pt x="117" y="43"/>
                      <a:pt x="117" y="43"/>
                      <a:pt x="117" y="4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88" y="17"/>
                      <a:pt x="88" y="17"/>
                      <a:pt x="88" y="17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5"/>
                      <a:pt x="2" y="16"/>
                    </a:cubicBezTo>
                    <a:cubicBezTo>
                      <a:pt x="4" y="20"/>
                      <a:pt x="5" y="23"/>
                      <a:pt x="4" y="27"/>
                    </a:cubicBezTo>
                    <a:cubicBezTo>
                      <a:pt x="4" y="28"/>
                      <a:pt x="4" y="30"/>
                      <a:pt x="5" y="31"/>
                    </a:cubicBezTo>
                    <a:cubicBezTo>
                      <a:pt x="5" y="33"/>
                      <a:pt x="7" y="35"/>
                      <a:pt x="10" y="35"/>
                    </a:cubicBezTo>
                    <a:cubicBezTo>
                      <a:pt x="10" y="35"/>
                      <a:pt x="12" y="35"/>
                      <a:pt x="12" y="37"/>
                    </a:cubicBezTo>
                    <a:cubicBezTo>
                      <a:pt x="13" y="38"/>
                      <a:pt x="12" y="39"/>
                      <a:pt x="12" y="40"/>
                    </a:cubicBezTo>
                    <a:cubicBezTo>
                      <a:pt x="12" y="40"/>
                      <a:pt x="12" y="40"/>
                      <a:pt x="12" y="41"/>
                    </a:cubicBezTo>
                    <a:cubicBezTo>
                      <a:pt x="12" y="42"/>
                      <a:pt x="13" y="43"/>
                      <a:pt x="14" y="43"/>
                    </a:cubicBezTo>
                    <a:cubicBezTo>
                      <a:pt x="17" y="45"/>
                      <a:pt x="18" y="48"/>
                      <a:pt x="18" y="51"/>
                    </a:cubicBezTo>
                    <a:cubicBezTo>
                      <a:pt x="17" y="56"/>
                      <a:pt x="20" y="60"/>
                      <a:pt x="21" y="65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1" y="63"/>
                      <a:pt x="71" y="63"/>
                      <a:pt x="71" y="63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1" y="70"/>
                      <a:pt x="81" y="70"/>
                      <a:pt x="81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89" y="75"/>
                      <a:pt x="89" y="75"/>
                      <a:pt x="89" y="75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7" y="80"/>
                      <a:pt x="97" y="80"/>
                      <a:pt x="97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2" y="84"/>
                      <a:pt x="102" y="84"/>
                      <a:pt x="102" y="84"/>
                    </a:cubicBezTo>
                    <a:cubicBezTo>
                      <a:pt x="104" y="84"/>
                      <a:pt x="104" y="84"/>
                      <a:pt x="104" y="84"/>
                    </a:cubicBezTo>
                    <a:cubicBezTo>
                      <a:pt x="107" y="83"/>
                      <a:pt x="107" y="83"/>
                      <a:pt x="107" y="83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9" y="78"/>
                      <a:pt x="109" y="78"/>
                      <a:pt x="109" y="78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5" y="76"/>
                      <a:pt x="115" y="76"/>
                      <a:pt x="115" y="76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18" y="73"/>
                      <a:pt x="118" y="73"/>
                      <a:pt x="118" y="73"/>
                    </a:cubicBezTo>
                    <a:cubicBezTo>
                      <a:pt x="119" y="70"/>
                      <a:pt x="119" y="70"/>
                      <a:pt x="119" y="70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122" y="65"/>
                      <a:pt x="122" y="65"/>
                      <a:pt x="122" y="65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3"/>
                      <a:pt x="120" y="63"/>
                      <a:pt x="120" y="63"/>
                    </a:cubicBezTo>
                    <a:cubicBezTo>
                      <a:pt x="120" y="62"/>
                      <a:pt x="120" y="62"/>
                      <a:pt x="120" y="62"/>
                    </a:cubicBezTo>
                    <a:cubicBezTo>
                      <a:pt x="125" y="60"/>
                      <a:pt x="125" y="60"/>
                      <a:pt x="125" y="60"/>
                    </a:cubicBezTo>
                    <a:cubicBezTo>
                      <a:pt x="129" y="58"/>
                      <a:pt x="129" y="58"/>
                      <a:pt x="129" y="58"/>
                    </a:cubicBezTo>
                    <a:cubicBezTo>
                      <a:pt x="131" y="58"/>
                      <a:pt x="131" y="58"/>
                      <a:pt x="131" y="58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4" y="58"/>
                      <a:pt x="134" y="58"/>
                      <a:pt x="134" y="58"/>
                    </a:cubicBezTo>
                    <a:lnTo>
                      <a:pt x="136" y="5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4" name="Freeform 341"/>
              <p:cNvSpPr>
                <a:spLocks/>
              </p:cNvSpPr>
              <p:nvPr/>
            </p:nvSpPr>
            <p:spPr bwMode="auto">
              <a:xfrm>
                <a:off x="4613" y="1947"/>
                <a:ext cx="314" cy="193"/>
              </a:xfrm>
              <a:custGeom>
                <a:avLst/>
                <a:gdLst>
                  <a:gd name="T0" fmla="*/ 146 w 153"/>
                  <a:gd name="T1" fmla="*/ 40 h 94"/>
                  <a:gd name="T2" fmla="*/ 135 w 153"/>
                  <a:gd name="T3" fmla="*/ 40 h 94"/>
                  <a:gd name="T4" fmla="*/ 138 w 153"/>
                  <a:gd name="T5" fmla="*/ 30 h 94"/>
                  <a:gd name="T6" fmla="*/ 130 w 153"/>
                  <a:gd name="T7" fmla="*/ 38 h 94"/>
                  <a:gd name="T8" fmla="*/ 122 w 153"/>
                  <a:gd name="T9" fmla="*/ 49 h 94"/>
                  <a:gd name="T10" fmla="*/ 112 w 153"/>
                  <a:gd name="T11" fmla="*/ 46 h 94"/>
                  <a:gd name="T12" fmla="*/ 110 w 153"/>
                  <a:gd name="T13" fmla="*/ 48 h 94"/>
                  <a:gd name="T14" fmla="*/ 110 w 153"/>
                  <a:gd name="T15" fmla="*/ 51 h 94"/>
                  <a:gd name="T16" fmla="*/ 105 w 153"/>
                  <a:gd name="T17" fmla="*/ 50 h 94"/>
                  <a:gd name="T18" fmla="*/ 100 w 153"/>
                  <a:gd name="T19" fmla="*/ 37 h 94"/>
                  <a:gd name="T20" fmla="*/ 94 w 153"/>
                  <a:gd name="T21" fmla="*/ 23 h 94"/>
                  <a:gd name="T22" fmla="*/ 88 w 153"/>
                  <a:gd name="T23" fmla="*/ 19 h 94"/>
                  <a:gd name="T24" fmla="*/ 68 w 153"/>
                  <a:gd name="T25" fmla="*/ 15 h 94"/>
                  <a:gd name="T26" fmla="*/ 40 w 153"/>
                  <a:gd name="T27" fmla="*/ 10 h 94"/>
                  <a:gd name="T28" fmla="*/ 0 w 153"/>
                  <a:gd name="T29" fmla="*/ 4 h 94"/>
                  <a:gd name="T30" fmla="*/ 13 w 153"/>
                  <a:gd name="T31" fmla="*/ 48 h 94"/>
                  <a:gd name="T32" fmla="*/ 17 w 153"/>
                  <a:gd name="T33" fmla="*/ 47 h 94"/>
                  <a:gd name="T34" fmla="*/ 15 w 153"/>
                  <a:gd name="T35" fmla="*/ 42 h 94"/>
                  <a:gd name="T36" fmla="*/ 20 w 153"/>
                  <a:gd name="T37" fmla="*/ 37 h 94"/>
                  <a:gd name="T38" fmla="*/ 24 w 153"/>
                  <a:gd name="T39" fmla="*/ 34 h 94"/>
                  <a:gd name="T40" fmla="*/ 27 w 153"/>
                  <a:gd name="T41" fmla="*/ 35 h 94"/>
                  <a:gd name="T42" fmla="*/ 29 w 153"/>
                  <a:gd name="T43" fmla="*/ 32 h 94"/>
                  <a:gd name="T44" fmla="*/ 43 w 153"/>
                  <a:gd name="T45" fmla="*/ 41 h 94"/>
                  <a:gd name="T46" fmla="*/ 56 w 153"/>
                  <a:gd name="T47" fmla="*/ 47 h 94"/>
                  <a:gd name="T48" fmla="*/ 64 w 153"/>
                  <a:gd name="T49" fmla="*/ 55 h 94"/>
                  <a:gd name="T50" fmla="*/ 68 w 153"/>
                  <a:gd name="T51" fmla="*/ 62 h 94"/>
                  <a:gd name="T52" fmla="*/ 90 w 153"/>
                  <a:gd name="T53" fmla="*/ 76 h 94"/>
                  <a:gd name="T54" fmla="*/ 103 w 153"/>
                  <a:gd name="T55" fmla="*/ 82 h 94"/>
                  <a:gd name="T56" fmla="*/ 105 w 153"/>
                  <a:gd name="T57" fmla="*/ 82 h 94"/>
                  <a:gd name="T58" fmla="*/ 109 w 153"/>
                  <a:gd name="T59" fmla="*/ 87 h 94"/>
                  <a:gd name="T60" fmla="*/ 112 w 153"/>
                  <a:gd name="T61" fmla="*/ 91 h 94"/>
                  <a:gd name="T62" fmla="*/ 115 w 153"/>
                  <a:gd name="T63" fmla="*/ 94 h 94"/>
                  <a:gd name="T64" fmla="*/ 120 w 153"/>
                  <a:gd name="T65" fmla="*/ 93 h 94"/>
                  <a:gd name="T66" fmla="*/ 124 w 153"/>
                  <a:gd name="T67" fmla="*/ 82 h 94"/>
                  <a:gd name="T68" fmla="*/ 121 w 153"/>
                  <a:gd name="T69" fmla="*/ 76 h 94"/>
                  <a:gd name="T70" fmla="*/ 117 w 153"/>
                  <a:gd name="T71" fmla="*/ 72 h 94"/>
                  <a:gd name="T72" fmla="*/ 120 w 153"/>
                  <a:gd name="T73" fmla="*/ 65 h 94"/>
                  <a:gd name="T74" fmla="*/ 125 w 153"/>
                  <a:gd name="T75" fmla="*/ 59 h 94"/>
                  <a:gd name="T76" fmla="*/ 130 w 153"/>
                  <a:gd name="T77" fmla="*/ 54 h 94"/>
                  <a:gd name="T78" fmla="*/ 135 w 153"/>
                  <a:gd name="T79" fmla="*/ 48 h 94"/>
                  <a:gd name="T80" fmla="*/ 143 w 153"/>
                  <a:gd name="T81" fmla="*/ 50 h 94"/>
                  <a:gd name="T82" fmla="*/ 150 w 153"/>
                  <a:gd name="T83" fmla="*/ 48 h 94"/>
                  <a:gd name="T84" fmla="*/ 152 w 153"/>
                  <a:gd name="T85" fmla="*/ 4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3" h="94">
                    <a:moveTo>
                      <a:pt x="152" y="44"/>
                    </a:moveTo>
                    <a:cubicBezTo>
                      <a:pt x="146" y="40"/>
                      <a:pt x="146" y="40"/>
                      <a:pt x="146" y="40"/>
                    </a:cubicBezTo>
                    <a:cubicBezTo>
                      <a:pt x="144" y="45"/>
                      <a:pt x="144" y="45"/>
                      <a:pt x="144" y="45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38" y="30"/>
                      <a:pt x="138" y="30"/>
                      <a:pt x="138" y="30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0" y="38"/>
                      <a:pt x="130" y="38"/>
                      <a:pt x="130" y="38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2" y="49"/>
                      <a:pt x="122" y="49"/>
                      <a:pt x="122" y="49"/>
                    </a:cubicBezTo>
                    <a:cubicBezTo>
                      <a:pt x="114" y="46"/>
                      <a:pt x="114" y="46"/>
                      <a:pt x="114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0" y="48"/>
                      <a:pt x="110" y="48"/>
                      <a:pt x="110" y="48"/>
                    </a:cubicBezTo>
                    <a:cubicBezTo>
                      <a:pt x="109" y="50"/>
                      <a:pt x="109" y="50"/>
                      <a:pt x="109" y="50"/>
                    </a:cubicBezTo>
                    <a:cubicBezTo>
                      <a:pt x="110" y="51"/>
                      <a:pt x="110" y="51"/>
                      <a:pt x="110" y="51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94" y="36"/>
                      <a:pt x="94" y="36"/>
                      <a:pt x="94" y="36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8" y="81"/>
                      <a:pt x="98" y="81"/>
                      <a:pt x="98" y="8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4" y="82"/>
                      <a:pt x="104" y="82"/>
                      <a:pt x="104" y="82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9" y="87"/>
                      <a:pt x="109" y="87"/>
                      <a:pt x="109" y="87"/>
                    </a:cubicBezTo>
                    <a:cubicBezTo>
                      <a:pt x="109" y="91"/>
                      <a:pt x="109" y="91"/>
                      <a:pt x="109" y="91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4"/>
                      <a:pt x="115" y="94"/>
                      <a:pt x="115" y="94"/>
                    </a:cubicBezTo>
                    <a:cubicBezTo>
                      <a:pt x="118" y="92"/>
                      <a:pt x="118" y="92"/>
                      <a:pt x="118" y="92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4" y="82"/>
                      <a:pt x="124" y="82"/>
                      <a:pt x="124" y="82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17" y="72"/>
                      <a:pt x="117" y="72"/>
                      <a:pt x="117" y="72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20" y="65"/>
                      <a:pt x="120" y="65"/>
                      <a:pt x="120" y="65"/>
                    </a:cubicBezTo>
                    <a:cubicBezTo>
                      <a:pt x="121" y="65"/>
                      <a:pt x="126" y="62"/>
                      <a:pt x="126" y="62"/>
                    </a:cubicBezTo>
                    <a:cubicBezTo>
                      <a:pt x="125" y="59"/>
                      <a:pt x="125" y="59"/>
                      <a:pt x="125" y="59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30" y="54"/>
                      <a:pt x="130" y="54"/>
                      <a:pt x="130" y="54"/>
                    </a:cubicBezTo>
                    <a:cubicBezTo>
                      <a:pt x="130" y="52"/>
                      <a:pt x="130" y="52"/>
                      <a:pt x="130" y="52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3" y="50"/>
                      <a:pt x="143" y="50"/>
                      <a:pt x="143" y="50"/>
                    </a:cubicBezTo>
                    <a:cubicBezTo>
                      <a:pt x="147" y="48"/>
                      <a:pt x="147" y="48"/>
                      <a:pt x="14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3" y="46"/>
                      <a:pt x="153" y="46"/>
                      <a:pt x="153" y="46"/>
                    </a:cubicBezTo>
                    <a:lnTo>
                      <a:pt x="152" y="44"/>
                    </a:ln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5" name="Freeform 342"/>
              <p:cNvSpPr>
                <a:spLocks/>
              </p:cNvSpPr>
              <p:nvPr/>
            </p:nvSpPr>
            <p:spPr bwMode="auto">
              <a:xfrm>
                <a:off x="4613" y="1947"/>
                <a:ext cx="314" cy="193"/>
              </a:xfrm>
              <a:custGeom>
                <a:avLst/>
                <a:gdLst>
                  <a:gd name="T0" fmla="*/ 146 w 153"/>
                  <a:gd name="T1" fmla="*/ 40 h 94"/>
                  <a:gd name="T2" fmla="*/ 135 w 153"/>
                  <a:gd name="T3" fmla="*/ 40 h 94"/>
                  <a:gd name="T4" fmla="*/ 138 w 153"/>
                  <a:gd name="T5" fmla="*/ 30 h 94"/>
                  <a:gd name="T6" fmla="*/ 130 w 153"/>
                  <a:gd name="T7" fmla="*/ 38 h 94"/>
                  <a:gd name="T8" fmla="*/ 122 w 153"/>
                  <a:gd name="T9" fmla="*/ 49 h 94"/>
                  <a:gd name="T10" fmla="*/ 112 w 153"/>
                  <a:gd name="T11" fmla="*/ 46 h 94"/>
                  <a:gd name="T12" fmla="*/ 110 w 153"/>
                  <a:gd name="T13" fmla="*/ 48 h 94"/>
                  <a:gd name="T14" fmla="*/ 110 w 153"/>
                  <a:gd name="T15" fmla="*/ 51 h 94"/>
                  <a:gd name="T16" fmla="*/ 105 w 153"/>
                  <a:gd name="T17" fmla="*/ 50 h 94"/>
                  <a:gd name="T18" fmla="*/ 100 w 153"/>
                  <a:gd name="T19" fmla="*/ 37 h 94"/>
                  <a:gd name="T20" fmla="*/ 94 w 153"/>
                  <a:gd name="T21" fmla="*/ 23 h 94"/>
                  <a:gd name="T22" fmla="*/ 88 w 153"/>
                  <a:gd name="T23" fmla="*/ 19 h 94"/>
                  <a:gd name="T24" fmla="*/ 68 w 153"/>
                  <a:gd name="T25" fmla="*/ 15 h 94"/>
                  <a:gd name="T26" fmla="*/ 40 w 153"/>
                  <a:gd name="T27" fmla="*/ 10 h 94"/>
                  <a:gd name="T28" fmla="*/ 0 w 153"/>
                  <a:gd name="T29" fmla="*/ 4 h 94"/>
                  <a:gd name="T30" fmla="*/ 13 w 153"/>
                  <a:gd name="T31" fmla="*/ 48 h 94"/>
                  <a:gd name="T32" fmla="*/ 17 w 153"/>
                  <a:gd name="T33" fmla="*/ 47 h 94"/>
                  <a:gd name="T34" fmla="*/ 15 w 153"/>
                  <a:gd name="T35" fmla="*/ 42 h 94"/>
                  <a:gd name="T36" fmla="*/ 20 w 153"/>
                  <a:gd name="T37" fmla="*/ 37 h 94"/>
                  <a:gd name="T38" fmla="*/ 24 w 153"/>
                  <a:gd name="T39" fmla="*/ 34 h 94"/>
                  <a:gd name="T40" fmla="*/ 27 w 153"/>
                  <a:gd name="T41" fmla="*/ 35 h 94"/>
                  <a:gd name="T42" fmla="*/ 29 w 153"/>
                  <a:gd name="T43" fmla="*/ 32 h 94"/>
                  <a:gd name="T44" fmla="*/ 43 w 153"/>
                  <a:gd name="T45" fmla="*/ 41 h 94"/>
                  <a:gd name="T46" fmla="*/ 56 w 153"/>
                  <a:gd name="T47" fmla="*/ 47 h 94"/>
                  <a:gd name="T48" fmla="*/ 64 w 153"/>
                  <a:gd name="T49" fmla="*/ 55 h 94"/>
                  <a:gd name="T50" fmla="*/ 68 w 153"/>
                  <a:gd name="T51" fmla="*/ 62 h 94"/>
                  <a:gd name="T52" fmla="*/ 90 w 153"/>
                  <a:gd name="T53" fmla="*/ 76 h 94"/>
                  <a:gd name="T54" fmla="*/ 103 w 153"/>
                  <a:gd name="T55" fmla="*/ 82 h 94"/>
                  <a:gd name="T56" fmla="*/ 105 w 153"/>
                  <a:gd name="T57" fmla="*/ 82 h 94"/>
                  <a:gd name="T58" fmla="*/ 109 w 153"/>
                  <a:gd name="T59" fmla="*/ 87 h 94"/>
                  <a:gd name="T60" fmla="*/ 112 w 153"/>
                  <a:gd name="T61" fmla="*/ 91 h 94"/>
                  <a:gd name="T62" fmla="*/ 115 w 153"/>
                  <a:gd name="T63" fmla="*/ 94 h 94"/>
                  <a:gd name="T64" fmla="*/ 120 w 153"/>
                  <a:gd name="T65" fmla="*/ 93 h 94"/>
                  <a:gd name="T66" fmla="*/ 124 w 153"/>
                  <a:gd name="T67" fmla="*/ 82 h 94"/>
                  <a:gd name="T68" fmla="*/ 121 w 153"/>
                  <a:gd name="T69" fmla="*/ 76 h 94"/>
                  <a:gd name="T70" fmla="*/ 117 w 153"/>
                  <a:gd name="T71" fmla="*/ 72 h 94"/>
                  <a:gd name="T72" fmla="*/ 120 w 153"/>
                  <a:gd name="T73" fmla="*/ 65 h 94"/>
                  <a:gd name="T74" fmla="*/ 125 w 153"/>
                  <a:gd name="T75" fmla="*/ 59 h 94"/>
                  <a:gd name="T76" fmla="*/ 130 w 153"/>
                  <a:gd name="T77" fmla="*/ 54 h 94"/>
                  <a:gd name="T78" fmla="*/ 135 w 153"/>
                  <a:gd name="T79" fmla="*/ 48 h 94"/>
                  <a:gd name="T80" fmla="*/ 143 w 153"/>
                  <a:gd name="T81" fmla="*/ 50 h 94"/>
                  <a:gd name="T82" fmla="*/ 150 w 153"/>
                  <a:gd name="T83" fmla="*/ 48 h 94"/>
                  <a:gd name="T84" fmla="*/ 152 w 153"/>
                  <a:gd name="T85" fmla="*/ 4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3" h="94">
                    <a:moveTo>
                      <a:pt x="152" y="44"/>
                    </a:moveTo>
                    <a:cubicBezTo>
                      <a:pt x="146" y="40"/>
                      <a:pt x="146" y="40"/>
                      <a:pt x="146" y="40"/>
                    </a:cubicBezTo>
                    <a:cubicBezTo>
                      <a:pt x="144" y="45"/>
                      <a:pt x="144" y="45"/>
                      <a:pt x="144" y="45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38" y="30"/>
                      <a:pt x="138" y="30"/>
                      <a:pt x="138" y="30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0" y="38"/>
                      <a:pt x="130" y="38"/>
                      <a:pt x="130" y="38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2" y="49"/>
                      <a:pt x="122" y="49"/>
                      <a:pt x="122" y="49"/>
                    </a:cubicBezTo>
                    <a:cubicBezTo>
                      <a:pt x="114" y="46"/>
                      <a:pt x="114" y="46"/>
                      <a:pt x="114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0" y="48"/>
                      <a:pt x="110" y="48"/>
                      <a:pt x="110" y="48"/>
                    </a:cubicBezTo>
                    <a:cubicBezTo>
                      <a:pt x="109" y="50"/>
                      <a:pt x="109" y="50"/>
                      <a:pt x="109" y="50"/>
                    </a:cubicBezTo>
                    <a:cubicBezTo>
                      <a:pt x="110" y="51"/>
                      <a:pt x="110" y="51"/>
                      <a:pt x="110" y="51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94" y="36"/>
                      <a:pt x="94" y="36"/>
                      <a:pt x="94" y="36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8" y="81"/>
                      <a:pt x="98" y="81"/>
                      <a:pt x="98" y="81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4" y="82"/>
                      <a:pt x="104" y="82"/>
                      <a:pt x="104" y="82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9" y="87"/>
                      <a:pt x="109" y="87"/>
                      <a:pt x="109" y="87"/>
                    </a:cubicBezTo>
                    <a:cubicBezTo>
                      <a:pt x="109" y="91"/>
                      <a:pt x="109" y="91"/>
                      <a:pt x="109" y="91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4"/>
                      <a:pt x="115" y="94"/>
                      <a:pt x="115" y="94"/>
                    </a:cubicBezTo>
                    <a:cubicBezTo>
                      <a:pt x="118" y="92"/>
                      <a:pt x="118" y="92"/>
                      <a:pt x="118" y="92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4" y="82"/>
                      <a:pt x="124" y="82"/>
                      <a:pt x="124" y="82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17" y="72"/>
                      <a:pt x="117" y="72"/>
                      <a:pt x="117" y="72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20" y="65"/>
                      <a:pt x="120" y="65"/>
                      <a:pt x="120" y="65"/>
                    </a:cubicBezTo>
                    <a:cubicBezTo>
                      <a:pt x="121" y="65"/>
                      <a:pt x="126" y="62"/>
                      <a:pt x="126" y="62"/>
                    </a:cubicBezTo>
                    <a:cubicBezTo>
                      <a:pt x="125" y="59"/>
                      <a:pt x="125" y="59"/>
                      <a:pt x="125" y="59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30" y="54"/>
                      <a:pt x="130" y="54"/>
                      <a:pt x="130" y="54"/>
                    </a:cubicBezTo>
                    <a:cubicBezTo>
                      <a:pt x="130" y="52"/>
                      <a:pt x="130" y="52"/>
                      <a:pt x="130" y="52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3" y="50"/>
                      <a:pt x="143" y="50"/>
                      <a:pt x="143" y="50"/>
                    </a:cubicBezTo>
                    <a:cubicBezTo>
                      <a:pt x="147" y="48"/>
                      <a:pt x="147" y="48"/>
                      <a:pt x="14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3" y="46"/>
                      <a:pt x="153" y="46"/>
                      <a:pt x="153" y="46"/>
                    </a:cubicBezTo>
                    <a:lnTo>
                      <a:pt x="152" y="4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6" name="Freeform 343"/>
              <p:cNvSpPr>
                <a:spLocks noEditPoints="1"/>
              </p:cNvSpPr>
              <p:nvPr/>
            </p:nvSpPr>
            <p:spPr bwMode="auto">
              <a:xfrm>
                <a:off x="4426" y="1664"/>
                <a:ext cx="737" cy="390"/>
              </a:xfrm>
              <a:custGeom>
                <a:avLst/>
                <a:gdLst>
                  <a:gd name="T0" fmla="*/ 326 w 359"/>
                  <a:gd name="T1" fmla="*/ 84 h 190"/>
                  <a:gd name="T2" fmla="*/ 340 w 359"/>
                  <a:gd name="T3" fmla="*/ 94 h 190"/>
                  <a:gd name="T4" fmla="*/ 246 w 359"/>
                  <a:gd name="T5" fmla="*/ 125 h 190"/>
                  <a:gd name="T6" fmla="*/ 255 w 359"/>
                  <a:gd name="T7" fmla="*/ 119 h 190"/>
                  <a:gd name="T8" fmla="*/ 355 w 359"/>
                  <a:gd name="T9" fmla="*/ 71 h 190"/>
                  <a:gd name="T10" fmla="*/ 338 w 359"/>
                  <a:gd name="T11" fmla="*/ 70 h 190"/>
                  <a:gd name="T12" fmla="*/ 325 w 359"/>
                  <a:gd name="T13" fmla="*/ 57 h 190"/>
                  <a:gd name="T14" fmla="*/ 310 w 359"/>
                  <a:gd name="T15" fmla="*/ 55 h 190"/>
                  <a:gd name="T16" fmla="*/ 295 w 359"/>
                  <a:gd name="T17" fmla="*/ 55 h 190"/>
                  <a:gd name="T18" fmla="*/ 288 w 359"/>
                  <a:gd name="T19" fmla="*/ 57 h 190"/>
                  <a:gd name="T20" fmla="*/ 245 w 359"/>
                  <a:gd name="T21" fmla="*/ 10 h 190"/>
                  <a:gd name="T22" fmla="*/ 231 w 359"/>
                  <a:gd name="T23" fmla="*/ 20 h 190"/>
                  <a:gd name="T24" fmla="*/ 219 w 359"/>
                  <a:gd name="T25" fmla="*/ 23 h 190"/>
                  <a:gd name="T26" fmla="*/ 214 w 359"/>
                  <a:gd name="T27" fmla="*/ 16 h 190"/>
                  <a:gd name="T28" fmla="*/ 209 w 359"/>
                  <a:gd name="T29" fmla="*/ 14 h 190"/>
                  <a:gd name="T30" fmla="*/ 204 w 359"/>
                  <a:gd name="T31" fmla="*/ 13 h 190"/>
                  <a:gd name="T32" fmla="*/ 199 w 359"/>
                  <a:gd name="T33" fmla="*/ 16 h 190"/>
                  <a:gd name="T34" fmla="*/ 192 w 359"/>
                  <a:gd name="T35" fmla="*/ 0 h 190"/>
                  <a:gd name="T36" fmla="*/ 174 w 359"/>
                  <a:gd name="T37" fmla="*/ 2 h 190"/>
                  <a:gd name="T38" fmla="*/ 162 w 359"/>
                  <a:gd name="T39" fmla="*/ 10 h 190"/>
                  <a:gd name="T40" fmla="*/ 149 w 359"/>
                  <a:gd name="T41" fmla="*/ 18 h 190"/>
                  <a:gd name="T42" fmla="*/ 137 w 359"/>
                  <a:gd name="T43" fmla="*/ 21 h 190"/>
                  <a:gd name="T44" fmla="*/ 122 w 359"/>
                  <a:gd name="T45" fmla="*/ 26 h 190"/>
                  <a:gd name="T46" fmla="*/ 114 w 359"/>
                  <a:gd name="T47" fmla="*/ 27 h 190"/>
                  <a:gd name="T48" fmla="*/ 114 w 359"/>
                  <a:gd name="T49" fmla="*/ 35 h 190"/>
                  <a:gd name="T50" fmla="*/ 121 w 359"/>
                  <a:gd name="T51" fmla="*/ 39 h 190"/>
                  <a:gd name="T52" fmla="*/ 114 w 359"/>
                  <a:gd name="T53" fmla="*/ 50 h 190"/>
                  <a:gd name="T54" fmla="*/ 120 w 359"/>
                  <a:gd name="T55" fmla="*/ 60 h 190"/>
                  <a:gd name="T56" fmla="*/ 114 w 359"/>
                  <a:gd name="T57" fmla="*/ 70 h 190"/>
                  <a:gd name="T58" fmla="*/ 102 w 359"/>
                  <a:gd name="T59" fmla="*/ 72 h 190"/>
                  <a:gd name="T60" fmla="*/ 92 w 359"/>
                  <a:gd name="T61" fmla="*/ 67 h 190"/>
                  <a:gd name="T62" fmla="*/ 84 w 359"/>
                  <a:gd name="T63" fmla="*/ 67 h 190"/>
                  <a:gd name="T64" fmla="*/ 74 w 359"/>
                  <a:gd name="T65" fmla="*/ 72 h 190"/>
                  <a:gd name="T66" fmla="*/ 66 w 359"/>
                  <a:gd name="T67" fmla="*/ 72 h 190"/>
                  <a:gd name="T68" fmla="*/ 48 w 359"/>
                  <a:gd name="T69" fmla="*/ 64 h 190"/>
                  <a:gd name="T70" fmla="*/ 33 w 359"/>
                  <a:gd name="T71" fmla="*/ 65 h 190"/>
                  <a:gd name="T72" fmla="*/ 25 w 359"/>
                  <a:gd name="T73" fmla="*/ 67 h 190"/>
                  <a:gd name="T74" fmla="*/ 15 w 359"/>
                  <a:gd name="T75" fmla="*/ 75 h 190"/>
                  <a:gd name="T76" fmla="*/ 6 w 359"/>
                  <a:gd name="T77" fmla="*/ 78 h 190"/>
                  <a:gd name="T78" fmla="*/ 0 w 359"/>
                  <a:gd name="T79" fmla="*/ 102 h 190"/>
                  <a:gd name="T80" fmla="*/ 12 w 359"/>
                  <a:gd name="T81" fmla="*/ 110 h 190"/>
                  <a:gd name="T82" fmla="*/ 22 w 359"/>
                  <a:gd name="T83" fmla="*/ 125 h 190"/>
                  <a:gd name="T84" fmla="*/ 56 w 359"/>
                  <a:gd name="T85" fmla="*/ 121 h 190"/>
                  <a:gd name="T86" fmla="*/ 53 w 359"/>
                  <a:gd name="T87" fmla="*/ 139 h 190"/>
                  <a:gd name="T88" fmla="*/ 48 w 359"/>
                  <a:gd name="T89" fmla="*/ 161 h 190"/>
                  <a:gd name="T90" fmla="*/ 71 w 359"/>
                  <a:gd name="T91" fmla="*/ 177 h 190"/>
                  <a:gd name="T92" fmla="*/ 103 w 359"/>
                  <a:gd name="T93" fmla="*/ 186 h 190"/>
                  <a:gd name="T94" fmla="*/ 127 w 359"/>
                  <a:gd name="T95" fmla="*/ 130 h 190"/>
                  <a:gd name="T96" fmla="*/ 131 w 359"/>
                  <a:gd name="T97" fmla="*/ 147 h 190"/>
                  <a:gd name="T98" fmla="*/ 181 w 359"/>
                  <a:gd name="T99" fmla="*/ 162 h 190"/>
                  <a:gd name="T100" fmla="*/ 197 w 359"/>
                  <a:gd name="T101" fmla="*/ 188 h 190"/>
                  <a:gd name="T102" fmla="*/ 204 w 359"/>
                  <a:gd name="T103" fmla="*/ 185 h 190"/>
                  <a:gd name="T104" fmla="*/ 222 w 359"/>
                  <a:gd name="T105" fmla="*/ 176 h 190"/>
                  <a:gd name="T106" fmla="*/ 232 w 359"/>
                  <a:gd name="T107" fmla="*/ 164 h 190"/>
                  <a:gd name="T108" fmla="*/ 272 w 359"/>
                  <a:gd name="T109" fmla="*/ 161 h 190"/>
                  <a:gd name="T110" fmla="*/ 304 w 359"/>
                  <a:gd name="T111" fmla="*/ 158 h 190"/>
                  <a:gd name="T112" fmla="*/ 317 w 359"/>
                  <a:gd name="T113" fmla="*/ 158 h 190"/>
                  <a:gd name="T114" fmla="*/ 311 w 359"/>
                  <a:gd name="T115" fmla="*/ 138 h 190"/>
                  <a:gd name="T116" fmla="*/ 321 w 359"/>
                  <a:gd name="T117" fmla="*/ 127 h 190"/>
                  <a:gd name="T118" fmla="*/ 325 w 359"/>
                  <a:gd name="T119" fmla="*/ 110 h 190"/>
                  <a:gd name="T120" fmla="*/ 345 w 359"/>
                  <a:gd name="T121" fmla="*/ 105 h 190"/>
                  <a:gd name="T122" fmla="*/ 348 w 359"/>
                  <a:gd name="T123" fmla="*/ 86 h 190"/>
                  <a:gd name="T124" fmla="*/ 359 w 359"/>
                  <a:gd name="T125" fmla="*/ 7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190">
                    <a:moveTo>
                      <a:pt x="340" y="94"/>
                    </a:moveTo>
                    <a:cubicBezTo>
                      <a:pt x="339" y="95"/>
                      <a:pt x="338" y="95"/>
                      <a:pt x="337" y="95"/>
                    </a:cubicBezTo>
                    <a:cubicBezTo>
                      <a:pt x="333" y="93"/>
                      <a:pt x="330" y="92"/>
                      <a:pt x="326" y="90"/>
                    </a:cubicBezTo>
                    <a:cubicBezTo>
                      <a:pt x="325" y="90"/>
                      <a:pt x="325" y="89"/>
                      <a:pt x="325" y="87"/>
                    </a:cubicBezTo>
                    <a:cubicBezTo>
                      <a:pt x="325" y="85"/>
                      <a:pt x="325" y="84"/>
                      <a:pt x="326" y="84"/>
                    </a:cubicBezTo>
                    <a:cubicBezTo>
                      <a:pt x="327" y="82"/>
                      <a:pt x="328" y="85"/>
                      <a:pt x="328" y="85"/>
                    </a:cubicBezTo>
                    <a:cubicBezTo>
                      <a:pt x="330" y="87"/>
                      <a:pt x="332" y="89"/>
                      <a:pt x="335" y="90"/>
                    </a:cubicBezTo>
                    <a:cubicBezTo>
                      <a:pt x="336" y="90"/>
                      <a:pt x="338" y="91"/>
                      <a:pt x="340" y="92"/>
                    </a:cubicBezTo>
                    <a:cubicBezTo>
                      <a:pt x="340" y="92"/>
                      <a:pt x="340" y="92"/>
                      <a:pt x="340" y="92"/>
                    </a:cubicBezTo>
                    <a:cubicBezTo>
                      <a:pt x="340" y="93"/>
                      <a:pt x="340" y="93"/>
                      <a:pt x="340" y="94"/>
                    </a:cubicBezTo>
                    <a:close/>
                    <a:moveTo>
                      <a:pt x="255" y="119"/>
                    </a:moveTo>
                    <a:cubicBezTo>
                      <a:pt x="252" y="121"/>
                      <a:pt x="251" y="124"/>
                      <a:pt x="249" y="127"/>
                    </a:cubicBezTo>
                    <a:cubicBezTo>
                      <a:pt x="249" y="128"/>
                      <a:pt x="249" y="128"/>
                      <a:pt x="248" y="129"/>
                    </a:cubicBezTo>
                    <a:cubicBezTo>
                      <a:pt x="247" y="129"/>
                      <a:pt x="246" y="127"/>
                      <a:pt x="246" y="127"/>
                    </a:cubicBezTo>
                    <a:cubicBezTo>
                      <a:pt x="246" y="126"/>
                      <a:pt x="246" y="126"/>
                      <a:pt x="246" y="125"/>
                    </a:cubicBezTo>
                    <a:cubicBezTo>
                      <a:pt x="246" y="122"/>
                      <a:pt x="247" y="120"/>
                      <a:pt x="249" y="117"/>
                    </a:cubicBezTo>
                    <a:cubicBezTo>
                      <a:pt x="250" y="116"/>
                      <a:pt x="251" y="115"/>
                      <a:pt x="252" y="113"/>
                    </a:cubicBezTo>
                    <a:cubicBezTo>
                      <a:pt x="253" y="112"/>
                      <a:pt x="255" y="112"/>
                      <a:pt x="256" y="112"/>
                    </a:cubicBezTo>
                    <a:cubicBezTo>
                      <a:pt x="257" y="114"/>
                      <a:pt x="257" y="114"/>
                      <a:pt x="257" y="114"/>
                    </a:cubicBezTo>
                    <a:cubicBezTo>
                      <a:pt x="256" y="115"/>
                      <a:pt x="255" y="117"/>
                      <a:pt x="255" y="119"/>
                    </a:cubicBezTo>
                    <a:close/>
                    <a:moveTo>
                      <a:pt x="199" y="188"/>
                    </a:moveTo>
                    <a:cubicBezTo>
                      <a:pt x="198" y="187"/>
                      <a:pt x="198" y="187"/>
                      <a:pt x="198" y="187"/>
                    </a:cubicBezTo>
                    <a:cubicBezTo>
                      <a:pt x="199" y="187"/>
                      <a:pt x="199" y="187"/>
                      <a:pt x="199" y="187"/>
                    </a:cubicBezTo>
                    <a:lnTo>
                      <a:pt x="199" y="188"/>
                    </a:lnTo>
                    <a:close/>
                    <a:moveTo>
                      <a:pt x="355" y="71"/>
                    </a:moveTo>
                    <a:cubicBezTo>
                      <a:pt x="352" y="67"/>
                      <a:pt x="352" y="67"/>
                      <a:pt x="352" y="67"/>
                    </a:cubicBezTo>
                    <a:cubicBezTo>
                      <a:pt x="351" y="65"/>
                      <a:pt x="351" y="65"/>
                      <a:pt x="351" y="65"/>
                    </a:cubicBezTo>
                    <a:cubicBezTo>
                      <a:pt x="348" y="67"/>
                      <a:pt x="348" y="67"/>
                      <a:pt x="348" y="67"/>
                    </a:cubicBezTo>
                    <a:cubicBezTo>
                      <a:pt x="342" y="69"/>
                      <a:pt x="342" y="69"/>
                      <a:pt x="342" y="69"/>
                    </a:cubicBezTo>
                    <a:cubicBezTo>
                      <a:pt x="338" y="70"/>
                      <a:pt x="338" y="70"/>
                      <a:pt x="338" y="70"/>
                    </a:cubicBezTo>
                    <a:cubicBezTo>
                      <a:pt x="335" y="66"/>
                      <a:pt x="335" y="66"/>
                      <a:pt x="335" y="66"/>
                    </a:cubicBezTo>
                    <a:cubicBezTo>
                      <a:pt x="333" y="63"/>
                      <a:pt x="333" y="63"/>
                      <a:pt x="333" y="63"/>
                    </a:cubicBezTo>
                    <a:cubicBezTo>
                      <a:pt x="330" y="61"/>
                      <a:pt x="330" y="61"/>
                      <a:pt x="330" y="61"/>
                    </a:cubicBezTo>
                    <a:cubicBezTo>
                      <a:pt x="327" y="60"/>
                      <a:pt x="327" y="60"/>
                      <a:pt x="327" y="60"/>
                    </a:cubicBezTo>
                    <a:cubicBezTo>
                      <a:pt x="325" y="57"/>
                      <a:pt x="325" y="57"/>
                      <a:pt x="325" y="57"/>
                    </a:cubicBezTo>
                    <a:cubicBezTo>
                      <a:pt x="322" y="53"/>
                      <a:pt x="322" y="53"/>
                      <a:pt x="322" y="53"/>
                    </a:cubicBezTo>
                    <a:cubicBezTo>
                      <a:pt x="316" y="52"/>
                      <a:pt x="316" y="52"/>
                      <a:pt x="316" y="52"/>
                    </a:cubicBezTo>
                    <a:cubicBezTo>
                      <a:pt x="311" y="52"/>
                      <a:pt x="311" y="52"/>
                      <a:pt x="311" y="52"/>
                    </a:cubicBezTo>
                    <a:cubicBezTo>
                      <a:pt x="312" y="54"/>
                      <a:pt x="312" y="54"/>
                      <a:pt x="312" y="54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07" y="56"/>
                      <a:pt x="307" y="56"/>
                      <a:pt x="307" y="56"/>
                    </a:cubicBezTo>
                    <a:cubicBezTo>
                      <a:pt x="304" y="55"/>
                      <a:pt x="304" y="55"/>
                      <a:pt x="304" y="55"/>
                    </a:cubicBezTo>
                    <a:cubicBezTo>
                      <a:pt x="301" y="56"/>
                      <a:pt x="301" y="56"/>
                      <a:pt x="301" y="56"/>
                    </a:cubicBezTo>
                    <a:cubicBezTo>
                      <a:pt x="298" y="55"/>
                      <a:pt x="298" y="55"/>
                      <a:pt x="298" y="55"/>
                    </a:cubicBezTo>
                    <a:cubicBezTo>
                      <a:pt x="295" y="55"/>
                      <a:pt x="295" y="55"/>
                      <a:pt x="295" y="55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3" y="50"/>
                      <a:pt x="293" y="50"/>
                      <a:pt x="293" y="50"/>
                    </a:cubicBezTo>
                    <a:cubicBezTo>
                      <a:pt x="292" y="52"/>
                      <a:pt x="292" y="52"/>
                      <a:pt x="292" y="52"/>
                    </a:cubicBezTo>
                    <a:cubicBezTo>
                      <a:pt x="292" y="54"/>
                      <a:pt x="292" y="54"/>
                      <a:pt x="292" y="54"/>
                    </a:cubicBezTo>
                    <a:cubicBezTo>
                      <a:pt x="288" y="57"/>
                      <a:pt x="288" y="57"/>
                      <a:pt x="288" y="57"/>
                    </a:cubicBezTo>
                    <a:cubicBezTo>
                      <a:pt x="264" y="27"/>
                      <a:pt x="264" y="27"/>
                      <a:pt x="264" y="27"/>
                    </a:cubicBezTo>
                    <a:cubicBezTo>
                      <a:pt x="247" y="13"/>
                      <a:pt x="247" y="13"/>
                      <a:pt x="247" y="13"/>
                    </a:cubicBezTo>
                    <a:cubicBezTo>
                      <a:pt x="249" y="12"/>
                      <a:pt x="249" y="12"/>
                      <a:pt x="249" y="12"/>
                    </a:cubicBezTo>
                    <a:cubicBezTo>
                      <a:pt x="249" y="10"/>
                      <a:pt x="249" y="10"/>
                      <a:pt x="249" y="10"/>
                    </a:cubicBezTo>
                    <a:cubicBezTo>
                      <a:pt x="245" y="10"/>
                      <a:pt x="245" y="10"/>
                      <a:pt x="245" y="10"/>
                    </a:cubicBezTo>
                    <a:cubicBezTo>
                      <a:pt x="242" y="12"/>
                      <a:pt x="242" y="12"/>
                      <a:pt x="242" y="12"/>
                    </a:cubicBezTo>
                    <a:cubicBezTo>
                      <a:pt x="239" y="15"/>
                      <a:pt x="239" y="15"/>
                      <a:pt x="239" y="15"/>
                    </a:cubicBezTo>
                    <a:cubicBezTo>
                      <a:pt x="238" y="17"/>
                      <a:pt x="238" y="17"/>
                      <a:pt x="238" y="17"/>
                    </a:cubicBezTo>
                    <a:cubicBezTo>
                      <a:pt x="234" y="19"/>
                      <a:pt x="234" y="19"/>
                      <a:pt x="234" y="19"/>
                    </a:cubicBezTo>
                    <a:cubicBezTo>
                      <a:pt x="231" y="20"/>
                      <a:pt x="231" y="20"/>
                      <a:pt x="231" y="20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30" y="23"/>
                      <a:pt x="230" y="23"/>
                      <a:pt x="230" y="23"/>
                    </a:cubicBezTo>
                    <a:cubicBezTo>
                      <a:pt x="225" y="22"/>
                      <a:pt x="225" y="22"/>
                      <a:pt x="225" y="22"/>
                    </a:cubicBezTo>
                    <a:cubicBezTo>
                      <a:pt x="222" y="23"/>
                      <a:pt x="222" y="23"/>
                      <a:pt x="222" y="23"/>
                    </a:cubicBezTo>
                    <a:cubicBezTo>
                      <a:pt x="219" y="23"/>
                      <a:pt x="219" y="23"/>
                      <a:pt x="219" y="23"/>
                    </a:cubicBezTo>
                    <a:cubicBezTo>
                      <a:pt x="220" y="20"/>
                      <a:pt x="220" y="20"/>
                      <a:pt x="220" y="20"/>
                    </a:cubicBezTo>
                    <a:cubicBezTo>
                      <a:pt x="222" y="18"/>
                      <a:pt x="222" y="18"/>
                      <a:pt x="222" y="18"/>
                    </a:cubicBezTo>
                    <a:cubicBezTo>
                      <a:pt x="221" y="17"/>
                      <a:pt x="221" y="17"/>
                      <a:pt x="221" y="17"/>
                    </a:cubicBezTo>
                    <a:cubicBezTo>
                      <a:pt x="217" y="17"/>
                      <a:pt x="217" y="17"/>
                      <a:pt x="217" y="17"/>
                    </a:cubicBezTo>
                    <a:cubicBezTo>
                      <a:pt x="214" y="16"/>
                      <a:pt x="214" y="16"/>
                      <a:pt x="214" y="16"/>
                    </a:cubicBezTo>
                    <a:cubicBezTo>
                      <a:pt x="212" y="17"/>
                      <a:pt x="212" y="17"/>
                      <a:pt x="212" y="17"/>
                    </a:cubicBezTo>
                    <a:cubicBezTo>
                      <a:pt x="214" y="18"/>
                      <a:pt x="214" y="18"/>
                      <a:pt x="214" y="18"/>
                    </a:cubicBezTo>
                    <a:cubicBezTo>
                      <a:pt x="212" y="19"/>
                      <a:pt x="212" y="19"/>
                      <a:pt x="212" y="19"/>
                    </a:cubicBezTo>
                    <a:cubicBezTo>
                      <a:pt x="210" y="18"/>
                      <a:pt x="210" y="18"/>
                      <a:pt x="210" y="18"/>
                    </a:cubicBezTo>
                    <a:cubicBezTo>
                      <a:pt x="209" y="14"/>
                      <a:pt x="209" y="14"/>
                      <a:pt x="209" y="14"/>
                    </a:cubicBezTo>
                    <a:cubicBezTo>
                      <a:pt x="207" y="12"/>
                      <a:pt x="207" y="12"/>
                      <a:pt x="207" y="12"/>
                    </a:cubicBezTo>
                    <a:cubicBezTo>
                      <a:pt x="207" y="13"/>
                      <a:pt x="207" y="13"/>
                      <a:pt x="207" y="13"/>
                    </a:cubicBezTo>
                    <a:cubicBezTo>
                      <a:pt x="207" y="15"/>
                      <a:pt x="207" y="15"/>
                      <a:pt x="207" y="15"/>
                    </a:cubicBezTo>
                    <a:cubicBezTo>
                      <a:pt x="205" y="15"/>
                      <a:pt x="205" y="15"/>
                      <a:pt x="205" y="15"/>
                    </a:cubicBezTo>
                    <a:cubicBezTo>
                      <a:pt x="204" y="13"/>
                      <a:pt x="204" y="13"/>
                      <a:pt x="204" y="13"/>
                    </a:cubicBezTo>
                    <a:cubicBezTo>
                      <a:pt x="204" y="14"/>
                      <a:pt x="204" y="14"/>
                      <a:pt x="204" y="14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201" y="15"/>
                      <a:pt x="201" y="15"/>
                      <a:pt x="201" y="15"/>
                    </a:cubicBezTo>
                    <a:cubicBezTo>
                      <a:pt x="199" y="16"/>
                      <a:pt x="199" y="16"/>
                      <a:pt x="199" y="16"/>
                    </a:cubicBezTo>
                    <a:cubicBezTo>
                      <a:pt x="197" y="14"/>
                      <a:pt x="197" y="14"/>
                      <a:pt x="197" y="14"/>
                    </a:cubicBezTo>
                    <a:cubicBezTo>
                      <a:pt x="198" y="13"/>
                      <a:pt x="198" y="13"/>
                      <a:pt x="198" y="13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89" y="2"/>
                      <a:pt x="189" y="2"/>
                      <a:pt x="189" y="2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74" y="2"/>
                      <a:pt x="174" y="2"/>
                      <a:pt x="174" y="2"/>
                    </a:cubicBezTo>
                    <a:cubicBezTo>
                      <a:pt x="171" y="3"/>
                      <a:pt x="171" y="3"/>
                      <a:pt x="171" y="3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69" y="6"/>
                      <a:pt x="169" y="6"/>
                      <a:pt x="169" y="6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2" y="10"/>
                      <a:pt x="162" y="10"/>
                      <a:pt x="162" y="10"/>
                    </a:cubicBezTo>
                    <a:cubicBezTo>
                      <a:pt x="155" y="13"/>
                      <a:pt x="155" y="13"/>
                      <a:pt x="155" y="13"/>
                    </a:cubicBezTo>
                    <a:cubicBezTo>
                      <a:pt x="154" y="12"/>
                      <a:pt x="154" y="12"/>
                      <a:pt x="154" y="12"/>
                    </a:cubicBezTo>
                    <a:cubicBezTo>
                      <a:pt x="151" y="14"/>
                      <a:pt x="151" y="14"/>
                      <a:pt x="151" y="14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39" y="21"/>
                      <a:pt x="139" y="21"/>
                      <a:pt x="139" y="21"/>
                    </a:cubicBezTo>
                    <a:cubicBezTo>
                      <a:pt x="137" y="21"/>
                      <a:pt x="137" y="21"/>
                      <a:pt x="137" y="21"/>
                    </a:cubicBezTo>
                    <a:cubicBezTo>
                      <a:pt x="134" y="22"/>
                      <a:pt x="134" y="22"/>
                      <a:pt x="134" y="22"/>
                    </a:cubicBezTo>
                    <a:cubicBezTo>
                      <a:pt x="127" y="24"/>
                      <a:pt x="127" y="24"/>
                      <a:pt x="127" y="24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24" y="24"/>
                      <a:pt x="124" y="24"/>
                      <a:pt x="124" y="24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0" y="27"/>
                      <a:pt x="120" y="27"/>
                      <a:pt x="120" y="27"/>
                    </a:cubicBezTo>
                    <a:cubicBezTo>
                      <a:pt x="118" y="27"/>
                      <a:pt x="118" y="27"/>
                      <a:pt x="118" y="27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40"/>
                      <a:pt x="124" y="40"/>
                      <a:pt x="124" y="40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7"/>
                      <a:pt x="114" y="47"/>
                      <a:pt x="114" y="47"/>
                    </a:cubicBezTo>
                    <a:cubicBezTo>
                      <a:pt x="115" y="49"/>
                      <a:pt x="115" y="49"/>
                      <a:pt x="115" y="49"/>
                    </a:cubicBezTo>
                    <a:cubicBezTo>
                      <a:pt x="114" y="50"/>
                      <a:pt x="114" y="50"/>
                      <a:pt x="114" y="50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3" y="56"/>
                      <a:pt x="113" y="56"/>
                      <a:pt x="113" y="56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3" y="61"/>
                      <a:pt x="123" y="61"/>
                      <a:pt x="123" y="61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19" y="70"/>
                      <a:pt x="119" y="70"/>
                      <a:pt x="119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4" y="70"/>
                      <a:pt x="114" y="70"/>
                      <a:pt x="114" y="70"/>
                    </a:cubicBezTo>
                    <a:cubicBezTo>
                      <a:pt x="114" y="71"/>
                      <a:pt x="114" y="71"/>
                      <a:pt x="114" y="71"/>
                    </a:cubicBezTo>
                    <a:cubicBezTo>
                      <a:pt x="114" y="73"/>
                      <a:pt x="114" y="73"/>
                      <a:pt x="114" y="73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07" y="72"/>
                      <a:pt x="107" y="72"/>
                      <a:pt x="107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2" y="67"/>
                      <a:pt x="82" y="67"/>
                      <a:pt x="82" y="67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6" y="75"/>
                      <a:pt x="66" y="75"/>
                      <a:pt x="66" y="75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59" y="67"/>
                      <a:pt x="59" y="67"/>
                      <a:pt x="59" y="67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8" y="109"/>
                      <a:pt x="8" y="109"/>
                      <a:pt x="8" y="109"/>
                    </a:cubicBezTo>
                    <a:cubicBezTo>
                      <a:pt x="8" y="109"/>
                      <a:pt x="10" y="110"/>
                      <a:pt x="12" y="110"/>
                    </a:cubicBezTo>
                    <a:cubicBezTo>
                      <a:pt x="13" y="110"/>
                      <a:pt x="15" y="112"/>
                      <a:pt x="15" y="112"/>
                    </a:cubicBezTo>
                    <a:cubicBezTo>
                      <a:pt x="23" y="121"/>
                      <a:pt x="23" y="121"/>
                      <a:pt x="23" y="121"/>
                    </a:cubicBezTo>
                    <a:cubicBezTo>
                      <a:pt x="19" y="121"/>
                      <a:pt x="19" y="121"/>
                      <a:pt x="19" y="121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22" y="125"/>
                      <a:pt x="22" y="125"/>
                      <a:pt x="22" y="125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33" y="125"/>
                      <a:pt x="37" y="122"/>
                      <a:pt x="41" y="120"/>
                    </a:cubicBezTo>
                    <a:cubicBezTo>
                      <a:pt x="42" y="120"/>
                      <a:pt x="44" y="120"/>
                      <a:pt x="45" y="120"/>
                    </a:cubicBezTo>
                    <a:cubicBezTo>
                      <a:pt x="48" y="122"/>
                      <a:pt x="52" y="122"/>
                      <a:pt x="56" y="121"/>
                    </a:cubicBezTo>
                    <a:cubicBezTo>
                      <a:pt x="58" y="121"/>
                      <a:pt x="59" y="122"/>
                      <a:pt x="60" y="124"/>
                    </a:cubicBezTo>
                    <a:cubicBezTo>
                      <a:pt x="61" y="126"/>
                      <a:pt x="61" y="127"/>
                      <a:pt x="61" y="130"/>
                    </a:cubicBezTo>
                    <a:cubicBezTo>
                      <a:pt x="61" y="132"/>
                      <a:pt x="61" y="134"/>
                      <a:pt x="61" y="136"/>
                    </a:cubicBezTo>
                    <a:cubicBezTo>
                      <a:pt x="60" y="137"/>
                      <a:pt x="59" y="138"/>
                      <a:pt x="58" y="138"/>
                    </a:cubicBezTo>
                    <a:cubicBezTo>
                      <a:pt x="56" y="139"/>
                      <a:pt x="54" y="139"/>
                      <a:pt x="53" y="139"/>
                    </a:cubicBezTo>
                    <a:cubicBezTo>
                      <a:pt x="48" y="139"/>
                      <a:pt x="46" y="141"/>
                      <a:pt x="47" y="146"/>
                    </a:cubicBezTo>
                    <a:cubicBezTo>
                      <a:pt x="47" y="149"/>
                      <a:pt x="47" y="149"/>
                      <a:pt x="45" y="150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40" y="151"/>
                      <a:pt x="40" y="152"/>
                      <a:pt x="42" y="153"/>
                    </a:cubicBezTo>
                    <a:cubicBezTo>
                      <a:pt x="45" y="155"/>
                      <a:pt x="47" y="158"/>
                      <a:pt x="48" y="161"/>
                    </a:cubicBezTo>
                    <a:cubicBezTo>
                      <a:pt x="51" y="167"/>
                      <a:pt x="56" y="170"/>
                      <a:pt x="61" y="172"/>
                    </a:cubicBezTo>
                    <a:cubicBezTo>
                      <a:pt x="63" y="172"/>
                      <a:pt x="63" y="173"/>
                      <a:pt x="63" y="175"/>
                    </a:cubicBezTo>
                    <a:cubicBezTo>
                      <a:pt x="63" y="175"/>
                      <a:pt x="63" y="177"/>
                      <a:pt x="63" y="177"/>
                    </a:cubicBezTo>
                    <a:cubicBezTo>
                      <a:pt x="63" y="179"/>
                      <a:pt x="63" y="181"/>
                      <a:pt x="64" y="182"/>
                    </a:cubicBezTo>
                    <a:cubicBezTo>
                      <a:pt x="71" y="177"/>
                      <a:pt x="71" y="177"/>
                      <a:pt x="71" y="177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81" y="177"/>
                      <a:pt x="81" y="177"/>
                      <a:pt x="81" y="177"/>
                    </a:cubicBezTo>
                    <a:cubicBezTo>
                      <a:pt x="88" y="180"/>
                      <a:pt x="88" y="180"/>
                      <a:pt x="88" y="180"/>
                    </a:cubicBezTo>
                    <a:cubicBezTo>
                      <a:pt x="93" y="187"/>
                      <a:pt x="93" y="187"/>
                      <a:pt x="93" y="187"/>
                    </a:cubicBezTo>
                    <a:cubicBezTo>
                      <a:pt x="103" y="186"/>
                      <a:pt x="103" y="186"/>
                      <a:pt x="103" y="186"/>
                    </a:cubicBezTo>
                    <a:cubicBezTo>
                      <a:pt x="99" y="187"/>
                      <a:pt x="99" y="187"/>
                      <a:pt x="99" y="187"/>
                    </a:cubicBezTo>
                    <a:cubicBezTo>
                      <a:pt x="91" y="142"/>
                      <a:pt x="91" y="142"/>
                      <a:pt x="91" y="142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18" y="133"/>
                      <a:pt x="123" y="130"/>
                      <a:pt x="127" y="130"/>
                    </a:cubicBezTo>
                    <a:cubicBezTo>
                      <a:pt x="129" y="131"/>
                      <a:pt x="130" y="131"/>
                      <a:pt x="131" y="133"/>
                    </a:cubicBezTo>
                    <a:cubicBezTo>
                      <a:pt x="131" y="135"/>
                      <a:pt x="132" y="136"/>
                      <a:pt x="133" y="138"/>
                    </a:cubicBezTo>
                    <a:cubicBezTo>
                      <a:pt x="132" y="141"/>
                      <a:pt x="131" y="144"/>
                      <a:pt x="130" y="147"/>
                    </a:cubicBezTo>
                    <a:cubicBezTo>
                      <a:pt x="130" y="147"/>
                      <a:pt x="130" y="147"/>
                      <a:pt x="130" y="147"/>
                    </a:cubicBezTo>
                    <a:cubicBezTo>
                      <a:pt x="131" y="147"/>
                      <a:pt x="131" y="147"/>
                      <a:pt x="131" y="147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59" y="153"/>
                      <a:pt x="159" y="153"/>
                      <a:pt x="159" y="153"/>
                    </a:cubicBezTo>
                    <a:cubicBezTo>
                      <a:pt x="174" y="153"/>
                      <a:pt x="174" y="153"/>
                      <a:pt x="174" y="153"/>
                    </a:cubicBezTo>
                    <a:cubicBezTo>
                      <a:pt x="179" y="157"/>
                      <a:pt x="179" y="157"/>
                      <a:pt x="179" y="157"/>
                    </a:cubicBezTo>
                    <a:cubicBezTo>
                      <a:pt x="181" y="162"/>
                      <a:pt x="181" y="162"/>
                      <a:pt x="181" y="162"/>
                    </a:cubicBezTo>
                    <a:cubicBezTo>
                      <a:pt x="185" y="161"/>
                      <a:pt x="185" y="161"/>
                      <a:pt x="185" y="161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92" y="175"/>
                      <a:pt x="192" y="175"/>
                      <a:pt x="192" y="175"/>
                    </a:cubicBezTo>
                    <a:cubicBezTo>
                      <a:pt x="194" y="182"/>
                      <a:pt x="194" y="182"/>
                      <a:pt x="194" y="182"/>
                    </a:cubicBezTo>
                    <a:cubicBezTo>
                      <a:pt x="197" y="188"/>
                      <a:pt x="197" y="188"/>
                      <a:pt x="197" y="188"/>
                    </a:cubicBezTo>
                    <a:cubicBezTo>
                      <a:pt x="200" y="190"/>
                      <a:pt x="200" y="190"/>
                      <a:pt x="200" y="190"/>
                    </a:cubicBezTo>
                    <a:cubicBezTo>
                      <a:pt x="202" y="189"/>
                      <a:pt x="202" y="189"/>
                      <a:pt x="202" y="189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1" y="186"/>
                      <a:pt x="201" y="186"/>
                      <a:pt x="201" y="186"/>
                    </a:cubicBezTo>
                    <a:cubicBezTo>
                      <a:pt x="204" y="185"/>
                      <a:pt x="204" y="185"/>
                      <a:pt x="204" y="185"/>
                    </a:cubicBezTo>
                    <a:cubicBezTo>
                      <a:pt x="203" y="184"/>
                      <a:pt x="203" y="184"/>
                      <a:pt x="203" y="184"/>
                    </a:cubicBezTo>
                    <a:cubicBezTo>
                      <a:pt x="205" y="184"/>
                      <a:pt x="205" y="184"/>
                      <a:pt x="205" y="184"/>
                    </a:cubicBezTo>
                    <a:cubicBezTo>
                      <a:pt x="213" y="187"/>
                      <a:pt x="213" y="187"/>
                      <a:pt x="213" y="187"/>
                    </a:cubicBezTo>
                    <a:cubicBezTo>
                      <a:pt x="217" y="183"/>
                      <a:pt x="217" y="183"/>
                      <a:pt x="217" y="183"/>
                    </a:cubicBezTo>
                    <a:cubicBezTo>
                      <a:pt x="222" y="176"/>
                      <a:pt x="222" y="176"/>
                      <a:pt x="222" y="176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9" y="168"/>
                      <a:pt x="229" y="168"/>
                      <a:pt x="229" y="168"/>
                    </a:cubicBezTo>
                    <a:cubicBezTo>
                      <a:pt x="229" y="169"/>
                      <a:pt x="229" y="169"/>
                      <a:pt x="229" y="169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2" y="164"/>
                      <a:pt x="232" y="164"/>
                      <a:pt x="232" y="164"/>
                    </a:cubicBezTo>
                    <a:cubicBezTo>
                      <a:pt x="240" y="165"/>
                      <a:pt x="240" y="165"/>
                      <a:pt x="240" y="165"/>
                    </a:cubicBezTo>
                    <a:cubicBezTo>
                      <a:pt x="254" y="164"/>
                      <a:pt x="254" y="164"/>
                      <a:pt x="254" y="164"/>
                    </a:cubicBezTo>
                    <a:cubicBezTo>
                      <a:pt x="254" y="158"/>
                      <a:pt x="254" y="158"/>
                      <a:pt x="254" y="158"/>
                    </a:cubicBezTo>
                    <a:cubicBezTo>
                      <a:pt x="261" y="157"/>
                      <a:pt x="261" y="157"/>
                      <a:pt x="261" y="157"/>
                    </a:cubicBezTo>
                    <a:cubicBezTo>
                      <a:pt x="272" y="161"/>
                      <a:pt x="272" y="161"/>
                      <a:pt x="272" y="161"/>
                    </a:cubicBezTo>
                    <a:cubicBezTo>
                      <a:pt x="277" y="158"/>
                      <a:pt x="277" y="158"/>
                      <a:pt x="277" y="158"/>
                    </a:cubicBezTo>
                    <a:cubicBezTo>
                      <a:pt x="285" y="158"/>
                      <a:pt x="285" y="158"/>
                      <a:pt x="285" y="158"/>
                    </a:cubicBezTo>
                    <a:cubicBezTo>
                      <a:pt x="292" y="157"/>
                      <a:pt x="292" y="157"/>
                      <a:pt x="292" y="157"/>
                    </a:cubicBezTo>
                    <a:cubicBezTo>
                      <a:pt x="300" y="160"/>
                      <a:pt x="300" y="160"/>
                      <a:pt x="300" y="160"/>
                    </a:cubicBezTo>
                    <a:cubicBezTo>
                      <a:pt x="304" y="158"/>
                      <a:pt x="304" y="158"/>
                      <a:pt x="304" y="158"/>
                    </a:cubicBezTo>
                    <a:cubicBezTo>
                      <a:pt x="307" y="164"/>
                      <a:pt x="307" y="164"/>
                      <a:pt x="307" y="164"/>
                    </a:cubicBezTo>
                    <a:cubicBezTo>
                      <a:pt x="312" y="165"/>
                      <a:pt x="312" y="165"/>
                      <a:pt x="312" y="165"/>
                    </a:cubicBezTo>
                    <a:cubicBezTo>
                      <a:pt x="314" y="164"/>
                      <a:pt x="314" y="164"/>
                      <a:pt x="314" y="164"/>
                    </a:cubicBezTo>
                    <a:cubicBezTo>
                      <a:pt x="315" y="161"/>
                      <a:pt x="315" y="161"/>
                      <a:pt x="315" y="161"/>
                    </a:cubicBezTo>
                    <a:cubicBezTo>
                      <a:pt x="317" y="158"/>
                      <a:pt x="317" y="158"/>
                      <a:pt x="317" y="158"/>
                    </a:cubicBezTo>
                    <a:cubicBezTo>
                      <a:pt x="316" y="157"/>
                      <a:pt x="316" y="157"/>
                      <a:pt x="316" y="157"/>
                    </a:cubicBezTo>
                    <a:cubicBezTo>
                      <a:pt x="316" y="155"/>
                      <a:pt x="316" y="155"/>
                      <a:pt x="316" y="155"/>
                    </a:cubicBezTo>
                    <a:cubicBezTo>
                      <a:pt x="316" y="151"/>
                      <a:pt x="316" y="151"/>
                      <a:pt x="316" y="151"/>
                    </a:cubicBezTo>
                    <a:cubicBezTo>
                      <a:pt x="313" y="147"/>
                      <a:pt x="313" y="147"/>
                      <a:pt x="313" y="147"/>
                    </a:cubicBezTo>
                    <a:cubicBezTo>
                      <a:pt x="311" y="138"/>
                      <a:pt x="311" y="138"/>
                      <a:pt x="311" y="138"/>
                    </a:cubicBezTo>
                    <a:cubicBezTo>
                      <a:pt x="311" y="135"/>
                      <a:pt x="311" y="135"/>
                      <a:pt x="311" y="135"/>
                    </a:cubicBezTo>
                    <a:cubicBezTo>
                      <a:pt x="305" y="133"/>
                      <a:pt x="305" y="133"/>
                      <a:pt x="305" y="133"/>
                    </a:cubicBezTo>
                    <a:cubicBezTo>
                      <a:pt x="307" y="130"/>
                      <a:pt x="307" y="130"/>
                      <a:pt x="307" y="130"/>
                    </a:cubicBezTo>
                    <a:cubicBezTo>
                      <a:pt x="311" y="130"/>
                      <a:pt x="311" y="130"/>
                      <a:pt x="311" y="130"/>
                    </a:cubicBezTo>
                    <a:cubicBezTo>
                      <a:pt x="321" y="127"/>
                      <a:pt x="321" y="127"/>
                      <a:pt x="321" y="127"/>
                    </a:cubicBezTo>
                    <a:cubicBezTo>
                      <a:pt x="322" y="128"/>
                      <a:pt x="322" y="128"/>
                      <a:pt x="322" y="128"/>
                    </a:cubicBezTo>
                    <a:cubicBezTo>
                      <a:pt x="326" y="127"/>
                      <a:pt x="326" y="127"/>
                      <a:pt x="326" y="127"/>
                    </a:cubicBezTo>
                    <a:cubicBezTo>
                      <a:pt x="327" y="124"/>
                      <a:pt x="327" y="124"/>
                      <a:pt x="327" y="124"/>
                    </a:cubicBezTo>
                    <a:cubicBezTo>
                      <a:pt x="324" y="120"/>
                      <a:pt x="324" y="120"/>
                      <a:pt x="324" y="120"/>
                    </a:cubicBezTo>
                    <a:cubicBezTo>
                      <a:pt x="325" y="110"/>
                      <a:pt x="325" y="110"/>
                      <a:pt x="325" y="110"/>
                    </a:cubicBezTo>
                    <a:cubicBezTo>
                      <a:pt x="328" y="102"/>
                      <a:pt x="328" y="102"/>
                      <a:pt x="328" y="102"/>
                    </a:cubicBezTo>
                    <a:cubicBezTo>
                      <a:pt x="333" y="103"/>
                      <a:pt x="333" y="103"/>
                      <a:pt x="333" y="103"/>
                    </a:cubicBezTo>
                    <a:cubicBezTo>
                      <a:pt x="338" y="104"/>
                      <a:pt x="338" y="104"/>
                      <a:pt x="338" y="104"/>
                    </a:cubicBezTo>
                    <a:cubicBezTo>
                      <a:pt x="342" y="104"/>
                      <a:pt x="342" y="104"/>
                      <a:pt x="342" y="104"/>
                    </a:cubicBezTo>
                    <a:cubicBezTo>
                      <a:pt x="345" y="105"/>
                      <a:pt x="345" y="105"/>
                      <a:pt x="345" y="105"/>
                    </a:cubicBezTo>
                    <a:cubicBezTo>
                      <a:pt x="345" y="102"/>
                      <a:pt x="345" y="102"/>
                      <a:pt x="345" y="102"/>
                    </a:cubicBezTo>
                    <a:cubicBezTo>
                      <a:pt x="348" y="101"/>
                      <a:pt x="348" y="101"/>
                      <a:pt x="348" y="101"/>
                    </a:cubicBezTo>
                    <a:cubicBezTo>
                      <a:pt x="350" y="97"/>
                      <a:pt x="350" y="97"/>
                      <a:pt x="350" y="97"/>
                    </a:cubicBezTo>
                    <a:cubicBezTo>
                      <a:pt x="348" y="92"/>
                      <a:pt x="348" y="92"/>
                      <a:pt x="348" y="92"/>
                    </a:cubicBezTo>
                    <a:cubicBezTo>
                      <a:pt x="348" y="86"/>
                      <a:pt x="348" y="86"/>
                      <a:pt x="348" y="86"/>
                    </a:cubicBezTo>
                    <a:cubicBezTo>
                      <a:pt x="349" y="83"/>
                      <a:pt x="349" y="83"/>
                      <a:pt x="349" y="83"/>
                    </a:cubicBezTo>
                    <a:cubicBezTo>
                      <a:pt x="353" y="82"/>
                      <a:pt x="353" y="82"/>
                      <a:pt x="353" y="82"/>
                    </a:cubicBezTo>
                    <a:cubicBezTo>
                      <a:pt x="353" y="79"/>
                      <a:pt x="353" y="79"/>
                      <a:pt x="353" y="79"/>
                    </a:cubicBezTo>
                    <a:cubicBezTo>
                      <a:pt x="355" y="76"/>
                      <a:pt x="355" y="76"/>
                      <a:pt x="355" y="76"/>
                    </a:cubicBezTo>
                    <a:cubicBezTo>
                      <a:pt x="359" y="72"/>
                      <a:pt x="359" y="72"/>
                      <a:pt x="359" y="72"/>
                    </a:cubicBezTo>
                    <a:lnTo>
                      <a:pt x="355" y="71"/>
                    </a:ln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7" name="Freeform 344"/>
              <p:cNvSpPr>
                <a:spLocks noEditPoints="1"/>
              </p:cNvSpPr>
              <p:nvPr/>
            </p:nvSpPr>
            <p:spPr bwMode="auto">
              <a:xfrm>
                <a:off x="4426" y="1664"/>
                <a:ext cx="737" cy="390"/>
              </a:xfrm>
              <a:custGeom>
                <a:avLst/>
                <a:gdLst>
                  <a:gd name="T0" fmla="*/ 326 w 359"/>
                  <a:gd name="T1" fmla="*/ 84 h 190"/>
                  <a:gd name="T2" fmla="*/ 340 w 359"/>
                  <a:gd name="T3" fmla="*/ 94 h 190"/>
                  <a:gd name="T4" fmla="*/ 246 w 359"/>
                  <a:gd name="T5" fmla="*/ 125 h 190"/>
                  <a:gd name="T6" fmla="*/ 255 w 359"/>
                  <a:gd name="T7" fmla="*/ 119 h 190"/>
                  <a:gd name="T8" fmla="*/ 355 w 359"/>
                  <a:gd name="T9" fmla="*/ 71 h 190"/>
                  <a:gd name="T10" fmla="*/ 338 w 359"/>
                  <a:gd name="T11" fmla="*/ 70 h 190"/>
                  <a:gd name="T12" fmla="*/ 325 w 359"/>
                  <a:gd name="T13" fmla="*/ 57 h 190"/>
                  <a:gd name="T14" fmla="*/ 310 w 359"/>
                  <a:gd name="T15" fmla="*/ 55 h 190"/>
                  <a:gd name="T16" fmla="*/ 295 w 359"/>
                  <a:gd name="T17" fmla="*/ 55 h 190"/>
                  <a:gd name="T18" fmla="*/ 288 w 359"/>
                  <a:gd name="T19" fmla="*/ 57 h 190"/>
                  <a:gd name="T20" fmla="*/ 245 w 359"/>
                  <a:gd name="T21" fmla="*/ 10 h 190"/>
                  <a:gd name="T22" fmla="*/ 231 w 359"/>
                  <a:gd name="T23" fmla="*/ 20 h 190"/>
                  <a:gd name="T24" fmla="*/ 219 w 359"/>
                  <a:gd name="T25" fmla="*/ 23 h 190"/>
                  <a:gd name="T26" fmla="*/ 214 w 359"/>
                  <a:gd name="T27" fmla="*/ 16 h 190"/>
                  <a:gd name="T28" fmla="*/ 209 w 359"/>
                  <a:gd name="T29" fmla="*/ 14 h 190"/>
                  <a:gd name="T30" fmla="*/ 204 w 359"/>
                  <a:gd name="T31" fmla="*/ 13 h 190"/>
                  <a:gd name="T32" fmla="*/ 199 w 359"/>
                  <a:gd name="T33" fmla="*/ 16 h 190"/>
                  <a:gd name="T34" fmla="*/ 192 w 359"/>
                  <a:gd name="T35" fmla="*/ 0 h 190"/>
                  <a:gd name="T36" fmla="*/ 174 w 359"/>
                  <a:gd name="T37" fmla="*/ 2 h 190"/>
                  <a:gd name="T38" fmla="*/ 162 w 359"/>
                  <a:gd name="T39" fmla="*/ 10 h 190"/>
                  <a:gd name="T40" fmla="*/ 149 w 359"/>
                  <a:gd name="T41" fmla="*/ 18 h 190"/>
                  <a:gd name="T42" fmla="*/ 137 w 359"/>
                  <a:gd name="T43" fmla="*/ 21 h 190"/>
                  <a:gd name="T44" fmla="*/ 122 w 359"/>
                  <a:gd name="T45" fmla="*/ 26 h 190"/>
                  <a:gd name="T46" fmla="*/ 114 w 359"/>
                  <a:gd name="T47" fmla="*/ 27 h 190"/>
                  <a:gd name="T48" fmla="*/ 114 w 359"/>
                  <a:gd name="T49" fmla="*/ 35 h 190"/>
                  <a:gd name="T50" fmla="*/ 121 w 359"/>
                  <a:gd name="T51" fmla="*/ 39 h 190"/>
                  <a:gd name="T52" fmla="*/ 114 w 359"/>
                  <a:gd name="T53" fmla="*/ 50 h 190"/>
                  <a:gd name="T54" fmla="*/ 120 w 359"/>
                  <a:gd name="T55" fmla="*/ 60 h 190"/>
                  <a:gd name="T56" fmla="*/ 114 w 359"/>
                  <a:gd name="T57" fmla="*/ 70 h 190"/>
                  <a:gd name="T58" fmla="*/ 102 w 359"/>
                  <a:gd name="T59" fmla="*/ 72 h 190"/>
                  <a:gd name="T60" fmla="*/ 92 w 359"/>
                  <a:gd name="T61" fmla="*/ 67 h 190"/>
                  <a:gd name="T62" fmla="*/ 84 w 359"/>
                  <a:gd name="T63" fmla="*/ 67 h 190"/>
                  <a:gd name="T64" fmla="*/ 74 w 359"/>
                  <a:gd name="T65" fmla="*/ 72 h 190"/>
                  <a:gd name="T66" fmla="*/ 66 w 359"/>
                  <a:gd name="T67" fmla="*/ 72 h 190"/>
                  <a:gd name="T68" fmla="*/ 48 w 359"/>
                  <a:gd name="T69" fmla="*/ 64 h 190"/>
                  <a:gd name="T70" fmla="*/ 33 w 359"/>
                  <a:gd name="T71" fmla="*/ 65 h 190"/>
                  <a:gd name="T72" fmla="*/ 25 w 359"/>
                  <a:gd name="T73" fmla="*/ 67 h 190"/>
                  <a:gd name="T74" fmla="*/ 15 w 359"/>
                  <a:gd name="T75" fmla="*/ 75 h 190"/>
                  <a:gd name="T76" fmla="*/ 6 w 359"/>
                  <a:gd name="T77" fmla="*/ 78 h 190"/>
                  <a:gd name="T78" fmla="*/ 0 w 359"/>
                  <a:gd name="T79" fmla="*/ 102 h 190"/>
                  <a:gd name="T80" fmla="*/ 12 w 359"/>
                  <a:gd name="T81" fmla="*/ 110 h 190"/>
                  <a:gd name="T82" fmla="*/ 22 w 359"/>
                  <a:gd name="T83" fmla="*/ 125 h 190"/>
                  <a:gd name="T84" fmla="*/ 56 w 359"/>
                  <a:gd name="T85" fmla="*/ 121 h 190"/>
                  <a:gd name="T86" fmla="*/ 53 w 359"/>
                  <a:gd name="T87" fmla="*/ 139 h 190"/>
                  <a:gd name="T88" fmla="*/ 48 w 359"/>
                  <a:gd name="T89" fmla="*/ 161 h 190"/>
                  <a:gd name="T90" fmla="*/ 71 w 359"/>
                  <a:gd name="T91" fmla="*/ 177 h 190"/>
                  <a:gd name="T92" fmla="*/ 103 w 359"/>
                  <a:gd name="T93" fmla="*/ 186 h 190"/>
                  <a:gd name="T94" fmla="*/ 127 w 359"/>
                  <a:gd name="T95" fmla="*/ 130 h 190"/>
                  <a:gd name="T96" fmla="*/ 131 w 359"/>
                  <a:gd name="T97" fmla="*/ 147 h 190"/>
                  <a:gd name="T98" fmla="*/ 181 w 359"/>
                  <a:gd name="T99" fmla="*/ 162 h 190"/>
                  <a:gd name="T100" fmla="*/ 197 w 359"/>
                  <a:gd name="T101" fmla="*/ 188 h 190"/>
                  <a:gd name="T102" fmla="*/ 204 w 359"/>
                  <a:gd name="T103" fmla="*/ 185 h 190"/>
                  <a:gd name="T104" fmla="*/ 222 w 359"/>
                  <a:gd name="T105" fmla="*/ 176 h 190"/>
                  <a:gd name="T106" fmla="*/ 232 w 359"/>
                  <a:gd name="T107" fmla="*/ 164 h 190"/>
                  <a:gd name="T108" fmla="*/ 272 w 359"/>
                  <a:gd name="T109" fmla="*/ 161 h 190"/>
                  <a:gd name="T110" fmla="*/ 304 w 359"/>
                  <a:gd name="T111" fmla="*/ 158 h 190"/>
                  <a:gd name="T112" fmla="*/ 317 w 359"/>
                  <a:gd name="T113" fmla="*/ 158 h 190"/>
                  <a:gd name="T114" fmla="*/ 311 w 359"/>
                  <a:gd name="T115" fmla="*/ 138 h 190"/>
                  <a:gd name="T116" fmla="*/ 321 w 359"/>
                  <a:gd name="T117" fmla="*/ 127 h 190"/>
                  <a:gd name="T118" fmla="*/ 325 w 359"/>
                  <a:gd name="T119" fmla="*/ 110 h 190"/>
                  <a:gd name="T120" fmla="*/ 345 w 359"/>
                  <a:gd name="T121" fmla="*/ 105 h 190"/>
                  <a:gd name="T122" fmla="*/ 348 w 359"/>
                  <a:gd name="T123" fmla="*/ 86 h 190"/>
                  <a:gd name="T124" fmla="*/ 359 w 359"/>
                  <a:gd name="T125" fmla="*/ 7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190">
                    <a:moveTo>
                      <a:pt x="340" y="94"/>
                    </a:moveTo>
                    <a:cubicBezTo>
                      <a:pt x="339" y="95"/>
                      <a:pt x="338" y="95"/>
                      <a:pt x="337" y="95"/>
                    </a:cubicBezTo>
                    <a:cubicBezTo>
                      <a:pt x="333" y="93"/>
                      <a:pt x="330" y="92"/>
                      <a:pt x="326" y="90"/>
                    </a:cubicBezTo>
                    <a:cubicBezTo>
                      <a:pt x="325" y="90"/>
                      <a:pt x="325" y="89"/>
                      <a:pt x="325" y="87"/>
                    </a:cubicBezTo>
                    <a:cubicBezTo>
                      <a:pt x="325" y="85"/>
                      <a:pt x="325" y="84"/>
                      <a:pt x="326" y="84"/>
                    </a:cubicBezTo>
                    <a:cubicBezTo>
                      <a:pt x="327" y="82"/>
                      <a:pt x="328" y="85"/>
                      <a:pt x="328" y="85"/>
                    </a:cubicBezTo>
                    <a:cubicBezTo>
                      <a:pt x="330" y="87"/>
                      <a:pt x="332" y="89"/>
                      <a:pt x="335" y="90"/>
                    </a:cubicBezTo>
                    <a:cubicBezTo>
                      <a:pt x="336" y="90"/>
                      <a:pt x="338" y="91"/>
                      <a:pt x="340" y="92"/>
                    </a:cubicBezTo>
                    <a:cubicBezTo>
                      <a:pt x="340" y="92"/>
                      <a:pt x="340" y="92"/>
                      <a:pt x="340" y="92"/>
                    </a:cubicBezTo>
                    <a:cubicBezTo>
                      <a:pt x="340" y="93"/>
                      <a:pt x="340" y="93"/>
                      <a:pt x="340" y="94"/>
                    </a:cubicBezTo>
                    <a:close/>
                    <a:moveTo>
                      <a:pt x="255" y="119"/>
                    </a:moveTo>
                    <a:cubicBezTo>
                      <a:pt x="252" y="121"/>
                      <a:pt x="251" y="124"/>
                      <a:pt x="249" y="127"/>
                    </a:cubicBezTo>
                    <a:cubicBezTo>
                      <a:pt x="249" y="128"/>
                      <a:pt x="249" y="128"/>
                      <a:pt x="248" y="129"/>
                    </a:cubicBezTo>
                    <a:cubicBezTo>
                      <a:pt x="247" y="129"/>
                      <a:pt x="246" y="127"/>
                      <a:pt x="246" y="127"/>
                    </a:cubicBezTo>
                    <a:cubicBezTo>
                      <a:pt x="246" y="126"/>
                      <a:pt x="246" y="126"/>
                      <a:pt x="246" y="125"/>
                    </a:cubicBezTo>
                    <a:cubicBezTo>
                      <a:pt x="246" y="122"/>
                      <a:pt x="247" y="120"/>
                      <a:pt x="249" y="117"/>
                    </a:cubicBezTo>
                    <a:cubicBezTo>
                      <a:pt x="250" y="116"/>
                      <a:pt x="251" y="115"/>
                      <a:pt x="252" y="113"/>
                    </a:cubicBezTo>
                    <a:cubicBezTo>
                      <a:pt x="253" y="112"/>
                      <a:pt x="255" y="112"/>
                      <a:pt x="256" y="112"/>
                    </a:cubicBezTo>
                    <a:cubicBezTo>
                      <a:pt x="257" y="114"/>
                      <a:pt x="257" y="114"/>
                      <a:pt x="257" y="114"/>
                    </a:cubicBezTo>
                    <a:cubicBezTo>
                      <a:pt x="256" y="115"/>
                      <a:pt x="255" y="117"/>
                      <a:pt x="255" y="119"/>
                    </a:cubicBezTo>
                    <a:close/>
                    <a:moveTo>
                      <a:pt x="199" y="188"/>
                    </a:moveTo>
                    <a:cubicBezTo>
                      <a:pt x="198" y="187"/>
                      <a:pt x="198" y="187"/>
                      <a:pt x="198" y="187"/>
                    </a:cubicBezTo>
                    <a:cubicBezTo>
                      <a:pt x="199" y="187"/>
                      <a:pt x="199" y="187"/>
                      <a:pt x="199" y="187"/>
                    </a:cubicBezTo>
                    <a:lnTo>
                      <a:pt x="199" y="188"/>
                    </a:lnTo>
                    <a:close/>
                    <a:moveTo>
                      <a:pt x="355" y="71"/>
                    </a:moveTo>
                    <a:cubicBezTo>
                      <a:pt x="352" y="67"/>
                      <a:pt x="352" y="67"/>
                      <a:pt x="352" y="67"/>
                    </a:cubicBezTo>
                    <a:cubicBezTo>
                      <a:pt x="351" y="65"/>
                      <a:pt x="351" y="65"/>
                      <a:pt x="351" y="65"/>
                    </a:cubicBezTo>
                    <a:cubicBezTo>
                      <a:pt x="348" y="67"/>
                      <a:pt x="348" y="67"/>
                      <a:pt x="348" y="67"/>
                    </a:cubicBezTo>
                    <a:cubicBezTo>
                      <a:pt x="342" y="69"/>
                      <a:pt x="342" y="69"/>
                      <a:pt x="342" y="69"/>
                    </a:cubicBezTo>
                    <a:cubicBezTo>
                      <a:pt x="338" y="70"/>
                      <a:pt x="338" y="70"/>
                      <a:pt x="338" y="70"/>
                    </a:cubicBezTo>
                    <a:cubicBezTo>
                      <a:pt x="335" y="66"/>
                      <a:pt x="335" y="66"/>
                      <a:pt x="335" y="66"/>
                    </a:cubicBezTo>
                    <a:cubicBezTo>
                      <a:pt x="333" y="63"/>
                      <a:pt x="333" y="63"/>
                      <a:pt x="333" y="63"/>
                    </a:cubicBezTo>
                    <a:cubicBezTo>
                      <a:pt x="330" y="61"/>
                      <a:pt x="330" y="61"/>
                      <a:pt x="330" y="61"/>
                    </a:cubicBezTo>
                    <a:cubicBezTo>
                      <a:pt x="327" y="60"/>
                      <a:pt x="327" y="60"/>
                      <a:pt x="327" y="60"/>
                    </a:cubicBezTo>
                    <a:cubicBezTo>
                      <a:pt x="325" y="57"/>
                      <a:pt x="325" y="57"/>
                      <a:pt x="325" y="57"/>
                    </a:cubicBezTo>
                    <a:cubicBezTo>
                      <a:pt x="322" y="53"/>
                      <a:pt x="322" y="53"/>
                      <a:pt x="322" y="53"/>
                    </a:cubicBezTo>
                    <a:cubicBezTo>
                      <a:pt x="316" y="52"/>
                      <a:pt x="316" y="52"/>
                      <a:pt x="316" y="52"/>
                    </a:cubicBezTo>
                    <a:cubicBezTo>
                      <a:pt x="311" y="52"/>
                      <a:pt x="311" y="52"/>
                      <a:pt x="311" y="52"/>
                    </a:cubicBezTo>
                    <a:cubicBezTo>
                      <a:pt x="312" y="54"/>
                      <a:pt x="312" y="54"/>
                      <a:pt x="312" y="54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07" y="56"/>
                      <a:pt x="307" y="56"/>
                      <a:pt x="307" y="56"/>
                    </a:cubicBezTo>
                    <a:cubicBezTo>
                      <a:pt x="304" y="55"/>
                      <a:pt x="304" y="55"/>
                      <a:pt x="304" y="55"/>
                    </a:cubicBezTo>
                    <a:cubicBezTo>
                      <a:pt x="301" y="56"/>
                      <a:pt x="301" y="56"/>
                      <a:pt x="301" y="56"/>
                    </a:cubicBezTo>
                    <a:cubicBezTo>
                      <a:pt x="298" y="55"/>
                      <a:pt x="298" y="55"/>
                      <a:pt x="298" y="55"/>
                    </a:cubicBezTo>
                    <a:cubicBezTo>
                      <a:pt x="295" y="55"/>
                      <a:pt x="295" y="55"/>
                      <a:pt x="295" y="55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3" y="50"/>
                      <a:pt x="293" y="50"/>
                      <a:pt x="293" y="50"/>
                    </a:cubicBezTo>
                    <a:cubicBezTo>
                      <a:pt x="292" y="52"/>
                      <a:pt x="292" y="52"/>
                      <a:pt x="292" y="52"/>
                    </a:cubicBezTo>
                    <a:cubicBezTo>
                      <a:pt x="292" y="54"/>
                      <a:pt x="292" y="54"/>
                      <a:pt x="292" y="54"/>
                    </a:cubicBezTo>
                    <a:cubicBezTo>
                      <a:pt x="288" y="57"/>
                      <a:pt x="288" y="57"/>
                      <a:pt x="288" y="57"/>
                    </a:cubicBezTo>
                    <a:cubicBezTo>
                      <a:pt x="264" y="27"/>
                      <a:pt x="264" y="27"/>
                      <a:pt x="264" y="27"/>
                    </a:cubicBezTo>
                    <a:cubicBezTo>
                      <a:pt x="247" y="13"/>
                      <a:pt x="247" y="13"/>
                      <a:pt x="247" y="13"/>
                    </a:cubicBezTo>
                    <a:cubicBezTo>
                      <a:pt x="249" y="12"/>
                      <a:pt x="249" y="12"/>
                      <a:pt x="249" y="12"/>
                    </a:cubicBezTo>
                    <a:cubicBezTo>
                      <a:pt x="249" y="10"/>
                      <a:pt x="249" y="10"/>
                      <a:pt x="249" y="10"/>
                    </a:cubicBezTo>
                    <a:cubicBezTo>
                      <a:pt x="245" y="10"/>
                      <a:pt x="245" y="10"/>
                      <a:pt x="245" y="10"/>
                    </a:cubicBezTo>
                    <a:cubicBezTo>
                      <a:pt x="242" y="12"/>
                      <a:pt x="242" y="12"/>
                      <a:pt x="242" y="12"/>
                    </a:cubicBezTo>
                    <a:cubicBezTo>
                      <a:pt x="239" y="15"/>
                      <a:pt x="239" y="15"/>
                      <a:pt x="239" y="15"/>
                    </a:cubicBezTo>
                    <a:cubicBezTo>
                      <a:pt x="238" y="17"/>
                      <a:pt x="238" y="17"/>
                      <a:pt x="238" y="17"/>
                    </a:cubicBezTo>
                    <a:cubicBezTo>
                      <a:pt x="234" y="19"/>
                      <a:pt x="234" y="19"/>
                      <a:pt x="234" y="19"/>
                    </a:cubicBezTo>
                    <a:cubicBezTo>
                      <a:pt x="231" y="20"/>
                      <a:pt x="231" y="20"/>
                      <a:pt x="231" y="20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30" y="23"/>
                      <a:pt x="230" y="23"/>
                      <a:pt x="230" y="23"/>
                    </a:cubicBezTo>
                    <a:cubicBezTo>
                      <a:pt x="225" y="22"/>
                      <a:pt x="225" y="22"/>
                      <a:pt x="225" y="22"/>
                    </a:cubicBezTo>
                    <a:cubicBezTo>
                      <a:pt x="222" y="23"/>
                      <a:pt x="222" y="23"/>
                      <a:pt x="222" y="23"/>
                    </a:cubicBezTo>
                    <a:cubicBezTo>
                      <a:pt x="219" y="23"/>
                      <a:pt x="219" y="23"/>
                      <a:pt x="219" y="23"/>
                    </a:cubicBezTo>
                    <a:cubicBezTo>
                      <a:pt x="220" y="20"/>
                      <a:pt x="220" y="20"/>
                      <a:pt x="220" y="20"/>
                    </a:cubicBezTo>
                    <a:cubicBezTo>
                      <a:pt x="222" y="18"/>
                      <a:pt x="222" y="18"/>
                      <a:pt x="222" y="18"/>
                    </a:cubicBezTo>
                    <a:cubicBezTo>
                      <a:pt x="221" y="17"/>
                      <a:pt x="221" y="17"/>
                      <a:pt x="221" y="17"/>
                    </a:cubicBezTo>
                    <a:cubicBezTo>
                      <a:pt x="217" y="17"/>
                      <a:pt x="217" y="17"/>
                      <a:pt x="217" y="17"/>
                    </a:cubicBezTo>
                    <a:cubicBezTo>
                      <a:pt x="214" y="16"/>
                      <a:pt x="214" y="16"/>
                      <a:pt x="214" y="16"/>
                    </a:cubicBezTo>
                    <a:cubicBezTo>
                      <a:pt x="212" y="17"/>
                      <a:pt x="212" y="17"/>
                      <a:pt x="212" y="17"/>
                    </a:cubicBezTo>
                    <a:cubicBezTo>
                      <a:pt x="214" y="18"/>
                      <a:pt x="214" y="18"/>
                      <a:pt x="214" y="18"/>
                    </a:cubicBezTo>
                    <a:cubicBezTo>
                      <a:pt x="212" y="19"/>
                      <a:pt x="212" y="19"/>
                      <a:pt x="212" y="19"/>
                    </a:cubicBezTo>
                    <a:cubicBezTo>
                      <a:pt x="210" y="18"/>
                      <a:pt x="210" y="18"/>
                      <a:pt x="210" y="18"/>
                    </a:cubicBezTo>
                    <a:cubicBezTo>
                      <a:pt x="209" y="14"/>
                      <a:pt x="209" y="14"/>
                      <a:pt x="209" y="14"/>
                    </a:cubicBezTo>
                    <a:cubicBezTo>
                      <a:pt x="207" y="12"/>
                      <a:pt x="207" y="12"/>
                      <a:pt x="207" y="12"/>
                    </a:cubicBezTo>
                    <a:cubicBezTo>
                      <a:pt x="207" y="13"/>
                      <a:pt x="207" y="13"/>
                      <a:pt x="207" y="13"/>
                    </a:cubicBezTo>
                    <a:cubicBezTo>
                      <a:pt x="207" y="15"/>
                      <a:pt x="207" y="15"/>
                      <a:pt x="207" y="15"/>
                    </a:cubicBezTo>
                    <a:cubicBezTo>
                      <a:pt x="205" y="15"/>
                      <a:pt x="205" y="15"/>
                      <a:pt x="205" y="15"/>
                    </a:cubicBezTo>
                    <a:cubicBezTo>
                      <a:pt x="204" y="13"/>
                      <a:pt x="204" y="13"/>
                      <a:pt x="204" y="13"/>
                    </a:cubicBezTo>
                    <a:cubicBezTo>
                      <a:pt x="204" y="14"/>
                      <a:pt x="204" y="14"/>
                      <a:pt x="204" y="14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201" y="15"/>
                      <a:pt x="201" y="15"/>
                      <a:pt x="201" y="15"/>
                    </a:cubicBezTo>
                    <a:cubicBezTo>
                      <a:pt x="199" y="16"/>
                      <a:pt x="199" y="16"/>
                      <a:pt x="199" y="16"/>
                    </a:cubicBezTo>
                    <a:cubicBezTo>
                      <a:pt x="197" y="14"/>
                      <a:pt x="197" y="14"/>
                      <a:pt x="197" y="14"/>
                    </a:cubicBezTo>
                    <a:cubicBezTo>
                      <a:pt x="198" y="13"/>
                      <a:pt x="198" y="13"/>
                      <a:pt x="198" y="13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89" y="2"/>
                      <a:pt x="189" y="2"/>
                      <a:pt x="189" y="2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74" y="2"/>
                      <a:pt x="174" y="2"/>
                      <a:pt x="174" y="2"/>
                    </a:cubicBezTo>
                    <a:cubicBezTo>
                      <a:pt x="171" y="3"/>
                      <a:pt x="171" y="3"/>
                      <a:pt x="171" y="3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69" y="6"/>
                      <a:pt x="169" y="6"/>
                      <a:pt x="169" y="6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2" y="10"/>
                      <a:pt x="162" y="10"/>
                      <a:pt x="162" y="10"/>
                    </a:cubicBezTo>
                    <a:cubicBezTo>
                      <a:pt x="155" y="13"/>
                      <a:pt x="155" y="13"/>
                      <a:pt x="155" y="13"/>
                    </a:cubicBezTo>
                    <a:cubicBezTo>
                      <a:pt x="154" y="12"/>
                      <a:pt x="154" y="12"/>
                      <a:pt x="154" y="12"/>
                    </a:cubicBezTo>
                    <a:cubicBezTo>
                      <a:pt x="151" y="14"/>
                      <a:pt x="151" y="14"/>
                      <a:pt x="151" y="14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39" y="21"/>
                      <a:pt x="139" y="21"/>
                      <a:pt x="139" y="21"/>
                    </a:cubicBezTo>
                    <a:cubicBezTo>
                      <a:pt x="137" y="21"/>
                      <a:pt x="137" y="21"/>
                      <a:pt x="137" y="21"/>
                    </a:cubicBezTo>
                    <a:cubicBezTo>
                      <a:pt x="134" y="22"/>
                      <a:pt x="134" y="22"/>
                      <a:pt x="134" y="22"/>
                    </a:cubicBezTo>
                    <a:cubicBezTo>
                      <a:pt x="127" y="24"/>
                      <a:pt x="127" y="24"/>
                      <a:pt x="127" y="24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24" y="24"/>
                      <a:pt x="124" y="24"/>
                      <a:pt x="124" y="24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0" y="27"/>
                      <a:pt x="120" y="27"/>
                      <a:pt x="120" y="27"/>
                    </a:cubicBezTo>
                    <a:cubicBezTo>
                      <a:pt x="118" y="27"/>
                      <a:pt x="118" y="27"/>
                      <a:pt x="118" y="27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40"/>
                      <a:pt x="124" y="40"/>
                      <a:pt x="124" y="40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7"/>
                      <a:pt x="114" y="47"/>
                      <a:pt x="114" y="47"/>
                    </a:cubicBezTo>
                    <a:cubicBezTo>
                      <a:pt x="115" y="49"/>
                      <a:pt x="115" y="49"/>
                      <a:pt x="115" y="49"/>
                    </a:cubicBezTo>
                    <a:cubicBezTo>
                      <a:pt x="114" y="50"/>
                      <a:pt x="114" y="50"/>
                      <a:pt x="114" y="50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3" y="56"/>
                      <a:pt x="113" y="56"/>
                      <a:pt x="113" y="56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3" y="61"/>
                      <a:pt x="123" y="61"/>
                      <a:pt x="123" y="61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19" y="70"/>
                      <a:pt x="119" y="70"/>
                      <a:pt x="119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4" y="70"/>
                      <a:pt x="114" y="70"/>
                      <a:pt x="114" y="70"/>
                    </a:cubicBezTo>
                    <a:cubicBezTo>
                      <a:pt x="114" y="71"/>
                      <a:pt x="114" y="71"/>
                      <a:pt x="114" y="71"/>
                    </a:cubicBezTo>
                    <a:cubicBezTo>
                      <a:pt x="114" y="73"/>
                      <a:pt x="114" y="73"/>
                      <a:pt x="114" y="73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07" y="72"/>
                      <a:pt x="107" y="72"/>
                      <a:pt x="107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2" y="67"/>
                      <a:pt x="82" y="67"/>
                      <a:pt x="82" y="67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6" y="75"/>
                      <a:pt x="66" y="75"/>
                      <a:pt x="66" y="75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59" y="67"/>
                      <a:pt x="59" y="67"/>
                      <a:pt x="59" y="67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8" y="109"/>
                      <a:pt x="8" y="109"/>
                      <a:pt x="8" y="109"/>
                    </a:cubicBezTo>
                    <a:cubicBezTo>
                      <a:pt x="8" y="109"/>
                      <a:pt x="10" y="110"/>
                      <a:pt x="12" y="110"/>
                    </a:cubicBezTo>
                    <a:cubicBezTo>
                      <a:pt x="13" y="110"/>
                      <a:pt x="15" y="112"/>
                      <a:pt x="15" y="112"/>
                    </a:cubicBezTo>
                    <a:cubicBezTo>
                      <a:pt x="23" y="121"/>
                      <a:pt x="23" y="121"/>
                      <a:pt x="23" y="121"/>
                    </a:cubicBezTo>
                    <a:cubicBezTo>
                      <a:pt x="19" y="121"/>
                      <a:pt x="19" y="121"/>
                      <a:pt x="19" y="121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22" y="125"/>
                      <a:pt x="22" y="125"/>
                      <a:pt x="22" y="125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33" y="125"/>
                      <a:pt x="37" y="122"/>
                      <a:pt x="41" y="120"/>
                    </a:cubicBezTo>
                    <a:cubicBezTo>
                      <a:pt x="42" y="120"/>
                      <a:pt x="44" y="120"/>
                      <a:pt x="45" y="120"/>
                    </a:cubicBezTo>
                    <a:cubicBezTo>
                      <a:pt x="48" y="122"/>
                      <a:pt x="52" y="122"/>
                      <a:pt x="56" y="121"/>
                    </a:cubicBezTo>
                    <a:cubicBezTo>
                      <a:pt x="58" y="121"/>
                      <a:pt x="59" y="122"/>
                      <a:pt x="60" y="124"/>
                    </a:cubicBezTo>
                    <a:cubicBezTo>
                      <a:pt x="61" y="126"/>
                      <a:pt x="61" y="127"/>
                      <a:pt x="61" y="130"/>
                    </a:cubicBezTo>
                    <a:cubicBezTo>
                      <a:pt x="61" y="132"/>
                      <a:pt x="61" y="134"/>
                      <a:pt x="61" y="136"/>
                    </a:cubicBezTo>
                    <a:cubicBezTo>
                      <a:pt x="60" y="137"/>
                      <a:pt x="59" y="138"/>
                      <a:pt x="58" y="138"/>
                    </a:cubicBezTo>
                    <a:cubicBezTo>
                      <a:pt x="56" y="139"/>
                      <a:pt x="54" y="139"/>
                      <a:pt x="53" y="139"/>
                    </a:cubicBezTo>
                    <a:cubicBezTo>
                      <a:pt x="48" y="139"/>
                      <a:pt x="46" y="141"/>
                      <a:pt x="47" y="146"/>
                    </a:cubicBezTo>
                    <a:cubicBezTo>
                      <a:pt x="47" y="149"/>
                      <a:pt x="47" y="149"/>
                      <a:pt x="45" y="150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40" y="151"/>
                      <a:pt x="40" y="152"/>
                      <a:pt x="42" y="153"/>
                    </a:cubicBezTo>
                    <a:cubicBezTo>
                      <a:pt x="45" y="155"/>
                      <a:pt x="47" y="158"/>
                      <a:pt x="48" y="161"/>
                    </a:cubicBezTo>
                    <a:cubicBezTo>
                      <a:pt x="51" y="167"/>
                      <a:pt x="56" y="170"/>
                      <a:pt x="61" y="172"/>
                    </a:cubicBezTo>
                    <a:cubicBezTo>
                      <a:pt x="63" y="172"/>
                      <a:pt x="63" y="173"/>
                      <a:pt x="63" y="175"/>
                    </a:cubicBezTo>
                    <a:cubicBezTo>
                      <a:pt x="63" y="175"/>
                      <a:pt x="63" y="177"/>
                      <a:pt x="63" y="177"/>
                    </a:cubicBezTo>
                    <a:cubicBezTo>
                      <a:pt x="63" y="179"/>
                      <a:pt x="63" y="181"/>
                      <a:pt x="64" y="182"/>
                    </a:cubicBezTo>
                    <a:cubicBezTo>
                      <a:pt x="71" y="177"/>
                      <a:pt x="71" y="177"/>
                      <a:pt x="71" y="177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81" y="177"/>
                      <a:pt x="81" y="177"/>
                      <a:pt x="81" y="177"/>
                    </a:cubicBezTo>
                    <a:cubicBezTo>
                      <a:pt x="88" y="180"/>
                      <a:pt x="88" y="180"/>
                      <a:pt x="88" y="180"/>
                    </a:cubicBezTo>
                    <a:cubicBezTo>
                      <a:pt x="93" y="187"/>
                      <a:pt x="93" y="187"/>
                      <a:pt x="93" y="187"/>
                    </a:cubicBezTo>
                    <a:cubicBezTo>
                      <a:pt x="103" y="186"/>
                      <a:pt x="103" y="186"/>
                      <a:pt x="103" y="186"/>
                    </a:cubicBezTo>
                    <a:cubicBezTo>
                      <a:pt x="99" y="187"/>
                      <a:pt x="99" y="187"/>
                      <a:pt x="99" y="187"/>
                    </a:cubicBezTo>
                    <a:cubicBezTo>
                      <a:pt x="91" y="142"/>
                      <a:pt x="91" y="142"/>
                      <a:pt x="91" y="142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18" y="133"/>
                      <a:pt x="123" y="130"/>
                      <a:pt x="127" y="130"/>
                    </a:cubicBezTo>
                    <a:cubicBezTo>
                      <a:pt x="129" y="131"/>
                      <a:pt x="130" y="131"/>
                      <a:pt x="131" y="133"/>
                    </a:cubicBezTo>
                    <a:cubicBezTo>
                      <a:pt x="131" y="135"/>
                      <a:pt x="132" y="136"/>
                      <a:pt x="133" y="138"/>
                    </a:cubicBezTo>
                    <a:cubicBezTo>
                      <a:pt x="132" y="141"/>
                      <a:pt x="131" y="144"/>
                      <a:pt x="130" y="147"/>
                    </a:cubicBezTo>
                    <a:cubicBezTo>
                      <a:pt x="130" y="147"/>
                      <a:pt x="130" y="147"/>
                      <a:pt x="130" y="147"/>
                    </a:cubicBezTo>
                    <a:cubicBezTo>
                      <a:pt x="131" y="147"/>
                      <a:pt x="131" y="147"/>
                      <a:pt x="131" y="147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59" y="153"/>
                      <a:pt x="159" y="153"/>
                      <a:pt x="159" y="153"/>
                    </a:cubicBezTo>
                    <a:cubicBezTo>
                      <a:pt x="174" y="153"/>
                      <a:pt x="174" y="153"/>
                      <a:pt x="174" y="153"/>
                    </a:cubicBezTo>
                    <a:cubicBezTo>
                      <a:pt x="179" y="157"/>
                      <a:pt x="179" y="157"/>
                      <a:pt x="179" y="157"/>
                    </a:cubicBezTo>
                    <a:cubicBezTo>
                      <a:pt x="181" y="162"/>
                      <a:pt x="181" y="162"/>
                      <a:pt x="181" y="162"/>
                    </a:cubicBezTo>
                    <a:cubicBezTo>
                      <a:pt x="185" y="161"/>
                      <a:pt x="185" y="161"/>
                      <a:pt x="185" y="161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92" y="175"/>
                      <a:pt x="192" y="175"/>
                      <a:pt x="192" y="175"/>
                    </a:cubicBezTo>
                    <a:cubicBezTo>
                      <a:pt x="194" y="182"/>
                      <a:pt x="194" y="182"/>
                      <a:pt x="194" y="182"/>
                    </a:cubicBezTo>
                    <a:cubicBezTo>
                      <a:pt x="197" y="188"/>
                      <a:pt x="197" y="188"/>
                      <a:pt x="197" y="188"/>
                    </a:cubicBezTo>
                    <a:cubicBezTo>
                      <a:pt x="200" y="190"/>
                      <a:pt x="200" y="190"/>
                      <a:pt x="200" y="190"/>
                    </a:cubicBezTo>
                    <a:cubicBezTo>
                      <a:pt x="202" y="189"/>
                      <a:pt x="202" y="189"/>
                      <a:pt x="202" y="189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1" y="186"/>
                      <a:pt x="201" y="186"/>
                      <a:pt x="201" y="186"/>
                    </a:cubicBezTo>
                    <a:cubicBezTo>
                      <a:pt x="204" y="185"/>
                      <a:pt x="204" y="185"/>
                      <a:pt x="204" y="185"/>
                    </a:cubicBezTo>
                    <a:cubicBezTo>
                      <a:pt x="203" y="184"/>
                      <a:pt x="203" y="184"/>
                      <a:pt x="203" y="184"/>
                    </a:cubicBezTo>
                    <a:cubicBezTo>
                      <a:pt x="205" y="184"/>
                      <a:pt x="205" y="184"/>
                      <a:pt x="205" y="184"/>
                    </a:cubicBezTo>
                    <a:cubicBezTo>
                      <a:pt x="213" y="187"/>
                      <a:pt x="213" y="187"/>
                      <a:pt x="213" y="187"/>
                    </a:cubicBezTo>
                    <a:cubicBezTo>
                      <a:pt x="217" y="183"/>
                      <a:pt x="217" y="183"/>
                      <a:pt x="217" y="183"/>
                    </a:cubicBezTo>
                    <a:cubicBezTo>
                      <a:pt x="222" y="176"/>
                      <a:pt x="222" y="176"/>
                      <a:pt x="222" y="176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9" y="168"/>
                      <a:pt x="229" y="168"/>
                      <a:pt x="229" y="168"/>
                    </a:cubicBezTo>
                    <a:cubicBezTo>
                      <a:pt x="229" y="169"/>
                      <a:pt x="229" y="169"/>
                      <a:pt x="229" y="169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2" y="164"/>
                      <a:pt x="232" y="164"/>
                      <a:pt x="232" y="164"/>
                    </a:cubicBezTo>
                    <a:cubicBezTo>
                      <a:pt x="240" y="165"/>
                      <a:pt x="240" y="165"/>
                      <a:pt x="240" y="165"/>
                    </a:cubicBezTo>
                    <a:cubicBezTo>
                      <a:pt x="254" y="164"/>
                      <a:pt x="254" y="164"/>
                      <a:pt x="254" y="164"/>
                    </a:cubicBezTo>
                    <a:cubicBezTo>
                      <a:pt x="254" y="158"/>
                      <a:pt x="254" y="158"/>
                      <a:pt x="254" y="158"/>
                    </a:cubicBezTo>
                    <a:cubicBezTo>
                      <a:pt x="261" y="157"/>
                      <a:pt x="261" y="157"/>
                      <a:pt x="261" y="157"/>
                    </a:cubicBezTo>
                    <a:cubicBezTo>
                      <a:pt x="272" y="161"/>
                      <a:pt x="272" y="161"/>
                      <a:pt x="272" y="161"/>
                    </a:cubicBezTo>
                    <a:cubicBezTo>
                      <a:pt x="277" y="158"/>
                      <a:pt x="277" y="158"/>
                      <a:pt x="277" y="158"/>
                    </a:cubicBezTo>
                    <a:cubicBezTo>
                      <a:pt x="285" y="158"/>
                      <a:pt x="285" y="158"/>
                      <a:pt x="285" y="158"/>
                    </a:cubicBezTo>
                    <a:cubicBezTo>
                      <a:pt x="292" y="157"/>
                      <a:pt x="292" y="157"/>
                      <a:pt x="292" y="157"/>
                    </a:cubicBezTo>
                    <a:cubicBezTo>
                      <a:pt x="300" y="160"/>
                      <a:pt x="300" y="160"/>
                      <a:pt x="300" y="160"/>
                    </a:cubicBezTo>
                    <a:cubicBezTo>
                      <a:pt x="304" y="158"/>
                      <a:pt x="304" y="158"/>
                      <a:pt x="304" y="158"/>
                    </a:cubicBezTo>
                    <a:cubicBezTo>
                      <a:pt x="307" y="164"/>
                      <a:pt x="307" y="164"/>
                      <a:pt x="307" y="164"/>
                    </a:cubicBezTo>
                    <a:cubicBezTo>
                      <a:pt x="312" y="165"/>
                      <a:pt x="312" y="165"/>
                      <a:pt x="312" y="165"/>
                    </a:cubicBezTo>
                    <a:cubicBezTo>
                      <a:pt x="314" y="164"/>
                      <a:pt x="314" y="164"/>
                      <a:pt x="314" y="164"/>
                    </a:cubicBezTo>
                    <a:cubicBezTo>
                      <a:pt x="315" y="161"/>
                      <a:pt x="315" y="161"/>
                      <a:pt x="315" y="161"/>
                    </a:cubicBezTo>
                    <a:cubicBezTo>
                      <a:pt x="317" y="158"/>
                      <a:pt x="317" y="158"/>
                      <a:pt x="317" y="158"/>
                    </a:cubicBezTo>
                    <a:cubicBezTo>
                      <a:pt x="316" y="157"/>
                      <a:pt x="316" y="157"/>
                      <a:pt x="316" y="157"/>
                    </a:cubicBezTo>
                    <a:cubicBezTo>
                      <a:pt x="316" y="155"/>
                      <a:pt x="316" y="155"/>
                      <a:pt x="316" y="155"/>
                    </a:cubicBezTo>
                    <a:cubicBezTo>
                      <a:pt x="316" y="151"/>
                      <a:pt x="316" y="151"/>
                      <a:pt x="316" y="151"/>
                    </a:cubicBezTo>
                    <a:cubicBezTo>
                      <a:pt x="313" y="147"/>
                      <a:pt x="313" y="147"/>
                      <a:pt x="313" y="147"/>
                    </a:cubicBezTo>
                    <a:cubicBezTo>
                      <a:pt x="311" y="138"/>
                      <a:pt x="311" y="138"/>
                      <a:pt x="311" y="138"/>
                    </a:cubicBezTo>
                    <a:cubicBezTo>
                      <a:pt x="311" y="135"/>
                      <a:pt x="311" y="135"/>
                      <a:pt x="311" y="135"/>
                    </a:cubicBezTo>
                    <a:cubicBezTo>
                      <a:pt x="305" y="133"/>
                      <a:pt x="305" y="133"/>
                      <a:pt x="305" y="133"/>
                    </a:cubicBezTo>
                    <a:cubicBezTo>
                      <a:pt x="307" y="130"/>
                      <a:pt x="307" y="130"/>
                      <a:pt x="307" y="130"/>
                    </a:cubicBezTo>
                    <a:cubicBezTo>
                      <a:pt x="311" y="130"/>
                      <a:pt x="311" y="130"/>
                      <a:pt x="311" y="130"/>
                    </a:cubicBezTo>
                    <a:cubicBezTo>
                      <a:pt x="321" y="127"/>
                      <a:pt x="321" y="127"/>
                      <a:pt x="321" y="127"/>
                    </a:cubicBezTo>
                    <a:cubicBezTo>
                      <a:pt x="322" y="128"/>
                      <a:pt x="322" y="128"/>
                      <a:pt x="322" y="128"/>
                    </a:cubicBezTo>
                    <a:cubicBezTo>
                      <a:pt x="326" y="127"/>
                      <a:pt x="326" y="127"/>
                      <a:pt x="326" y="127"/>
                    </a:cubicBezTo>
                    <a:cubicBezTo>
                      <a:pt x="327" y="124"/>
                      <a:pt x="327" y="124"/>
                      <a:pt x="327" y="124"/>
                    </a:cubicBezTo>
                    <a:cubicBezTo>
                      <a:pt x="324" y="120"/>
                      <a:pt x="324" y="120"/>
                      <a:pt x="324" y="120"/>
                    </a:cubicBezTo>
                    <a:cubicBezTo>
                      <a:pt x="325" y="110"/>
                      <a:pt x="325" y="110"/>
                      <a:pt x="325" y="110"/>
                    </a:cubicBezTo>
                    <a:cubicBezTo>
                      <a:pt x="328" y="102"/>
                      <a:pt x="328" y="102"/>
                      <a:pt x="328" y="102"/>
                    </a:cubicBezTo>
                    <a:cubicBezTo>
                      <a:pt x="333" y="103"/>
                      <a:pt x="333" y="103"/>
                      <a:pt x="333" y="103"/>
                    </a:cubicBezTo>
                    <a:cubicBezTo>
                      <a:pt x="338" y="104"/>
                      <a:pt x="338" y="104"/>
                      <a:pt x="338" y="104"/>
                    </a:cubicBezTo>
                    <a:cubicBezTo>
                      <a:pt x="342" y="104"/>
                      <a:pt x="342" y="104"/>
                      <a:pt x="342" y="104"/>
                    </a:cubicBezTo>
                    <a:cubicBezTo>
                      <a:pt x="345" y="105"/>
                      <a:pt x="345" y="105"/>
                      <a:pt x="345" y="105"/>
                    </a:cubicBezTo>
                    <a:cubicBezTo>
                      <a:pt x="345" y="102"/>
                      <a:pt x="345" y="102"/>
                      <a:pt x="345" y="102"/>
                    </a:cubicBezTo>
                    <a:cubicBezTo>
                      <a:pt x="348" y="101"/>
                      <a:pt x="348" y="101"/>
                      <a:pt x="348" y="101"/>
                    </a:cubicBezTo>
                    <a:cubicBezTo>
                      <a:pt x="350" y="97"/>
                      <a:pt x="350" y="97"/>
                      <a:pt x="350" y="97"/>
                    </a:cubicBezTo>
                    <a:cubicBezTo>
                      <a:pt x="348" y="92"/>
                      <a:pt x="348" y="92"/>
                      <a:pt x="348" y="92"/>
                    </a:cubicBezTo>
                    <a:cubicBezTo>
                      <a:pt x="348" y="86"/>
                      <a:pt x="348" y="86"/>
                      <a:pt x="348" y="86"/>
                    </a:cubicBezTo>
                    <a:cubicBezTo>
                      <a:pt x="349" y="83"/>
                      <a:pt x="349" y="83"/>
                      <a:pt x="349" y="83"/>
                    </a:cubicBezTo>
                    <a:cubicBezTo>
                      <a:pt x="353" y="82"/>
                      <a:pt x="353" y="82"/>
                      <a:pt x="353" y="82"/>
                    </a:cubicBezTo>
                    <a:cubicBezTo>
                      <a:pt x="353" y="79"/>
                      <a:pt x="353" y="79"/>
                      <a:pt x="353" y="79"/>
                    </a:cubicBezTo>
                    <a:cubicBezTo>
                      <a:pt x="355" y="76"/>
                      <a:pt x="355" y="76"/>
                      <a:pt x="355" y="76"/>
                    </a:cubicBezTo>
                    <a:cubicBezTo>
                      <a:pt x="359" y="72"/>
                      <a:pt x="359" y="72"/>
                      <a:pt x="359" y="72"/>
                    </a:cubicBezTo>
                    <a:lnTo>
                      <a:pt x="355" y="7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8" name="Freeform 345"/>
              <p:cNvSpPr>
                <a:spLocks/>
              </p:cNvSpPr>
              <p:nvPr/>
            </p:nvSpPr>
            <p:spPr bwMode="auto">
              <a:xfrm>
                <a:off x="5168" y="1713"/>
                <a:ext cx="599" cy="284"/>
              </a:xfrm>
              <a:custGeom>
                <a:avLst/>
                <a:gdLst>
                  <a:gd name="T0" fmla="*/ 16 w 599"/>
                  <a:gd name="T1" fmla="*/ 93 h 284"/>
                  <a:gd name="T2" fmla="*/ 26 w 599"/>
                  <a:gd name="T3" fmla="*/ 80 h 284"/>
                  <a:gd name="T4" fmla="*/ 43 w 599"/>
                  <a:gd name="T5" fmla="*/ 58 h 284"/>
                  <a:gd name="T6" fmla="*/ 78 w 599"/>
                  <a:gd name="T7" fmla="*/ 47 h 284"/>
                  <a:gd name="T8" fmla="*/ 106 w 599"/>
                  <a:gd name="T9" fmla="*/ 60 h 284"/>
                  <a:gd name="T10" fmla="*/ 149 w 599"/>
                  <a:gd name="T11" fmla="*/ 68 h 284"/>
                  <a:gd name="T12" fmla="*/ 178 w 599"/>
                  <a:gd name="T13" fmla="*/ 62 h 284"/>
                  <a:gd name="T14" fmla="*/ 166 w 599"/>
                  <a:gd name="T15" fmla="*/ 37 h 284"/>
                  <a:gd name="T16" fmla="*/ 170 w 599"/>
                  <a:gd name="T17" fmla="*/ 12 h 284"/>
                  <a:gd name="T18" fmla="*/ 178 w 599"/>
                  <a:gd name="T19" fmla="*/ 0 h 284"/>
                  <a:gd name="T20" fmla="*/ 221 w 599"/>
                  <a:gd name="T21" fmla="*/ 15 h 284"/>
                  <a:gd name="T22" fmla="*/ 254 w 599"/>
                  <a:gd name="T23" fmla="*/ 41 h 284"/>
                  <a:gd name="T24" fmla="*/ 299 w 599"/>
                  <a:gd name="T25" fmla="*/ 39 h 284"/>
                  <a:gd name="T26" fmla="*/ 351 w 599"/>
                  <a:gd name="T27" fmla="*/ 47 h 284"/>
                  <a:gd name="T28" fmla="*/ 386 w 599"/>
                  <a:gd name="T29" fmla="*/ 62 h 284"/>
                  <a:gd name="T30" fmla="*/ 441 w 599"/>
                  <a:gd name="T31" fmla="*/ 51 h 284"/>
                  <a:gd name="T32" fmla="*/ 462 w 599"/>
                  <a:gd name="T33" fmla="*/ 37 h 284"/>
                  <a:gd name="T34" fmla="*/ 488 w 599"/>
                  <a:gd name="T35" fmla="*/ 29 h 284"/>
                  <a:gd name="T36" fmla="*/ 517 w 599"/>
                  <a:gd name="T37" fmla="*/ 29 h 284"/>
                  <a:gd name="T38" fmla="*/ 515 w 599"/>
                  <a:gd name="T39" fmla="*/ 80 h 284"/>
                  <a:gd name="T40" fmla="*/ 531 w 599"/>
                  <a:gd name="T41" fmla="*/ 93 h 284"/>
                  <a:gd name="T42" fmla="*/ 556 w 599"/>
                  <a:gd name="T43" fmla="*/ 91 h 284"/>
                  <a:gd name="T44" fmla="*/ 576 w 599"/>
                  <a:gd name="T45" fmla="*/ 86 h 284"/>
                  <a:gd name="T46" fmla="*/ 597 w 599"/>
                  <a:gd name="T47" fmla="*/ 125 h 284"/>
                  <a:gd name="T48" fmla="*/ 576 w 599"/>
                  <a:gd name="T49" fmla="*/ 121 h 284"/>
                  <a:gd name="T50" fmla="*/ 558 w 599"/>
                  <a:gd name="T51" fmla="*/ 138 h 284"/>
                  <a:gd name="T52" fmla="*/ 548 w 599"/>
                  <a:gd name="T53" fmla="*/ 152 h 284"/>
                  <a:gd name="T54" fmla="*/ 517 w 599"/>
                  <a:gd name="T55" fmla="*/ 171 h 284"/>
                  <a:gd name="T56" fmla="*/ 490 w 599"/>
                  <a:gd name="T57" fmla="*/ 179 h 284"/>
                  <a:gd name="T58" fmla="*/ 466 w 599"/>
                  <a:gd name="T59" fmla="*/ 185 h 284"/>
                  <a:gd name="T60" fmla="*/ 480 w 599"/>
                  <a:gd name="T61" fmla="*/ 210 h 284"/>
                  <a:gd name="T62" fmla="*/ 459 w 599"/>
                  <a:gd name="T63" fmla="*/ 245 h 284"/>
                  <a:gd name="T64" fmla="*/ 425 w 599"/>
                  <a:gd name="T65" fmla="*/ 255 h 284"/>
                  <a:gd name="T66" fmla="*/ 365 w 599"/>
                  <a:gd name="T67" fmla="*/ 284 h 284"/>
                  <a:gd name="T68" fmla="*/ 342 w 599"/>
                  <a:gd name="T69" fmla="*/ 279 h 284"/>
                  <a:gd name="T70" fmla="*/ 303 w 599"/>
                  <a:gd name="T71" fmla="*/ 263 h 284"/>
                  <a:gd name="T72" fmla="*/ 260 w 599"/>
                  <a:gd name="T73" fmla="*/ 261 h 284"/>
                  <a:gd name="T74" fmla="*/ 207 w 599"/>
                  <a:gd name="T75" fmla="*/ 261 h 284"/>
                  <a:gd name="T76" fmla="*/ 178 w 599"/>
                  <a:gd name="T77" fmla="*/ 234 h 284"/>
                  <a:gd name="T78" fmla="*/ 166 w 599"/>
                  <a:gd name="T79" fmla="*/ 222 h 284"/>
                  <a:gd name="T80" fmla="*/ 139 w 599"/>
                  <a:gd name="T81" fmla="*/ 212 h 284"/>
                  <a:gd name="T82" fmla="*/ 112 w 599"/>
                  <a:gd name="T83" fmla="*/ 203 h 284"/>
                  <a:gd name="T84" fmla="*/ 78 w 599"/>
                  <a:gd name="T85" fmla="*/ 195 h 284"/>
                  <a:gd name="T86" fmla="*/ 78 w 599"/>
                  <a:gd name="T87" fmla="*/ 175 h 284"/>
                  <a:gd name="T88" fmla="*/ 69 w 599"/>
                  <a:gd name="T89" fmla="*/ 154 h 284"/>
                  <a:gd name="T90" fmla="*/ 51 w 599"/>
                  <a:gd name="T91" fmla="*/ 132 h 284"/>
                  <a:gd name="T92" fmla="*/ 34 w 599"/>
                  <a:gd name="T93" fmla="*/ 132 h 284"/>
                  <a:gd name="T94" fmla="*/ 24 w 599"/>
                  <a:gd name="T95" fmla="*/ 132 h 284"/>
                  <a:gd name="T96" fmla="*/ 6 w 599"/>
                  <a:gd name="T97" fmla="*/ 109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9" h="284">
                    <a:moveTo>
                      <a:pt x="0" y="101"/>
                    </a:moveTo>
                    <a:lnTo>
                      <a:pt x="6" y="95"/>
                    </a:lnTo>
                    <a:lnTo>
                      <a:pt x="16" y="93"/>
                    </a:lnTo>
                    <a:lnTo>
                      <a:pt x="20" y="88"/>
                    </a:lnTo>
                    <a:lnTo>
                      <a:pt x="26" y="84"/>
                    </a:lnTo>
                    <a:lnTo>
                      <a:pt x="26" y="80"/>
                    </a:lnTo>
                    <a:lnTo>
                      <a:pt x="34" y="72"/>
                    </a:lnTo>
                    <a:lnTo>
                      <a:pt x="43" y="62"/>
                    </a:lnTo>
                    <a:lnTo>
                      <a:pt x="43" y="58"/>
                    </a:lnTo>
                    <a:lnTo>
                      <a:pt x="51" y="58"/>
                    </a:lnTo>
                    <a:lnTo>
                      <a:pt x="57" y="54"/>
                    </a:lnTo>
                    <a:lnTo>
                      <a:pt x="78" y="47"/>
                    </a:lnTo>
                    <a:lnTo>
                      <a:pt x="86" y="56"/>
                    </a:lnTo>
                    <a:lnTo>
                      <a:pt x="102" y="54"/>
                    </a:lnTo>
                    <a:lnTo>
                      <a:pt x="106" y="60"/>
                    </a:lnTo>
                    <a:lnTo>
                      <a:pt x="127" y="72"/>
                    </a:lnTo>
                    <a:lnTo>
                      <a:pt x="139" y="66"/>
                    </a:lnTo>
                    <a:lnTo>
                      <a:pt x="149" y="68"/>
                    </a:lnTo>
                    <a:lnTo>
                      <a:pt x="164" y="70"/>
                    </a:lnTo>
                    <a:lnTo>
                      <a:pt x="174" y="68"/>
                    </a:lnTo>
                    <a:lnTo>
                      <a:pt x="178" y="62"/>
                    </a:lnTo>
                    <a:lnTo>
                      <a:pt x="174" y="58"/>
                    </a:lnTo>
                    <a:lnTo>
                      <a:pt x="174" y="43"/>
                    </a:lnTo>
                    <a:lnTo>
                      <a:pt x="166" y="37"/>
                    </a:lnTo>
                    <a:lnTo>
                      <a:pt x="162" y="29"/>
                    </a:lnTo>
                    <a:lnTo>
                      <a:pt x="162" y="21"/>
                    </a:lnTo>
                    <a:lnTo>
                      <a:pt x="170" y="12"/>
                    </a:lnTo>
                    <a:lnTo>
                      <a:pt x="176" y="10"/>
                    </a:lnTo>
                    <a:lnTo>
                      <a:pt x="174" y="6"/>
                    </a:lnTo>
                    <a:lnTo>
                      <a:pt x="178" y="0"/>
                    </a:lnTo>
                    <a:lnTo>
                      <a:pt x="191" y="4"/>
                    </a:lnTo>
                    <a:lnTo>
                      <a:pt x="207" y="12"/>
                    </a:lnTo>
                    <a:lnTo>
                      <a:pt x="221" y="15"/>
                    </a:lnTo>
                    <a:lnTo>
                      <a:pt x="238" y="17"/>
                    </a:lnTo>
                    <a:lnTo>
                      <a:pt x="240" y="27"/>
                    </a:lnTo>
                    <a:lnTo>
                      <a:pt x="254" y="41"/>
                    </a:lnTo>
                    <a:lnTo>
                      <a:pt x="271" y="49"/>
                    </a:lnTo>
                    <a:lnTo>
                      <a:pt x="285" y="47"/>
                    </a:lnTo>
                    <a:lnTo>
                      <a:pt x="299" y="39"/>
                    </a:lnTo>
                    <a:lnTo>
                      <a:pt x="318" y="37"/>
                    </a:lnTo>
                    <a:lnTo>
                      <a:pt x="338" y="41"/>
                    </a:lnTo>
                    <a:lnTo>
                      <a:pt x="351" y="47"/>
                    </a:lnTo>
                    <a:lnTo>
                      <a:pt x="359" y="47"/>
                    </a:lnTo>
                    <a:lnTo>
                      <a:pt x="371" y="60"/>
                    </a:lnTo>
                    <a:lnTo>
                      <a:pt x="386" y="62"/>
                    </a:lnTo>
                    <a:lnTo>
                      <a:pt x="416" y="62"/>
                    </a:lnTo>
                    <a:lnTo>
                      <a:pt x="427" y="58"/>
                    </a:lnTo>
                    <a:lnTo>
                      <a:pt x="441" y="51"/>
                    </a:lnTo>
                    <a:lnTo>
                      <a:pt x="449" y="49"/>
                    </a:lnTo>
                    <a:lnTo>
                      <a:pt x="455" y="43"/>
                    </a:lnTo>
                    <a:lnTo>
                      <a:pt x="462" y="37"/>
                    </a:lnTo>
                    <a:lnTo>
                      <a:pt x="468" y="29"/>
                    </a:lnTo>
                    <a:lnTo>
                      <a:pt x="476" y="27"/>
                    </a:lnTo>
                    <a:lnTo>
                      <a:pt x="488" y="29"/>
                    </a:lnTo>
                    <a:lnTo>
                      <a:pt x="494" y="33"/>
                    </a:lnTo>
                    <a:lnTo>
                      <a:pt x="507" y="29"/>
                    </a:lnTo>
                    <a:lnTo>
                      <a:pt x="517" y="29"/>
                    </a:lnTo>
                    <a:lnTo>
                      <a:pt x="521" y="33"/>
                    </a:lnTo>
                    <a:lnTo>
                      <a:pt x="517" y="66"/>
                    </a:lnTo>
                    <a:lnTo>
                      <a:pt x="515" y="80"/>
                    </a:lnTo>
                    <a:lnTo>
                      <a:pt x="517" y="93"/>
                    </a:lnTo>
                    <a:lnTo>
                      <a:pt x="525" y="99"/>
                    </a:lnTo>
                    <a:lnTo>
                      <a:pt x="531" y="93"/>
                    </a:lnTo>
                    <a:lnTo>
                      <a:pt x="548" y="95"/>
                    </a:lnTo>
                    <a:lnTo>
                      <a:pt x="552" y="99"/>
                    </a:lnTo>
                    <a:lnTo>
                      <a:pt x="556" y="91"/>
                    </a:lnTo>
                    <a:lnTo>
                      <a:pt x="558" y="82"/>
                    </a:lnTo>
                    <a:lnTo>
                      <a:pt x="562" y="82"/>
                    </a:lnTo>
                    <a:lnTo>
                      <a:pt x="576" y="86"/>
                    </a:lnTo>
                    <a:lnTo>
                      <a:pt x="595" y="105"/>
                    </a:lnTo>
                    <a:lnTo>
                      <a:pt x="599" y="113"/>
                    </a:lnTo>
                    <a:lnTo>
                      <a:pt x="597" y="125"/>
                    </a:lnTo>
                    <a:lnTo>
                      <a:pt x="591" y="121"/>
                    </a:lnTo>
                    <a:lnTo>
                      <a:pt x="585" y="123"/>
                    </a:lnTo>
                    <a:lnTo>
                      <a:pt x="576" y="121"/>
                    </a:lnTo>
                    <a:lnTo>
                      <a:pt x="562" y="132"/>
                    </a:lnTo>
                    <a:lnTo>
                      <a:pt x="558" y="130"/>
                    </a:lnTo>
                    <a:lnTo>
                      <a:pt x="558" y="138"/>
                    </a:lnTo>
                    <a:lnTo>
                      <a:pt x="552" y="138"/>
                    </a:lnTo>
                    <a:lnTo>
                      <a:pt x="546" y="144"/>
                    </a:lnTo>
                    <a:lnTo>
                      <a:pt x="548" y="152"/>
                    </a:lnTo>
                    <a:lnTo>
                      <a:pt x="531" y="164"/>
                    </a:lnTo>
                    <a:lnTo>
                      <a:pt x="523" y="162"/>
                    </a:lnTo>
                    <a:lnTo>
                      <a:pt x="517" y="171"/>
                    </a:lnTo>
                    <a:lnTo>
                      <a:pt x="507" y="181"/>
                    </a:lnTo>
                    <a:lnTo>
                      <a:pt x="503" y="185"/>
                    </a:lnTo>
                    <a:lnTo>
                      <a:pt x="490" y="179"/>
                    </a:lnTo>
                    <a:lnTo>
                      <a:pt x="484" y="177"/>
                    </a:lnTo>
                    <a:lnTo>
                      <a:pt x="470" y="179"/>
                    </a:lnTo>
                    <a:lnTo>
                      <a:pt x="466" y="185"/>
                    </a:lnTo>
                    <a:lnTo>
                      <a:pt x="466" y="197"/>
                    </a:lnTo>
                    <a:lnTo>
                      <a:pt x="474" y="203"/>
                    </a:lnTo>
                    <a:lnTo>
                      <a:pt x="480" y="210"/>
                    </a:lnTo>
                    <a:lnTo>
                      <a:pt x="478" y="216"/>
                    </a:lnTo>
                    <a:lnTo>
                      <a:pt x="468" y="230"/>
                    </a:lnTo>
                    <a:lnTo>
                      <a:pt x="459" y="245"/>
                    </a:lnTo>
                    <a:lnTo>
                      <a:pt x="447" y="247"/>
                    </a:lnTo>
                    <a:lnTo>
                      <a:pt x="437" y="253"/>
                    </a:lnTo>
                    <a:lnTo>
                      <a:pt x="425" y="255"/>
                    </a:lnTo>
                    <a:lnTo>
                      <a:pt x="386" y="265"/>
                    </a:lnTo>
                    <a:lnTo>
                      <a:pt x="377" y="275"/>
                    </a:lnTo>
                    <a:lnTo>
                      <a:pt x="365" y="284"/>
                    </a:lnTo>
                    <a:lnTo>
                      <a:pt x="357" y="279"/>
                    </a:lnTo>
                    <a:lnTo>
                      <a:pt x="357" y="277"/>
                    </a:lnTo>
                    <a:lnTo>
                      <a:pt x="342" y="279"/>
                    </a:lnTo>
                    <a:lnTo>
                      <a:pt x="330" y="273"/>
                    </a:lnTo>
                    <a:lnTo>
                      <a:pt x="316" y="269"/>
                    </a:lnTo>
                    <a:lnTo>
                      <a:pt x="303" y="263"/>
                    </a:lnTo>
                    <a:lnTo>
                      <a:pt x="299" y="259"/>
                    </a:lnTo>
                    <a:lnTo>
                      <a:pt x="262" y="257"/>
                    </a:lnTo>
                    <a:lnTo>
                      <a:pt x="260" y="261"/>
                    </a:lnTo>
                    <a:lnTo>
                      <a:pt x="248" y="263"/>
                    </a:lnTo>
                    <a:lnTo>
                      <a:pt x="223" y="261"/>
                    </a:lnTo>
                    <a:lnTo>
                      <a:pt x="207" y="261"/>
                    </a:lnTo>
                    <a:lnTo>
                      <a:pt x="195" y="263"/>
                    </a:lnTo>
                    <a:lnTo>
                      <a:pt x="188" y="249"/>
                    </a:lnTo>
                    <a:lnTo>
                      <a:pt x="178" y="234"/>
                    </a:lnTo>
                    <a:lnTo>
                      <a:pt x="174" y="226"/>
                    </a:lnTo>
                    <a:lnTo>
                      <a:pt x="170" y="226"/>
                    </a:lnTo>
                    <a:lnTo>
                      <a:pt x="166" y="222"/>
                    </a:lnTo>
                    <a:lnTo>
                      <a:pt x="156" y="220"/>
                    </a:lnTo>
                    <a:lnTo>
                      <a:pt x="149" y="214"/>
                    </a:lnTo>
                    <a:lnTo>
                      <a:pt x="139" y="212"/>
                    </a:lnTo>
                    <a:lnTo>
                      <a:pt x="133" y="208"/>
                    </a:lnTo>
                    <a:lnTo>
                      <a:pt x="123" y="203"/>
                    </a:lnTo>
                    <a:lnTo>
                      <a:pt x="112" y="203"/>
                    </a:lnTo>
                    <a:lnTo>
                      <a:pt x="98" y="206"/>
                    </a:lnTo>
                    <a:lnTo>
                      <a:pt x="84" y="201"/>
                    </a:lnTo>
                    <a:lnTo>
                      <a:pt x="78" y="195"/>
                    </a:lnTo>
                    <a:lnTo>
                      <a:pt x="73" y="187"/>
                    </a:lnTo>
                    <a:lnTo>
                      <a:pt x="78" y="181"/>
                    </a:lnTo>
                    <a:lnTo>
                      <a:pt x="78" y="175"/>
                    </a:lnTo>
                    <a:lnTo>
                      <a:pt x="78" y="167"/>
                    </a:lnTo>
                    <a:lnTo>
                      <a:pt x="73" y="158"/>
                    </a:lnTo>
                    <a:lnTo>
                      <a:pt x="69" y="154"/>
                    </a:lnTo>
                    <a:lnTo>
                      <a:pt x="63" y="144"/>
                    </a:lnTo>
                    <a:lnTo>
                      <a:pt x="59" y="138"/>
                    </a:lnTo>
                    <a:lnTo>
                      <a:pt x="51" y="132"/>
                    </a:lnTo>
                    <a:lnTo>
                      <a:pt x="45" y="134"/>
                    </a:lnTo>
                    <a:lnTo>
                      <a:pt x="39" y="132"/>
                    </a:lnTo>
                    <a:lnTo>
                      <a:pt x="34" y="132"/>
                    </a:lnTo>
                    <a:lnTo>
                      <a:pt x="28" y="132"/>
                    </a:lnTo>
                    <a:lnTo>
                      <a:pt x="26" y="138"/>
                    </a:lnTo>
                    <a:lnTo>
                      <a:pt x="24" y="132"/>
                    </a:lnTo>
                    <a:lnTo>
                      <a:pt x="20" y="127"/>
                    </a:lnTo>
                    <a:lnTo>
                      <a:pt x="10" y="119"/>
                    </a:lnTo>
                    <a:lnTo>
                      <a:pt x="6" y="109"/>
                    </a:lnTo>
                    <a:lnTo>
                      <a:pt x="2" y="109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6D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9" name="Freeform 346"/>
              <p:cNvSpPr>
                <a:spLocks/>
              </p:cNvSpPr>
              <p:nvPr/>
            </p:nvSpPr>
            <p:spPr bwMode="auto">
              <a:xfrm>
                <a:off x="5168" y="1713"/>
                <a:ext cx="599" cy="284"/>
              </a:xfrm>
              <a:custGeom>
                <a:avLst/>
                <a:gdLst>
                  <a:gd name="T0" fmla="*/ 16 w 599"/>
                  <a:gd name="T1" fmla="*/ 93 h 284"/>
                  <a:gd name="T2" fmla="*/ 26 w 599"/>
                  <a:gd name="T3" fmla="*/ 80 h 284"/>
                  <a:gd name="T4" fmla="*/ 43 w 599"/>
                  <a:gd name="T5" fmla="*/ 58 h 284"/>
                  <a:gd name="T6" fmla="*/ 78 w 599"/>
                  <a:gd name="T7" fmla="*/ 47 h 284"/>
                  <a:gd name="T8" fmla="*/ 106 w 599"/>
                  <a:gd name="T9" fmla="*/ 60 h 284"/>
                  <a:gd name="T10" fmla="*/ 149 w 599"/>
                  <a:gd name="T11" fmla="*/ 68 h 284"/>
                  <a:gd name="T12" fmla="*/ 178 w 599"/>
                  <a:gd name="T13" fmla="*/ 62 h 284"/>
                  <a:gd name="T14" fmla="*/ 166 w 599"/>
                  <a:gd name="T15" fmla="*/ 37 h 284"/>
                  <a:gd name="T16" fmla="*/ 170 w 599"/>
                  <a:gd name="T17" fmla="*/ 12 h 284"/>
                  <a:gd name="T18" fmla="*/ 178 w 599"/>
                  <a:gd name="T19" fmla="*/ 0 h 284"/>
                  <a:gd name="T20" fmla="*/ 221 w 599"/>
                  <a:gd name="T21" fmla="*/ 15 h 284"/>
                  <a:gd name="T22" fmla="*/ 254 w 599"/>
                  <a:gd name="T23" fmla="*/ 41 h 284"/>
                  <a:gd name="T24" fmla="*/ 299 w 599"/>
                  <a:gd name="T25" fmla="*/ 39 h 284"/>
                  <a:gd name="T26" fmla="*/ 351 w 599"/>
                  <a:gd name="T27" fmla="*/ 47 h 284"/>
                  <a:gd name="T28" fmla="*/ 386 w 599"/>
                  <a:gd name="T29" fmla="*/ 62 h 284"/>
                  <a:gd name="T30" fmla="*/ 441 w 599"/>
                  <a:gd name="T31" fmla="*/ 51 h 284"/>
                  <a:gd name="T32" fmla="*/ 462 w 599"/>
                  <a:gd name="T33" fmla="*/ 37 h 284"/>
                  <a:gd name="T34" fmla="*/ 488 w 599"/>
                  <a:gd name="T35" fmla="*/ 29 h 284"/>
                  <a:gd name="T36" fmla="*/ 517 w 599"/>
                  <a:gd name="T37" fmla="*/ 29 h 284"/>
                  <a:gd name="T38" fmla="*/ 515 w 599"/>
                  <a:gd name="T39" fmla="*/ 80 h 284"/>
                  <a:gd name="T40" fmla="*/ 531 w 599"/>
                  <a:gd name="T41" fmla="*/ 93 h 284"/>
                  <a:gd name="T42" fmla="*/ 556 w 599"/>
                  <a:gd name="T43" fmla="*/ 91 h 284"/>
                  <a:gd name="T44" fmla="*/ 576 w 599"/>
                  <a:gd name="T45" fmla="*/ 86 h 284"/>
                  <a:gd name="T46" fmla="*/ 597 w 599"/>
                  <a:gd name="T47" fmla="*/ 125 h 284"/>
                  <a:gd name="T48" fmla="*/ 576 w 599"/>
                  <a:gd name="T49" fmla="*/ 121 h 284"/>
                  <a:gd name="T50" fmla="*/ 558 w 599"/>
                  <a:gd name="T51" fmla="*/ 138 h 284"/>
                  <a:gd name="T52" fmla="*/ 548 w 599"/>
                  <a:gd name="T53" fmla="*/ 152 h 284"/>
                  <a:gd name="T54" fmla="*/ 517 w 599"/>
                  <a:gd name="T55" fmla="*/ 171 h 284"/>
                  <a:gd name="T56" fmla="*/ 490 w 599"/>
                  <a:gd name="T57" fmla="*/ 179 h 284"/>
                  <a:gd name="T58" fmla="*/ 466 w 599"/>
                  <a:gd name="T59" fmla="*/ 185 h 284"/>
                  <a:gd name="T60" fmla="*/ 480 w 599"/>
                  <a:gd name="T61" fmla="*/ 210 h 284"/>
                  <a:gd name="T62" fmla="*/ 459 w 599"/>
                  <a:gd name="T63" fmla="*/ 245 h 284"/>
                  <a:gd name="T64" fmla="*/ 425 w 599"/>
                  <a:gd name="T65" fmla="*/ 255 h 284"/>
                  <a:gd name="T66" fmla="*/ 365 w 599"/>
                  <a:gd name="T67" fmla="*/ 284 h 284"/>
                  <a:gd name="T68" fmla="*/ 342 w 599"/>
                  <a:gd name="T69" fmla="*/ 279 h 284"/>
                  <a:gd name="T70" fmla="*/ 303 w 599"/>
                  <a:gd name="T71" fmla="*/ 263 h 284"/>
                  <a:gd name="T72" fmla="*/ 260 w 599"/>
                  <a:gd name="T73" fmla="*/ 261 h 284"/>
                  <a:gd name="T74" fmla="*/ 207 w 599"/>
                  <a:gd name="T75" fmla="*/ 261 h 284"/>
                  <a:gd name="T76" fmla="*/ 178 w 599"/>
                  <a:gd name="T77" fmla="*/ 234 h 284"/>
                  <a:gd name="T78" fmla="*/ 166 w 599"/>
                  <a:gd name="T79" fmla="*/ 222 h 284"/>
                  <a:gd name="T80" fmla="*/ 139 w 599"/>
                  <a:gd name="T81" fmla="*/ 212 h 284"/>
                  <a:gd name="T82" fmla="*/ 112 w 599"/>
                  <a:gd name="T83" fmla="*/ 203 h 284"/>
                  <a:gd name="T84" fmla="*/ 78 w 599"/>
                  <a:gd name="T85" fmla="*/ 195 h 284"/>
                  <a:gd name="T86" fmla="*/ 78 w 599"/>
                  <a:gd name="T87" fmla="*/ 175 h 284"/>
                  <a:gd name="T88" fmla="*/ 69 w 599"/>
                  <a:gd name="T89" fmla="*/ 154 h 284"/>
                  <a:gd name="T90" fmla="*/ 51 w 599"/>
                  <a:gd name="T91" fmla="*/ 132 h 284"/>
                  <a:gd name="T92" fmla="*/ 34 w 599"/>
                  <a:gd name="T93" fmla="*/ 132 h 284"/>
                  <a:gd name="T94" fmla="*/ 24 w 599"/>
                  <a:gd name="T95" fmla="*/ 132 h 284"/>
                  <a:gd name="T96" fmla="*/ 6 w 599"/>
                  <a:gd name="T97" fmla="*/ 109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9" h="284">
                    <a:moveTo>
                      <a:pt x="0" y="101"/>
                    </a:moveTo>
                    <a:lnTo>
                      <a:pt x="6" y="95"/>
                    </a:lnTo>
                    <a:lnTo>
                      <a:pt x="16" y="93"/>
                    </a:lnTo>
                    <a:lnTo>
                      <a:pt x="20" y="88"/>
                    </a:lnTo>
                    <a:lnTo>
                      <a:pt x="26" y="84"/>
                    </a:lnTo>
                    <a:lnTo>
                      <a:pt x="26" y="80"/>
                    </a:lnTo>
                    <a:lnTo>
                      <a:pt x="34" y="72"/>
                    </a:lnTo>
                    <a:lnTo>
                      <a:pt x="43" y="62"/>
                    </a:lnTo>
                    <a:lnTo>
                      <a:pt x="43" y="58"/>
                    </a:lnTo>
                    <a:lnTo>
                      <a:pt x="51" y="58"/>
                    </a:lnTo>
                    <a:lnTo>
                      <a:pt x="57" y="54"/>
                    </a:lnTo>
                    <a:lnTo>
                      <a:pt x="78" y="47"/>
                    </a:lnTo>
                    <a:lnTo>
                      <a:pt x="86" y="56"/>
                    </a:lnTo>
                    <a:lnTo>
                      <a:pt x="102" y="54"/>
                    </a:lnTo>
                    <a:lnTo>
                      <a:pt x="106" y="60"/>
                    </a:lnTo>
                    <a:lnTo>
                      <a:pt x="127" y="72"/>
                    </a:lnTo>
                    <a:lnTo>
                      <a:pt x="139" y="66"/>
                    </a:lnTo>
                    <a:lnTo>
                      <a:pt x="149" y="68"/>
                    </a:lnTo>
                    <a:lnTo>
                      <a:pt x="164" y="70"/>
                    </a:lnTo>
                    <a:lnTo>
                      <a:pt x="174" y="68"/>
                    </a:lnTo>
                    <a:lnTo>
                      <a:pt x="178" y="62"/>
                    </a:lnTo>
                    <a:lnTo>
                      <a:pt x="174" y="58"/>
                    </a:lnTo>
                    <a:lnTo>
                      <a:pt x="174" y="43"/>
                    </a:lnTo>
                    <a:lnTo>
                      <a:pt x="166" y="37"/>
                    </a:lnTo>
                    <a:lnTo>
                      <a:pt x="162" y="29"/>
                    </a:lnTo>
                    <a:lnTo>
                      <a:pt x="162" y="21"/>
                    </a:lnTo>
                    <a:lnTo>
                      <a:pt x="170" y="12"/>
                    </a:lnTo>
                    <a:lnTo>
                      <a:pt x="176" y="10"/>
                    </a:lnTo>
                    <a:lnTo>
                      <a:pt x="174" y="6"/>
                    </a:lnTo>
                    <a:lnTo>
                      <a:pt x="178" y="0"/>
                    </a:lnTo>
                    <a:lnTo>
                      <a:pt x="191" y="4"/>
                    </a:lnTo>
                    <a:lnTo>
                      <a:pt x="207" y="12"/>
                    </a:lnTo>
                    <a:lnTo>
                      <a:pt x="221" y="15"/>
                    </a:lnTo>
                    <a:lnTo>
                      <a:pt x="238" y="17"/>
                    </a:lnTo>
                    <a:lnTo>
                      <a:pt x="240" y="27"/>
                    </a:lnTo>
                    <a:lnTo>
                      <a:pt x="254" y="41"/>
                    </a:lnTo>
                    <a:lnTo>
                      <a:pt x="271" y="49"/>
                    </a:lnTo>
                    <a:lnTo>
                      <a:pt x="285" y="47"/>
                    </a:lnTo>
                    <a:lnTo>
                      <a:pt x="299" y="39"/>
                    </a:lnTo>
                    <a:lnTo>
                      <a:pt x="318" y="37"/>
                    </a:lnTo>
                    <a:lnTo>
                      <a:pt x="338" y="41"/>
                    </a:lnTo>
                    <a:lnTo>
                      <a:pt x="351" y="47"/>
                    </a:lnTo>
                    <a:lnTo>
                      <a:pt x="359" y="47"/>
                    </a:lnTo>
                    <a:lnTo>
                      <a:pt x="371" y="60"/>
                    </a:lnTo>
                    <a:lnTo>
                      <a:pt x="386" y="62"/>
                    </a:lnTo>
                    <a:lnTo>
                      <a:pt x="416" y="62"/>
                    </a:lnTo>
                    <a:lnTo>
                      <a:pt x="427" y="58"/>
                    </a:lnTo>
                    <a:lnTo>
                      <a:pt x="441" y="51"/>
                    </a:lnTo>
                    <a:lnTo>
                      <a:pt x="449" y="49"/>
                    </a:lnTo>
                    <a:lnTo>
                      <a:pt x="455" y="43"/>
                    </a:lnTo>
                    <a:lnTo>
                      <a:pt x="462" y="37"/>
                    </a:lnTo>
                    <a:lnTo>
                      <a:pt x="468" y="29"/>
                    </a:lnTo>
                    <a:lnTo>
                      <a:pt x="476" y="27"/>
                    </a:lnTo>
                    <a:lnTo>
                      <a:pt x="488" y="29"/>
                    </a:lnTo>
                    <a:lnTo>
                      <a:pt x="494" y="33"/>
                    </a:lnTo>
                    <a:lnTo>
                      <a:pt x="507" y="29"/>
                    </a:lnTo>
                    <a:lnTo>
                      <a:pt x="517" y="29"/>
                    </a:lnTo>
                    <a:lnTo>
                      <a:pt x="521" y="33"/>
                    </a:lnTo>
                    <a:lnTo>
                      <a:pt x="517" y="66"/>
                    </a:lnTo>
                    <a:lnTo>
                      <a:pt x="515" y="80"/>
                    </a:lnTo>
                    <a:lnTo>
                      <a:pt x="517" y="93"/>
                    </a:lnTo>
                    <a:lnTo>
                      <a:pt x="525" y="99"/>
                    </a:lnTo>
                    <a:lnTo>
                      <a:pt x="531" y="93"/>
                    </a:lnTo>
                    <a:lnTo>
                      <a:pt x="548" y="95"/>
                    </a:lnTo>
                    <a:lnTo>
                      <a:pt x="552" y="99"/>
                    </a:lnTo>
                    <a:lnTo>
                      <a:pt x="556" y="91"/>
                    </a:lnTo>
                    <a:lnTo>
                      <a:pt x="558" y="82"/>
                    </a:lnTo>
                    <a:lnTo>
                      <a:pt x="562" y="82"/>
                    </a:lnTo>
                    <a:lnTo>
                      <a:pt x="576" y="86"/>
                    </a:lnTo>
                    <a:lnTo>
                      <a:pt x="595" y="105"/>
                    </a:lnTo>
                    <a:lnTo>
                      <a:pt x="599" y="113"/>
                    </a:lnTo>
                    <a:lnTo>
                      <a:pt x="597" y="125"/>
                    </a:lnTo>
                    <a:lnTo>
                      <a:pt x="591" y="121"/>
                    </a:lnTo>
                    <a:lnTo>
                      <a:pt x="585" y="123"/>
                    </a:lnTo>
                    <a:lnTo>
                      <a:pt x="576" y="121"/>
                    </a:lnTo>
                    <a:lnTo>
                      <a:pt x="562" y="132"/>
                    </a:lnTo>
                    <a:lnTo>
                      <a:pt x="558" y="130"/>
                    </a:lnTo>
                    <a:lnTo>
                      <a:pt x="558" y="138"/>
                    </a:lnTo>
                    <a:lnTo>
                      <a:pt x="552" y="138"/>
                    </a:lnTo>
                    <a:lnTo>
                      <a:pt x="546" y="144"/>
                    </a:lnTo>
                    <a:lnTo>
                      <a:pt x="548" y="152"/>
                    </a:lnTo>
                    <a:lnTo>
                      <a:pt x="531" y="164"/>
                    </a:lnTo>
                    <a:lnTo>
                      <a:pt x="523" y="162"/>
                    </a:lnTo>
                    <a:lnTo>
                      <a:pt x="517" y="171"/>
                    </a:lnTo>
                    <a:lnTo>
                      <a:pt x="507" y="181"/>
                    </a:lnTo>
                    <a:lnTo>
                      <a:pt x="503" y="185"/>
                    </a:lnTo>
                    <a:lnTo>
                      <a:pt x="490" y="179"/>
                    </a:lnTo>
                    <a:lnTo>
                      <a:pt x="484" y="177"/>
                    </a:lnTo>
                    <a:lnTo>
                      <a:pt x="470" y="179"/>
                    </a:lnTo>
                    <a:lnTo>
                      <a:pt x="466" y="185"/>
                    </a:lnTo>
                    <a:lnTo>
                      <a:pt x="466" y="197"/>
                    </a:lnTo>
                    <a:lnTo>
                      <a:pt x="474" y="203"/>
                    </a:lnTo>
                    <a:lnTo>
                      <a:pt x="480" y="210"/>
                    </a:lnTo>
                    <a:lnTo>
                      <a:pt x="478" y="216"/>
                    </a:lnTo>
                    <a:lnTo>
                      <a:pt x="468" y="230"/>
                    </a:lnTo>
                    <a:lnTo>
                      <a:pt x="459" y="245"/>
                    </a:lnTo>
                    <a:lnTo>
                      <a:pt x="447" y="247"/>
                    </a:lnTo>
                    <a:lnTo>
                      <a:pt x="437" y="253"/>
                    </a:lnTo>
                    <a:lnTo>
                      <a:pt x="425" y="255"/>
                    </a:lnTo>
                    <a:lnTo>
                      <a:pt x="386" y="265"/>
                    </a:lnTo>
                    <a:lnTo>
                      <a:pt x="377" y="275"/>
                    </a:lnTo>
                    <a:lnTo>
                      <a:pt x="365" y="284"/>
                    </a:lnTo>
                    <a:lnTo>
                      <a:pt x="357" y="279"/>
                    </a:lnTo>
                    <a:lnTo>
                      <a:pt x="357" y="277"/>
                    </a:lnTo>
                    <a:lnTo>
                      <a:pt x="342" y="279"/>
                    </a:lnTo>
                    <a:lnTo>
                      <a:pt x="330" y="273"/>
                    </a:lnTo>
                    <a:lnTo>
                      <a:pt x="316" y="269"/>
                    </a:lnTo>
                    <a:lnTo>
                      <a:pt x="303" y="263"/>
                    </a:lnTo>
                    <a:lnTo>
                      <a:pt x="299" y="259"/>
                    </a:lnTo>
                    <a:lnTo>
                      <a:pt x="262" y="257"/>
                    </a:lnTo>
                    <a:lnTo>
                      <a:pt x="260" y="261"/>
                    </a:lnTo>
                    <a:lnTo>
                      <a:pt x="248" y="263"/>
                    </a:lnTo>
                    <a:lnTo>
                      <a:pt x="223" y="261"/>
                    </a:lnTo>
                    <a:lnTo>
                      <a:pt x="207" y="261"/>
                    </a:lnTo>
                    <a:lnTo>
                      <a:pt x="195" y="263"/>
                    </a:lnTo>
                    <a:lnTo>
                      <a:pt x="188" y="249"/>
                    </a:lnTo>
                    <a:lnTo>
                      <a:pt x="178" y="234"/>
                    </a:lnTo>
                    <a:lnTo>
                      <a:pt x="174" y="226"/>
                    </a:lnTo>
                    <a:lnTo>
                      <a:pt x="170" y="226"/>
                    </a:lnTo>
                    <a:lnTo>
                      <a:pt x="166" y="222"/>
                    </a:lnTo>
                    <a:lnTo>
                      <a:pt x="156" y="220"/>
                    </a:lnTo>
                    <a:lnTo>
                      <a:pt x="149" y="214"/>
                    </a:lnTo>
                    <a:lnTo>
                      <a:pt x="139" y="212"/>
                    </a:lnTo>
                    <a:lnTo>
                      <a:pt x="133" y="208"/>
                    </a:lnTo>
                    <a:lnTo>
                      <a:pt x="123" y="203"/>
                    </a:lnTo>
                    <a:lnTo>
                      <a:pt x="112" y="203"/>
                    </a:lnTo>
                    <a:lnTo>
                      <a:pt x="98" y="206"/>
                    </a:lnTo>
                    <a:lnTo>
                      <a:pt x="84" y="201"/>
                    </a:lnTo>
                    <a:lnTo>
                      <a:pt x="78" y="195"/>
                    </a:lnTo>
                    <a:lnTo>
                      <a:pt x="73" y="187"/>
                    </a:lnTo>
                    <a:lnTo>
                      <a:pt x="78" y="181"/>
                    </a:lnTo>
                    <a:lnTo>
                      <a:pt x="78" y="175"/>
                    </a:lnTo>
                    <a:lnTo>
                      <a:pt x="78" y="167"/>
                    </a:lnTo>
                    <a:lnTo>
                      <a:pt x="73" y="158"/>
                    </a:lnTo>
                    <a:lnTo>
                      <a:pt x="69" y="154"/>
                    </a:lnTo>
                    <a:lnTo>
                      <a:pt x="63" y="144"/>
                    </a:lnTo>
                    <a:lnTo>
                      <a:pt x="59" y="138"/>
                    </a:lnTo>
                    <a:lnTo>
                      <a:pt x="51" y="132"/>
                    </a:lnTo>
                    <a:lnTo>
                      <a:pt x="45" y="134"/>
                    </a:lnTo>
                    <a:lnTo>
                      <a:pt x="39" y="132"/>
                    </a:lnTo>
                    <a:lnTo>
                      <a:pt x="34" y="132"/>
                    </a:lnTo>
                    <a:lnTo>
                      <a:pt x="28" y="132"/>
                    </a:lnTo>
                    <a:lnTo>
                      <a:pt x="26" y="138"/>
                    </a:lnTo>
                    <a:lnTo>
                      <a:pt x="24" y="132"/>
                    </a:lnTo>
                    <a:lnTo>
                      <a:pt x="20" y="127"/>
                    </a:lnTo>
                    <a:lnTo>
                      <a:pt x="10" y="119"/>
                    </a:lnTo>
                    <a:lnTo>
                      <a:pt x="6" y="109"/>
                    </a:lnTo>
                    <a:lnTo>
                      <a:pt x="2" y="109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0" name="Freeform 347"/>
              <p:cNvSpPr>
                <a:spLocks/>
              </p:cNvSpPr>
              <p:nvPr/>
            </p:nvSpPr>
            <p:spPr bwMode="auto">
              <a:xfrm>
                <a:off x="5913" y="1919"/>
                <a:ext cx="94" cy="158"/>
              </a:xfrm>
              <a:custGeom>
                <a:avLst/>
                <a:gdLst>
                  <a:gd name="T0" fmla="*/ 46 w 46"/>
                  <a:gd name="T1" fmla="*/ 8 h 77"/>
                  <a:gd name="T2" fmla="*/ 46 w 46"/>
                  <a:gd name="T3" fmla="*/ 8 h 77"/>
                  <a:gd name="T4" fmla="*/ 44 w 46"/>
                  <a:gd name="T5" fmla="*/ 5 h 77"/>
                  <a:gd name="T6" fmla="*/ 44 w 46"/>
                  <a:gd name="T7" fmla="*/ 5 h 77"/>
                  <a:gd name="T8" fmla="*/ 44 w 46"/>
                  <a:gd name="T9" fmla="*/ 5 h 77"/>
                  <a:gd name="T10" fmla="*/ 41 w 46"/>
                  <a:gd name="T11" fmla="*/ 3 h 77"/>
                  <a:gd name="T12" fmla="*/ 40 w 46"/>
                  <a:gd name="T13" fmla="*/ 1 h 77"/>
                  <a:gd name="T14" fmla="*/ 39 w 46"/>
                  <a:gd name="T15" fmla="*/ 0 h 77"/>
                  <a:gd name="T16" fmla="*/ 38 w 46"/>
                  <a:gd name="T17" fmla="*/ 1 h 77"/>
                  <a:gd name="T18" fmla="*/ 38 w 46"/>
                  <a:gd name="T19" fmla="*/ 5 h 77"/>
                  <a:gd name="T20" fmla="*/ 39 w 46"/>
                  <a:gd name="T21" fmla="*/ 6 h 77"/>
                  <a:gd name="T22" fmla="*/ 38 w 46"/>
                  <a:gd name="T23" fmla="*/ 8 h 77"/>
                  <a:gd name="T24" fmla="*/ 36 w 46"/>
                  <a:gd name="T25" fmla="*/ 8 h 77"/>
                  <a:gd name="T26" fmla="*/ 34 w 46"/>
                  <a:gd name="T27" fmla="*/ 10 h 77"/>
                  <a:gd name="T28" fmla="*/ 33 w 46"/>
                  <a:gd name="T29" fmla="*/ 13 h 77"/>
                  <a:gd name="T30" fmla="*/ 29 w 46"/>
                  <a:gd name="T31" fmla="*/ 16 h 77"/>
                  <a:gd name="T32" fmla="*/ 27 w 46"/>
                  <a:gd name="T33" fmla="*/ 16 h 77"/>
                  <a:gd name="T34" fmla="*/ 31 w 46"/>
                  <a:gd name="T35" fmla="*/ 20 h 77"/>
                  <a:gd name="T36" fmla="*/ 30 w 46"/>
                  <a:gd name="T37" fmla="*/ 24 h 77"/>
                  <a:gd name="T38" fmla="*/ 27 w 46"/>
                  <a:gd name="T39" fmla="*/ 23 h 77"/>
                  <a:gd name="T40" fmla="*/ 24 w 46"/>
                  <a:gd name="T41" fmla="*/ 24 h 77"/>
                  <a:gd name="T42" fmla="*/ 21 w 46"/>
                  <a:gd name="T43" fmla="*/ 23 h 77"/>
                  <a:gd name="T44" fmla="*/ 19 w 46"/>
                  <a:gd name="T45" fmla="*/ 24 h 77"/>
                  <a:gd name="T46" fmla="*/ 16 w 46"/>
                  <a:gd name="T47" fmla="*/ 21 h 77"/>
                  <a:gd name="T48" fmla="*/ 14 w 46"/>
                  <a:gd name="T49" fmla="*/ 19 h 77"/>
                  <a:gd name="T50" fmla="*/ 14 w 46"/>
                  <a:gd name="T51" fmla="*/ 21 h 77"/>
                  <a:gd name="T52" fmla="*/ 13 w 46"/>
                  <a:gd name="T53" fmla="*/ 26 h 77"/>
                  <a:gd name="T54" fmla="*/ 11 w 46"/>
                  <a:gd name="T55" fmla="*/ 32 h 77"/>
                  <a:gd name="T56" fmla="*/ 9 w 46"/>
                  <a:gd name="T57" fmla="*/ 33 h 77"/>
                  <a:gd name="T58" fmla="*/ 7 w 46"/>
                  <a:gd name="T59" fmla="*/ 36 h 77"/>
                  <a:gd name="T60" fmla="*/ 5 w 46"/>
                  <a:gd name="T61" fmla="*/ 37 h 77"/>
                  <a:gd name="T62" fmla="*/ 4 w 46"/>
                  <a:gd name="T63" fmla="*/ 41 h 77"/>
                  <a:gd name="T64" fmla="*/ 1 w 46"/>
                  <a:gd name="T65" fmla="*/ 44 h 77"/>
                  <a:gd name="T66" fmla="*/ 0 w 46"/>
                  <a:gd name="T67" fmla="*/ 51 h 77"/>
                  <a:gd name="T68" fmla="*/ 0 w 46"/>
                  <a:gd name="T69" fmla="*/ 51 h 77"/>
                  <a:gd name="T70" fmla="*/ 1 w 46"/>
                  <a:gd name="T71" fmla="*/ 51 h 77"/>
                  <a:gd name="T72" fmla="*/ 4 w 46"/>
                  <a:gd name="T73" fmla="*/ 52 h 77"/>
                  <a:gd name="T74" fmla="*/ 9 w 46"/>
                  <a:gd name="T75" fmla="*/ 59 h 77"/>
                  <a:gd name="T76" fmla="*/ 9 w 46"/>
                  <a:gd name="T77" fmla="*/ 70 h 77"/>
                  <a:gd name="T78" fmla="*/ 11 w 46"/>
                  <a:gd name="T79" fmla="*/ 75 h 77"/>
                  <a:gd name="T80" fmla="*/ 15 w 46"/>
                  <a:gd name="T81" fmla="*/ 77 h 77"/>
                  <a:gd name="T82" fmla="*/ 19 w 46"/>
                  <a:gd name="T83" fmla="*/ 76 h 77"/>
                  <a:gd name="T84" fmla="*/ 20 w 46"/>
                  <a:gd name="T85" fmla="*/ 76 h 77"/>
                  <a:gd name="T86" fmla="*/ 21 w 46"/>
                  <a:gd name="T87" fmla="*/ 74 h 77"/>
                  <a:gd name="T88" fmla="*/ 25 w 46"/>
                  <a:gd name="T89" fmla="*/ 70 h 77"/>
                  <a:gd name="T90" fmla="*/ 27 w 46"/>
                  <a:gd name="T91" fmla="*/ 69 h 77"/>
                  <a:gd name="T92" fmla="*/ 31 w 46"/>
                  <a:gd name="T93" fmla="*/ 67 h 77"/>
                  <a:gd name="T94" fmla="*/ 37 w 46"/>
                  <a:gd name="T95" fmla="*/ 66 h 77"/>
                  <a:gd name="T96" fmla="*/ 41 w 46"/>
                  <a:gd name="T97" fmla="*/ 64 h 77"/>
                  <a:gd name="T98" fmla="*/ 36 w 46"/>
                  <a:gd name="T99" fmla="*/ 59 h 77"/>
                  <a:gd name="T100" fmla="*/ 30 w 46"/>
                  <a:gd name="T101" fmla="*/ 55 h 77"/>
                  <a:gd name="T102" fmla="*/ 29 w 46"/>
                  <a:gd name="T103" fmla="*/ 48 h 77"/>
                  <a:gd name="T104" fmla="*/ 32 w 46"/>
                  <a:gd name="T105" fmla="*/ 44 h 77"/>
                  <a:gd name="T106" fmla="*/ 38 w 46"/>
                  <a:gd name="T107" fmla="*/ 39 h 77"/>
                  <a:gd name="T108" fmla="*/ 41 w 46"/>
                  <a:gd name="T109" fmla="*/ 22 h 77"/>
                  <a:gd name="T110" fmla="*/ 45 w 46"/>
                  <a:gd name="T111" fmla="*/ 9 h 77"/>
                  <a:gd name="T112" fmla="*/ 46 w 46"/>
                  <a:gd name="T113" fmla="*/ 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6" h="77">
                    <a:moveTo>
                      <a:pt x="46" y="8"/>
                    </a:moveTo>
                    <a:cubicBezTo>
                      <a:pt x="46" y="8"/>
                      <a:pt x="46" y="8"/>
                      <a:pt x="46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1"/>
                      <a:pt x="4" y="52"/>
                      <a:pt x="4" y="52"/>
                    </a:cubicBezTo>
                    <a:cubicBezTo>
                      <a:pt x="9" y="54"/>
                      <a:pt x="9" y="54"/>
                      <a:pt x="9" y="59"/>
                    </a:cubicBezTo>
                    <a:cubicBezTo>
                      <a:pt x="9" y="62"/>
                      <a:pt x="9" y="67"/>
                      <a:pt x="9" y="70"/>
                    </a:cubicBezTo>
                    <a:cubicBezTo>
                      <a:pt x="9" y="72"/>
                      <a:pt x="10" y="74"/>
                      <a:pt x="11" y="75"/>
                    </a:cubicBezTo>
                    <a:cubicBezTo>
                      <a:pt x="12" y="77"/>
                      <a:pt x="14" y="77"/>
                      <a:pt x="15" y="77"/>
                    </a:cubicBezTo>
                    <a:cubicBezTo>
                      <a:pt x="16" y="77"/>
                      <a:pt x="17" y="76"/>
                      <a:pt x="19" y="76"/>
                    </a:cubicBezTo>
                    <a:cubicBezTo>
                      <a:pt x="19" y="76"/>
                      <a:pt x="19" y="76"/>
                      <a:pt x="20" y="76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39" y="62"/>
                      <a:pt x="38" y="60"/>
                      <a:pt x="36" y="59"/>
                    </a:cubicBezTo>
                    <a:cubicBezTo>
                      <a:pt x="34" y="58"/>
                      <a:pt x="32" y="56"/>
                      <a:pt x="30" y="55"/>
                    </a:cubicBezTo>
                    <a:cubicBezTo>
                      <a:pt x="29" y="54"/>
                      <a:pt x="28" y="50"/>
                      <a:pt x="29" y="48"/>
                    </a:cubicBezTo>
                    <a:cubicBezTo>
                      <a:pt x="30" y="46"/>
                      <a:pt x="31" y="45"/>
                      <a:pt x="32" y="44"/>
                    </a:cubicBezTo>
                    <a:cubicBezTo>
                      <a:pt x="34" y="43"/>
                      <a:pt x="36" y="41"/>
                      <a:pt x="38" y="39"/>
                    </a:cubicBezTo>
                    <a:cubicBezTo>
                      <a:pt x="42" y="33"/>
                      <a:pt x="44" y="28"/>
                      <a:pt x="41" y="22"/>
                    </a:cubicBezTo>
                    <a:cubicBezTo>
                      <a:pt x="40" y="17"/>
                      <a:pt x="41" y="13"/>
                      <a:pt x="45" y="9"/>
                    </a:cubicBezTo>
                    <a:cubicBezTo>
                      <a:pt x="46" y="9"/>
                      <a:pt x="46" y="8"/>
                      <a:pt x="46" y="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1" name="Freeform 348"/>
              <p:cNvSpPr>
                <a:spLocks/>
              </p:cNvSpPr>
              <p:nvPr/>
            </p:nvSpPr>
            <p:spPr bwMode="auto">
              <a:xfrm>
                <a:off x="5913" y="1919"/>
                <a:ext cx="94" cy="158"/>
              </a:xfrm>
              <a:custGeom>
                <a:avLst/>
                <a:gdLst>
                  <a:gd name="T0" fmla="*/ 46 w 46"/>
                  <a:gd name="T1" fmla="*/ 8 h 77"/>
                  <a:gd name="T2" fmla="*/ 46 w 46"/>
                  <a:gd name="T3" fmla="*/ 8 h 77"/>
                  <a:gd name="T4" fmla="*/ 44 w 46"/>
                  <a:gd name="T5" fmla="*/ 5 h 77"/>
                  <a:gd name="T6" fmla="*/ 44 w 46"/>
                  <a:gd name="T7" fmla="*/ 5 h 77"/>
                  <a:gd name="T8" fmla="*/ 44 w 46"/>
                  <a:gd name="T9" fmla="*/ 5 h 77"/>
                  <a:gd name="T10" fmla="*/ 41 w 46"/>
                  <a:gd name="T11" fmla="*/ 3 h 77"/>
                  <a:gd name="T12" fmla="*/ 40 w 46"/>
                  <a:gd name="T13" fmla="*/ 1 h 77"/>
                  <a:gd name="T14" fmla="*/ 39 w 46"/>
                  <a:gd name="T15" fmla="*/ 0 h 77"/>
                  <a:gd name="T16" fmla="*/ 38 w 46"/>
                  <a:gd name="T17" fmla="*/ 1 h 77"/>
                  <a:gd name="T18" fmla="*/ 38 w 46"/>
                  <a:gd name="T19" fmla="*/ 5 h 77"/>
                  <a:gd name="T20" fmla="*/ 39 w 46"/>
                  <a:gd name="T21" fmla="*/ 6 h 77"/>
                  <a:gd name="T22" fmla="*/ 38 w 46"/>
                  <a:gd name="T23" fmla="*/ 8 h 77"/>
                  <a:gd name="T24" fmla="*/ 36 w 46"/>
                  <a:gd name="T25" fmla="*/ 8 h 77"/>
                  <a:gd name="T26" fmla="*/ 34 w 46"/>
                  <a:gd name="T27" fmla="*/ 10 h 77"/>
                  <a:gd name="T28" fmla="*/ 33 w 46"/>
                  <a:gd name="T29" fmla="*/ 13 h 77"/>
                  <a:gd name="T30" fmla="*/ 29 w 46"/>
                  <a:gd name="T31" fmla="*/ 16 h 77"/>
                  <a:gd name="T32" fmla="*/ 27 w 46"/>
                  <a:gd name="T33" fmla="*/ 16 h 77"/>
                  <a:gd name="T34" fmla="*/ 31 w 46"/>
                  <a:gd name="T35" fmla="*/ 20 h 77"/>
                  <a:gd name="T36" fmla="*/ 30 w 46"/>
                  <a:gd name="T37" fmla="*/ 24 h 77"/>
                  <a:gd name="T38" fmla="*/ 27 w 46"/>
                  <a:gd name="T39" fmla="*/ 23 h 77"/>
                  <a:gd name="T40" fmla="*/ 24 w 46"/>
                  <a:gd name="T41" fmla="*/ 24 h 77"/>
                  <a:gd name="T42" fmla="*/ 21 w 46"/>
                  <a:gd name="T43" fmla="*/ 23 h 77"/>
                  <a:gd name="T44" fmla="*/ 19 w 46"/>
                  <a:gd name="T45" fmla="*/ 24 h 77"/>
                  <a:gd name="T46" fmla="*/ 16 w 46"/>
                  <a:gd name="T47" fmla="*/ 21 h 77"/>
                  <a:gd name="T48" fmla="*/ 14 w 46"/>
                  <a:gd name="T49" fmla="*/ 19 h 77"/>
                  <a:gd name="T50" fmla="*/ 14 w 46"/>
                  <a:gd name="T51" fmla="*/ 21 h 77"/>
                  <a:gd name="T52" fmla="*/ 13 w 46"/>
                  <a:gd name="T53" fmla="*/ 26 h 77"/>
                  <a:gd name="T54" fmla="*/ 11 w 46"/>
                  <a:gd name="T55" fmla="*/ 32 h 77"/>
                  <a:gd name="T56" fmla="*/ 9 w 46"/>
                  <a:gd name="T57" fmla="*/ 33 h 77"/>
                  <a:gd name="T58" fmla="*/ 7 w 46"/>
                  <a:gd name="T59" fmla="*/ 36 h 77"/>
                  <a:gd name="T60" fmla="*/ 5 w 46"/>
                  <a:gd name="T61" fmla="*/ 37 h 77"/>
                  <a:gd name="T62" fmla="*/ 4 w 46"/>
                  <a:gd name="T63" fmla="*/ 41 h 77"/>
                  <a:gd name="T64" fmla="*/ 1 w 46"/>
                  <a:gd name="T65" fmla="*/ 44 h 77"/>
                  <a:gd name="T66" fmla="*/ 0 w 46"/>
                  <a:gd name="T67" fmla="*/ 51 h 77"/>
                  <a:gd name="T68" fmla="*/ 0 w 46"/>
                  <a:gd name="T69" fmla="*/ 51 h 77"/>
                  <a:gd name="T70" fmla="*/ 1 w 46"/>
                  <a:gd name="T71" fmla="*/ 51 h 77"/>
                  <a:gd name="T72" fmla="*/ 4 w 46"/>
                  <a:gd name="T73" fmla="*/ 52 h 77"/>
                  <a:gd name="T74" fmla="*/ 9 w 46"/>
                  <a:gd name="T75" fmla="*/ 59 h 77"/>
                  <a:gd name="T76" fmla="*/ 9 w 46"/>
                  <a:gd name="T77" fmla="*/ 70 h 77"/>
                  <a:gd name="T78" fmla="*/ 11 w 46"/>
                  <a:gd name="T79" fmla="*/ 75 h 77"/>
                  <a:gd name="T80" fmla="*/ 15 w 46"/>
                  <a:gd name="T81" fmla="*/ 77 h 77"/>
                  <a:gd name="T82" fmla="*/ 19 w 46"/>
                  <a:gd name="T83" fmla="*/ 76 h 77"/>
                  <a:gd name="T84" fmla="*/ 20 w 46"/>
                  <a:gd name="T85" fmla="*/ 76 h 77"/>
                  <a:gd name="T86" fmla="*/ 21 w 46"/>
                  <a:gd name="T87" fmla="*/ 74 h 77"/>
                  <a:gd name="T88" fmla="*/ 25 w 46"/>
                  <a:gd name="T89" fmla="*/ 70 h 77"/>
                  <a:gd name="T90" fmla="*/ 27 w 46"/>
                  <a:gd name="T91" fmla="*/ 69 h 77"/>
                  <a:gd name="T92" fmla="*/ 31 w 46"/>
                  <a:gd name="T93" fmla="*/ 67 h 77"/>
                  <a:gd name="T94" fmla="*/ 37 w 46"/>
                  <a:gd name="T95" fmla="*/ 66 h 77"/>
                  <a:gd name="T96" fmla="*/ 41 w 46"/>
                  <a:gd name="T97" fmla="*/ 64 h 77"/>
                  <a:gd name="T98" fmla="*/ 36 w 46"/>
                  <a:gd name="T99" fmla="*/ 59 h 77"/>
                  <a:gd name="T100" fmla="*/ 30 w 46"/>
                  <a:gd name="T101" fmla="*/ 55 h 77"/>
                  <a:gd name="T102" fmla="*/ 29 w 46"/>
                  <a:gd name="T103" fmla="*/ 48 h 77"/>
                  <a:gd name="T104" fmla="*/ 32 w 46"/>
                  <a:gd name="T105" fmla="*/ 44 h 77"/>
                  <a:gd name="T106" fmla="*/ 38 w 46"/>
                  <a:gd name="T107" fmla="*/ 39 h 77"/>
                  <a:gd name="T108" fmla="*/ 41 w 46"/>
                  <a:gd name="T109" fmla="*/ 22 h 77"/>
                  <a:gd name="T110" fmla="*/ 45 w 46"/>
                  <a:gd name="T111" fmla="*/ 9 h 77"/>
                  <a:gd name="T112" fmla="*/ 46 w 46"/>
                  <a:gd name="T113" fmla="*/ 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6" h="77">
                    <a:moveTo>
                      <a:pt x="46" y="8"/>
                    </a:moveTo>
                    <a:cubicBezTo>
                      <a:pt x="46" y="8"/>
                      <a:pt x="46" y="8"/>
                      <a:pt x="46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1"/>
                      <a:pt x="4" y="52"/>
                      <a:pt x="4" y="52"/>
                    </a:cubicBezTo>
                    <a:cubicBezTo>
                      <a:pt x="9" y="54"/>
                      <a:pt x="9" y="54"/>
                      <a:pt x="9" y="59"/>
                    </a:cubicBezTo>
                    <a:cubicBezTo>
                      <a:pt x="9" y="62"/>
                      <a:pt x="9" y="67"/>
                      <a:pt x="9" y="70"/>
                    </a:cubicBezTo>
                    <a:cubicBezTo>
                      <a:pt x="9" y="72"/>
                      <a:pt x="10" y="74"/>
                      <a:pt x="11" y="75"/>
                    </a:cubicBezTo>
                    <a:cubicBezTo>
                      <a:pt x="12" y="77"/>
                      <a:pt x="14" y="77"/>
                      <a:pt x="15" y="77"/>
                    </a:cubicBezTo>
                    <a:cubicBezTo>
                      <a:pt x="16" y="77"/>
                      <a:pt x="17" y="76"/>
                      <a:pt x="19" y="76"/>
                    </a:cubicBezTo>
                    <a:cubicBezTo>
                      <a:pt x="19" y="76"/>
                      <a:pt x="19" y="76"/>
                      <a:pt x="20" y="76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39" y="62"/>
                      <a:pt x="38" y="60"/>
                      <a:pt x="36" y="59"/>
                    </a:cubicBezTo>
                    <a:cubicBezTo>
                      <a:pt x="34" y="58"/>
                      <a:pt x="32" y="56"/>
                      <a:pt x="30" y="55"/>
                    </a:cubicBezTo>
                    <a:cubicBezTo>
                      <a:pt x="29" y="54"/>
                      <a:pt x="28" y="50"/>
                      <a:pt x="29" y="48"/>
                    </a:cubicBezTo>
                    <a:cubicBezTo>
                      <a:pt x="30" y="46"/>
                      <a:pt x="31" y="45"/>
                      <a:pt x="32" y="44"/>
                    </a:cubicBezTo>
                    <a:cubicBezTo>
                      <a:pt x="34" y="43"/>
                      <a:pt x="36" y="41"/>
                      <a:pt x="38" y="39"/>
                    </a:cubicBezTo>
                    <a:cubicBezTo>
                      <a:pt x="42" y="33"/>
                      <a:pt x="44" y="28"/>
                      <a:pt x="41" y="22"/>
                    </a:cubicBezTo>
                    <a:cubicBezTo>
                      <a:pt x="40" y="17"/>
                      <a:pt x="41" y="13"/>
                      <a:pt x="45" y="9"/>
                    </a:cubicBezTo>
                    <a:cubicBezTo>
                      <a:pt x="46" y="9"/>
                      <a:pt x="46" y="8"/>
                      <a:pt x="46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2" name="Freeform 349"/>
              <p:cNvSpPr>
                <a:spLocks/>
              </p:cNvSpPr>
              <p:nvPr/>
            </p:nvSpPr>
            <p:spPr bwMode="auto">
              <a:xfrm>
                <a:off x="5981" y="2036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3" name="Freeform 350"/>
              <p:cNvSpPr>
                <a:spLocks/>
              </p:cNvSpPr>
              <p:nvPr/>
            </p:nvSpPr>
            <p:spPr bwMode="auto">
              <a:xfrm>
                <a:off x="5981" y="2036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4" name="Freeform 351"/>
              <p:cNvSpPr>
                <a:spLocks/>
              </p:cNvSpPr>
              <p:nvPr/>
            </p:nvSpPr>
            <p:spPr bwMode="auto">
              <a:xfrm>
                <a:off x="5950" y="2044"/>
                <a:ext cx="88" cy="125"/>
              </a:xfrm>
              <a:custGeom>
                <a:avLst/>
                <a:gdLst>
                  <a:gd name="T0" fmla="*/ 40 w 43"/>
                  <a:gd name="T1" fmla="*/ 35 h 61"/>
                  <a:gd name="T2" fmla="*/ 38 w 43"/>
                  <a:gd name="T3" fmla="*/ 29 h 61"/>
                  <a:gd name="T4" fmla="*/ 30 w 43"/>
                  <a:gd name="T5" fmla="*/ 13 h 61"/>
                  <a:gd name="T6" fmla="*/ 24 w 43"/>
                  <a:gd name="T7" fmla="*/ 5 h 61"/>
                  <a:gd name="T8" fmla="*/ 21 w 43"/>
                  <a:gd name="T9" fmla="*/ 0 h 61"/>
                  <a:gd name="T10" fmla="*/ 23 w 43"/>
                  <a:gd name="T11" fmla="*/ 3 h 61"/>
                  <a:gd name="T12" fmla="*/ 19 w 43"/>
                  <a:gd name="T13" fmla="*/ 5 h 61"/>
                  <a:gd name="T14" fmla="*/ 13 w 43"/>
                  <a:gd name="T15" fmla="*/ 6 h 61"/>
                  <a:gd name="T16" fmla="*/ 9 w 43"/>
                  <a:gd name="T17" fmla="*/ 9 h 61"/>
                  <a:gd name="T18" fmla="*/ 7 w 43"/>
                  <a:gd name="T19" fmla="*/ 9 h 61"/>
                  <a:gd name="T20" fmla="*/ 3 w 43"/>
                  <a:gd name="T21" fmla="*/ 13 h 61"/>
                  <a:gd name="T22" fmla="*/ 2 w 43"/>
                  <a:gd name="T23" fmla="*/ 15 h 61"/>
                  <a:gd name="T24" fmla="*/ 0 w 43"/>
                  <a:gd name="T25" fmla="*/ 15 h 61"/>
                  <a:gd name="T26" fmla="*/ 5 w 43"/>
                  <a:gd name="T27" fmla="*/ 16 h 61"/>
                  <a:gd name="T28" fmla="*/ 10 w 43"/>
                  <a:gd name="T29" fmla="*/ 20 h 61"/>
                  <a:gd name="T30" fmla="*/ 9 w 43"/>
                  <a:gd name="T31" fmla="*/ 25 h 61"/>
                  <a:gd name="T32" fmla="*/ 8 w 43"/>
                  <a:gd name="T33" fmla="*/ 29 h 61"/>
                  <a:gd name="T34" fmla="*/ 13 w 43"/>
                  <a:gd name="T35" fmla="*/ 43 h 61"/>
                  <a:gd name="T36" fmla="*/ 13 w 43"/>
                  <a:gd name="T37" fmla="*/ 48 h 61"/>
                  <a:gd name="T38" fmla="*/ 16 w 43"/>
                  <a:gd name="T39" fmla="*/ 61 h 61"/>
                  <a:gd name="T40" fmla="*/ 17 w 43"/>
                  <a:gd name="T41" fmla="*/ 61 h 61"/>
                  <a:gd name="T42" fmla="*/ 23 w 43"/>
                  <a:gd name="T43" fmla="*/ 58 h 61"/>
                  <a:gd name="T44" fmla="*/ 29 w 43"/>
                  <a:gd name="T45" fmla="*/ 51 h 61"/>
                  <a:gd name="T46" fmla="*/ 33 w 43"/>
                  <a:gd name="T47" fmla="*/ 51 h 61"/>
                  <a:gd name="T48" fmla="*/ 38 w 43"/>
                  <a:gd name="T49" fmla="*/ 48 h 61"/>
                  <a:gd name="T50" fmla="*/ 40 w 43"/>
                  <a:gd name="T5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3" h="61">
                    <a:moveTo>
                      <a:pt x="40" y="35"/>
                    </a:moveTo>
                    <a:cubicBezTo>
                      <a:pt x="40" y="33"/>
                      <a:pt x="39" y="31"/>
                      <a:pt x="38" y="29"/>
                    </a:cubicBezTo>
                    <a:cubicBezTo>
                      <a:pt x="36" y="20"/>
                      <a:pt x="36" y="20"/>
                      <a:pt x="30" y="13"/>
                    </a:cubicBezTo>
                    <a:cubicBezTo>
                      <a:pt x="28" y="10"/>
                      <a:pt x="25" y="8"/>
                      <a:pt x="24" y="5"/>
                    </a:cubicBezTo>
                    <a:cubicBezTo>
                      <a:pt x="23" y="3"/>
                      <a:pt x="22" y="1"/>
                      <a:pt x="21" y="0"/>
                    </a:cubicBezTo>
                    <a:cubicBezTo>
                      <a:pt x="21" y="1"/>
                      <a:pt x="22" y="1"/>
                      <a:pt x="23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3" y="14"/>
                      <a:pt x="4" y="15"/>
                      <a:pt x="5" y="16"/>
                    </a:cubicBezTo>
                    <a:cubicBezTo>
                      <a:pt x="7" y="17"/>
                      <a:pt x="8" y="19"/>
                      <a:pt x="10" y="20"/>
                    </a:cubicBezTo>
                    <a:cubicBezTo>
                      <a:pt x="10" y="22"/>
                      <a:pt x="10" y="23"/>
                      <a:pt x="9" y="25"/>
                    </a:cubicBezTo>
                    <a:cubicBezTo>
                      <a:pt x="7" y="27"/>
                      <a:pt x="7" y="28"/>
                      <a:pt x="8" y="29"/>
                    </a:cubicBezTo>
                    <a:cubicBezTo>
                      <a:pt x="13" y="33"/>
                      <a:pt x="13" y="38"/>
                      <a:pt x="13" y="43"/>
                    </a:cubicBezTo>
                    <a:cubicBezTo>
                      <a:pt x="13" y="45"/>
                      <a:pt x="13" y="46"/>
                      <a:pt x="13" y="48"/>
                    </a:cubicBezTo>
                    <a:cubicBezTo>
                      <a:pt x="13" y="51"/>
                      <a:pt x="15" y="58"/>
                      <a:pt x="16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9" y="61"/>
                      <a:pt x="22" y="60"/>
                      <a:pt x="23" y="58"/>
                    </a:cubicBezTo>
                    <a:cubicBezTo>
                      <a:pt x="25" y="57"/>
                      <a:pt x="26" y="51"/>
                      <a:pt x="29" y="51"/>
                    </a:cubicBezTo>
                    <a:cubicBezTo>
                      <a:pt x="30" y="51"/>
                      <a:pt x="31" y="51"/>
                      <a:pt x="33" y="51"/>
                    </a:cubicBezTo>
                    <a:cubicBezTo>
                      <a:pt x="35" y="51"/>
                      <a:pt x="37" y="50"/>
                      <a:pt x="38" y="48"/>
                    </a:cubicBezTo>
                    <a:cubicBezTo>
                      <a:pt x="41" y="44"/>
                      <a:pt x="43" y="40"/>
                      <a:pt x="40" y="35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5" name="Freeform 352"/>
              <p:cNvSpPr>
                <a:spLocks/>
              </p:cNvSpPr>
              <p:nvPr/>
            </p:nvSpPr>
            <p:spPr bwMode="auto">
              <a:xfrm>
                <a:off x="5950" y="2044"/>
                <a:ext cx="88" cy="125"/>
              </a:xfrm>
              <a:custGeom>
                <a:avLst/>
                <a:gdLst>
                  <a:gd name="T0" fmla="*/ 40 w 43"/>
                  <a:gd name="T1" fmla="*/ 35 h 61"/>
                  <a:gd name="T2" fmla="*/ 38 w 43"/>
                  <a:gd name="T3" fmla="*/ 29 h 61"/>
                  <a:gd name="T4" fmla="*/ 30 w 43"/>
                  <a:gd name="T5" fmla="*/ 13 h 61"/>
                  <a:gd name="T6" fmla="*/ 24 w 43"/>
                  <a:gd name="T7" fmla="*/ 5 h 61"/>
                  <a:gd name="T8" fmla="*/ 21 w 43"/>
                  <a:gd name="T9" fmla="*/ 0 h 61"/>
                  <a:gd name="T10" fmla="*/ 23 w 43"/>
                  <a:gd name="T11" fmla="*/ 3 h 61"/>
                  <a:gd name="T12" fmla="*/ 19 w 43"/>
                  <a:gd name="T13" fmla="*/ 5 h 61"/>
                  <a:gd name="T14" fmla="*/ 13 w 43"/>
                  <a:gd name="T15" fmla="*/ 6 h 61"/>
                  <a:gd name="T16" fmla="*/ 9 w 43"/>
                  <a:gd name="T17" fmla="*/ 9 h 61"/>
                  <a:gd name="T18" fmla="*/ 7 w 43"/>
                  <a:gd name="T19" fmla="*/ 9 h 61"/>
                  <a:gd name="T20" fmla="*/ 3 w 43"/>
                  <a:gd name="T21" fmla="*/ 13 h 61"/>
                  <a:gd name="T22" fmla="*/ 2 w 43"/>
                  <a:gd name="T23" fmla="*/ 15 h 61"/>
                  <a:gd name="T24" fmla="*/ 0 w 43"/>
                  <a:gd name="T25" fmla="*/ 15 h 61"/>
                  <a:gd name="T26" fmla="*/ 5 w 43"/>
                  <a:gd name="T27" fmla="*/ 16 h 61"/>
                  <a:gd name="T28" fmla="*/ 10 w 43"/>
                  <a:gd name="T29" fmla="*/ 20 h 61"/>
                  <a:gd name="T30" fmla="*/ 9 w 43"/>
                  <a:gd name="T31" fmla="*/ 25 h 61"/>
                  <a:gd name="T32" fmla="*/ 8 w 43"/>
                  <a:gd name="T33" fmla="*/ 29 h 61"/>
                  <a:gd name="T34" fmla="*/ 13 w 43"/>
                  <a:gd name="T35" fmla="*/ 43 h 61"/>
                  <a:gd name="T36" fmla="*/ 13 w 43"/>
                  <a:gd name="T37" fmla="*/ 48 h 61"/>
                  <a:gd name="T38" fmla="*/ 16 w 43"/>
                  <a:gd name="T39" fmla="*/ 61 h 61"/>
                  <a:gd name="T40" fmla="*/ 17 w 43"/>
                  <a:gd name="T41" fmla="*/ 61 h 61"/>
                  <a:gd name="T42" fmla="*/ 23 w 43"/>
                  <a:gd name="T43" fmla="*/ 58 h 61"/>
                  <a:gd name="T44" fmla="*/ 29 w 43"/>
                  <a:gd name="T45" fmla="*/ 51 h 61"/>
                  <a:gd name="T46" fmla="*/ 33 w 43"/>
                  <a:gd name="T47" fmla="*/ 51 h 61"/>
                  <a:gd name="T48" fmla="*/ 38 w 43"/>
                  <a:gd name="T49" fmla="*/ 48 h 61"/>
                  <a:gd name="T50" fmla="*/ 40 w 43"/>
                  <a:gd name="T5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3" h="61">
                    <a:moveTo>
                      <a:pt x="40" y="35"/>
                    </a:moveTo>
                    <a:cubicBezTo>
                      <a:pt x="40" y="33"/>
                      <a:pt x="39" y="31"/>
                      <a:pt x="38" y="29"/>
                    </a:cubicBezTo>
                    <a:cubicBezTo>
                      <a:pt x="36" y="20"/>
                      <a:pt x="36" y="20"/>
                      <a:pt x="30" y="13"/>
                    </a:cubicBezTo>
                    <a:cubicBezTo>
                      <a:pt x="28" y="10"/>
                      <a:pt x="25" y="8"/>
                      <a:pt x="24" y="5"/>
                    </a:cubicBezTo>
                    <a:cubicBezTo>
                      <a:pt x="23" y="3"/>
                      <a:pt x="22" y="1"/>
                      <a:pt x="21" y="0"/>
                    </a:cubicBezTo>
                    <a:cubicBezTo>
                      <a:pt x="21" y="1"/>
                      <a:pt x="22" y="1"/>
                      <a:pt x="23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3" y="14"/>
                      <a:pt x="4" y="15"/>
                      <a:pt x="5" y="16"/>
                    </a:cubicBezTo>
                    <a:cubicBezTo>
                      <a:pt x="7" y="17"/>
                      <a:pt x="8" y="19"/>
                      <a:pt x="10" y="20"/>
                    </a:cubicBezTo>
                    <a:cubicBezTo>
                      <a:pt x="10" y="22"/>
                      <a:pt x="10" y="23"/>
                      <a:pt x="9" y="25"/>
                    </a:cubicBezTo>
                    <a:cubicBezTo>
                      <a:pt x="7" y="27"/>
                      <a:pt x="7" y="28"/>
                      <a:pt x="8" y="29"/>
                    </a:cubicBezTo>
                    <a:cubicBezTo>
                      <a:pt x="13" y="33"/>
                      <a:pt x="13" y="38"/>
                      <a:pt x="13" y="43"/>
                    </a:cubicBezTo>
                    <a:cubicBezTo>
                      <a:pt x="13" y="45"/>
                      <a:pt x="13" y="46"/>
                      <a:pt x="13" y="48"/>
                    </a:cubicBezTo>
                    <a:cubicBezTo>
                      <a:pt x="13" y="51"/>
                      <a:pt x="15" y="58"/>
                      <a:pt x="16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9" y="61"/>
                      <a:pt x="22" y="60"/>
                      <a:pt x="23" y="58"/>
                    </a:cubicBezTo>
                    <a:cubicBezTo>
                      <a:pt x="25" y="57"/>
                      <a:pt x="26" y="51"/>
                      <a:pt x="29" y="51"/>
                    </a:cubicBezTo>
                    <a:cubicBezTo>
                      <a:pt x="30" y="51"/>
                      <a:pt x="31" y="51"/>
                      <a:pt x="33" y="51"/>
                    </a:cubicBezTo>
                    <a:cubicBezTo>
                      <a:pt x="35" y="51"/>
                      <a:pt x="37" y="50"/>
                      <a:pt x="38" y="48"/>
                    </a:cubicBezTo>
                    <a:cubicBezTo>
                      <a:pt x="41" y="44"/>
                      <a:pt x="43" y="40"/>
                      <a:pt x="40" y="3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6" name="Freeform 353"/>
              <p:cNvSpPr>
                <a:spLocks noEditPoints="1"/>
              </p:cNvSpPr>
              <p:nvPr/>
            </p:nvSpPr>
            <p:spPr bwMode="auto">
              <a:xfrm>
                <a:off x="6036" y="1810"/>
                <a:ext cx="283" cy="548"/>
              </a:xfrm>
              <a:custGeom>
                <a:avLst/>
                <a:gdLst>
                  <a:gd name="T0" fmla="*/ 25 w 138"/>
                  <a:gd name="T1" fmla="*/ 220 h 267"/>
                  <a:gd name="T2" fmla="*/ 84 w 138"/>
                  <a:gd name="T3" fmla="*/ 73 h 267"/>
                  <a:gd name="T4" fmla="*/ 85 w 138"/>
                  <a:gd name="T5" fmla="*/ 73 h 267"/>
                  <a:gd name="T6" fmla="*/ 25 w 138"/>
                  <a:gd name="T7" fmla="*/ 210 h 267"/>
                  <a:gd name="T8" fmla="*/ 31 w 138"/>
                  <a:gd name="T9" fmla="*/ 187 h 267"/>
                  <a:gd name="T10" fmla="*/ 23 w 138"/>
                  <a:gd name="T11" fmla="*/ 175 h 267"/>
                  <a:gd name="T12" fmla="*/ 33 w 138"/>
                  <a:gd name="T13" fmla="*/ 170 h 267"/>
                  <a:gd name="T14" fmla="*/ 44 w 138"/>
                  <a:gd name="T15" fmla="*/ 169 h 267"/>
                  <a:gd name="T16" fmla="*/ 38 w 138"/>
                  <a:gd name="T17" fmla="*/ 173 h 267"/>
                  <a:gd name="T18" fmla="*/ 35 w 138"/>
                  <a:gd name="T19" fmla="*/ 185 h 267"/>
                  <a:gd name="T20" fmla="*/ 44 w 138"/>
                  <a:gd name="T21" fmla="*/ 180 h 267"/>
                  <a:gd name="T22" fmla="*/ 53 w 138"/>
                  <a:gd name="T23" fmla="*/ 172 h 267"/>
                  <a:gd name="T24" fmla="*/ 53 w 138"/>
                  <a:gd name="T25" fmla="*/ 163 h 267"/>
                  <a:gd name="T26" fmla="*/ 54 w 138"/>
                  <a:gd name="T27" fmla="*/ 168 h 267"/>
                  <a:gd name="T28" fmla="*/ 65 w 138"/>
                  <a:gd name="T29" fmla="*/ 177 h 267"/>
                  <a:gd name="T30" fmla="*/ 80 w 138"/>
                  <a:gd name="T31" fmla="*/ 162 h 267"/>
                  <a:gd name="T32" fmla="*/ 91 w 138"/>
                  <a:gd name="T33" fmla="*/ 159 h 267"/>
                  <a:gd name="T34" fmla="*/ 95 w 138"/>
                  <a:gd name="T35" fmla="*/ 152 h 267"/>
                  <a:gd name="T36" fmla="*/ 104 w 138"/>
                  <a:gd name="T37" fmla="*/ 144 h 267"/>
                  <a:gd name="T38" fmla="*/ 101 w 138"/>
                  <a:gd name="T39" fmla="*/ 112 h 267"/>
                  <a:gd name="T40" fmla="*/ 99 w 138"/>
                  <a:gd name="T41" fmla="*/ 85 h 267"/>
                  <a:gd name="T42" fmla="*/ 79 w 138"/>
                  <a:gd name="T43" fmla="*/ 84 h 267"/>
                  <a:gd name="T44" fmla="*/ 79 w 138"/>
                  <a:gd name="T45" fmla="*/ 119 h 267"/>
                  <a:gd name="T46" fmla="*/ 65 w 138"/>
                  <a:gd name="T47" fmla="*/ 130 h 267"/>
                  <a:gd name="T48" fmla="*/ 61 w 138"/>
                  <a:gd name="T49" fmla="*/ 128 h 267"/>
                  <a:gd name="T50" fmla="*/ 56 w 138"/>
                  <a:gd name="T51" fmla="*/ 149 h 267"/>
                  <a:gd name="T52" fmla="*/ 35 w 138"/>
                  <a:gd name="T53" fmla="*/ 153 h 267"/>
                  <a:gd name="T54" fmla="*/ 17 w 138"/>
                  <a:gd name="T55" fmla="*/ 172 h 267"/>
                  <a:gd name="T56" fmla="*/ 8 w 138"/>
                  <a:gd name="T57" fmla="*/ 187 h 267"/>
                  <a:gd name="T58" fmla="*/ 11 w 138"/>
                  <a:gd name="T59" fmla="*/ 192 h 267"/>
                  <a:gd name="T60" fmla="*/ 15 w 138"/>
                  <a:gd name="T61" fmla="*/ 193 h 267"/>
                  <a:gd name="T62" fmla="*/ 5 w 138"/>
                  <a:gd name="T63" fmla="*/ 265 h 267"/>
                  <a:gd name="T64" fmla="*/ 8 w 138"/>
                  <a:gd name="T65" fmla="*/ 265 h 267"/>
                  <a:gd name="T66" fmla="*/ 16 w 138"/>
                  <a:gd name="T67" fmla="*/ 246 h 267"/>
                  <a:gd name="T68" fmla="*/ 18 w 138"/>
                  <a:gd name="T69" fmla="*/ 243 h 267"/>
                  <a:gd name="T70" fmla="*/ 0 w 138"/>
                  <a:gd name="T71" fmla="*/ 192 h 267"/>
                  <a:gd name="T72" fmla="*/ 0 w 138"/>
                  <a:gd name="T73" fmla="*/ 191 h 267"/>
                  <a:gd name="T74" fmla="*/ 11 w 138"/>
                  <a:gd name="T75" fmla="*/ 192 h 267"/>
                  <a:gd name="T76" fmla="*/ 133 w 138"/>
                  <a:gd name="T77" fmla="*/ 2 h 267"/>
                  <a:gd name="T78" fmla="*/ 125 w 138"/>
                  <a:gd name="T79" fmla="*/ 14 h 267"/>
                  <a:gd name="T80" fmla="*/ 138 w 138"/>
                  <a:gd name="T81" fmla="*/ 3 h 267"/>
                  <a:gd name="T82" fmla="*/ 76 w 138"/>
                  <a:gd name="T83" fmla="*/ 117 h 267"/>
                  <a:gd name="T84" fmla="*/ 74 w 138"/>
                  <a:gd name="T85" fmla="*/ 119 h 267"/>
                  <a:gd name="T86" fmla="*/ 115 w 138"/>
                  <a:gd name="T87" fmla="*/ 29 h 267"/>
                  <a:gd name="T88" fmla="*/ 117 w 138"/>
                  <a:gd name="T89" fmla="*/ 21 h 267"/>
                  <a:gd name="T90" fmla="*/ 120 w 138"/>
                  <a:gd name="T91" fmla="*/ 19 h 267"/>
                  <a:gd name="T92" fmla="*/ 87 w 138"/>
                  <a:gd name="T93" fmla="*/ 16 h 267"/>
                  <a:gd name="T94" fmla="*/ 74 w 138"/>
                  <a:gd name="T95" fmla="*/ 13 h 267"/>
                  <a:gd name="T96" fmla="*/ 78 w 138"/>
                  <a:gd name="T97" fmla="*/ 39 h 267"/>
                  <a:gd name="T98" fmla="*/ 72 w 138"/>
                  <a:gd name="T99" fmla="*/ 44 h 267"/>
                  <a:gd name="T100" fmla="*/ 73 w 138"/>
                  <a:gd name="T101" fmla="*/ 61 h 267"/>
                  <a:gd name="T102" fmla="*/ 85 w 138"/>
                  <a:gd name="T103" fmla="*/ 62 h 267"/>
                  <a:gd name="T104" fmla="*/ 77 w 138"/>
                  <a:gd name="T105" fmla="*/ 54 h 267"/>
                  <a:gd name="T106" fmla="*/ 101 w 138"/>
                  <a:gd name="T107" fmla="*/ 56 h 267"/>
                  <a:gd name="T108" fmla="*/ 110 w 138"/>
                  <a:gd name="T109" fmla="*/ 43 h 267"/>
                  <a:gd name="T110" fmla="*/ 115 w 138"/>
                  <a:gd name="T111" fmla="*/ 29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8" h="267">
                    <a:moveTo>
                      <a:pt x="23" y="220"/>
                    </a:moveTo>
                    <a:cubicBezTo>
                      <a:pt x="24" y="220"/>
                      <a:pt x="24" y="220"/>
                      <a:pt x="24" y="220"/>
                    </a:cubicBezTo>
                    <a:cubicBezTo>
                      <a:pt x="24" y="220"/>
                      <a:pt x="24" y="220"/>
                      <a:pt x="25" y="220"/>
                    </a:cubicBezTo>
                    <a:cubicBezTo>
                      <a:pt x="24" y="219"/>
                      <a:pt x="24" y="219"/>
                      <a:pt x="23" y="220"/>
                    </a:cubicBezTo>
                    <a:close/>
                    <a:moveTo>
                      <a:pt x="85" y="73"/>
                    </a:moveTo>
                    <a:cubicBezTo>
                      <a:pt x="84" y="73"/>
                      <a:pt x="84" y="73"/>
                      <a:pt x="84" y="73"/>
                    </a:cubicBezTo>
                    <a:cubicBezTo>
                      <a:pt x="85" y="73"/>
                      <a:pt x="85" y="73"/>
                      <a:pt x="85" y="73"/>
                    </a:cubicBezTo>
                    <a:cubicBezTo>
                      <a:pt x="85" y="72"/>
                      <a:pt x="85" y="72"/>
                      <a:pt x="85" y="72"/>
                    </a:cubicBezTo>
                    <a:lnTo>
                      <a:pt x="85" y="73"/>
                    </a:lnTo>
                    <a:close/>
                    <a:moveTo>
                      <a:pt x="14" y="197"/>
                    </a:moveTo>
                    <a:cubicBezTo>
                      <a:pt x="16" y="200"/>
                      <a:pt x="17" y="205"/>
                      <a:pt x="18" y="208"/>
                    </a:cubicBezTo>
                    <a:cubicBezTo>
                      <a:pt x="18" y="210"/>
                      <a:pt x="23" y="212"/>
                      <a:pt x="25" y="210"/>
                    </a:cubicBezTo>
                    <a:cubicBezTo>
                      <a:pt x="26" y="210"/>
                      <a:pt x="26" y="210"/>
                      <a:pt x="26" y="210"/>
                    </a:cubicBezTo>
                    <a:cubicBezTo>
                      <a:pt x="27" y="208"/>
                      <a:pt x="28" y="207"/>
                      <a:pt x="29" y="205"/>
                    </a:cubicBezTo>
                    <a:cubicBezTo>
                      <a:pt x="30" y="199"/>
                      <a:pt x="30" y="193"/>
                      <a:pt x="31" y="187"/>
                    </a:cubicBezTo>
                    <a:cubicBezTo>
                      <a:pt x="29" y="183"/>
                      <a:pt x="28" y="178"/>
                      <a:pt x="23" y="177"/>
                    </a:cubicBezTo>
                    <a:cubicBezTo>
                      <a:pt x="23" y="177"/>
                      <a:pt x="23" y="177"/>
                      <a:pt x="23" y="176"/>
                    </a:cubicBezTo>
                    <a:cubicBezTo>
                      <a:pt x="23" y="176"/>
                      <a:pt x="23" y="175"/>
                      <a:pt x="23" y="175"/>
                    </a:cubicBezTo>
                    <a:cubicBezTo>
                      <a:pt x="23" y="175"/>
                      <a:pt x="24" y="175"/>
                      <a:pt x="25" y="175"/>
                    </a:cubicBezTo>
                    <a:cubicBezTo>
                      <a:pt x="28" y="175"/>
                      <a:pt x="30" y="175"/>
                      <a:pt x="31" y="172"/>
                    </a:cubicBezTo>
                    <a:cubicBezTo>
                      <a:pt x="31" y="171"/>
                      <a:pt x="33" y="170"/>
                      <a:pt x="33" y="170"/>
                    </a:cubicBezTo>
                    <a:cubicBezTo>
                      <a:pt x="37" y="170"/>
                      <a:pt x="40" y="169"/>
                      <a:pt x="44" y="170"/>
                    </a:cubicBezTo>
                    <a:cubicBezTo>
                      <a:pt x="44" y="170"/>
                      <a:pt x="44" y="170"/>
                      <a:pt x="44" y="170"/>
                    </a:cubicBezTo>
                    <a:cubicBezTo>
                      <a:pt x="44" y="169"/>
                      <a:pt x="44" y="169"/>
                      <a:pt x="44" y="169"/>
                    </a:cubicBezTo>
                    <a:cubicBezTo>
                      <a:pt x="44" y="170"/>
                      <a:pt x="44" y="170"/>
                      <a:pt x="44" y="170"/>
                    </a:cubicBezTo>
                    <a:cubicBezTo>
                      <a:pt x="44" y="170"/>
                      <a:pt x="44" y="170"/>
                      <a:pt x="44" y="170"/>
                    </a:cubicBezTo>
                    <a:cubicBezTo>
                      <a:pt x="42" y="171"/>
                      <a:pt x="41" y="173"/>
                      <a:pt x="38" y="173"/>
                    </a:cubicBezTo>
                    <a:cubicBezTo>
                      <a:pt x="38" y="173"/>
                      <a:pt x="37" y="173"/>
                      <a:pt x="36" y="173"/>
                    </a:cubicBezTo>
                    <a:cubicBezTo>
                      <a:pt x="33" y="174"/>
                      <a:pt x="31" y="177"/>
                      <a:pt x="33" y="180"/>
                    </a:cubicBezTo>
                    <a:cubicBezTo>
                      <a:pt x="33" y="181"/>
                      <a:pt x="34" y="183"/>
                      <a:pt x="35" y="185"/>
                    </a:cubicBezTo>
                    <a:cubicBezTo>
                      <a:pt x="35" y="185"/>
                      <a:pt x="35" y="185"/>
                      <a:pt x="36" y="185"/>
                    </a:cubicBezTo>
                    <a:cubicBezTo>
                      <a:pt x="37" y="187"/>
                      <a:pt x="40" y="187"/>
                      <a:pt x="41" y="185"/>
                    </a:cubicBezTo>
                    <a:cubicBezTo>
                      <a:pt x="41" y="183"/>
                      <a:pt x="41" y="181"/>
                      <a:pt x="44" y="180"/>
                    </a:cubicBezTo>
                    <a:cubicBezTo>
                      <a:pt x="45" y="178"/>
                      <a:pt x="47" y="180"/>
                      <a:pt x="49" y="180"/>
                    </a:cubicBezTo>
                    <a:cubicBezTo>
                      <a:pt x="49" y="180"/>
                      <a:pt x="49" y="180"/>
                      <a:pt x="50" y="180"/>
                    </a:cubicBezTo>
                    <a:cubicBezTo>
                      <a:pt x="52" y="179"/>
                      <a:pt x="54" y="174"/>
                      <a:pt x="53" y="172"/>
                    </a:cubicBezTo>
                    <a:cubicBezTo>
                      <a:pt x="51" y="170"/>
                      <a:pt x="50" y="169"/>
                      <a:pt x="49" y="167"/>
                    </a:cubicBezTo>
                    <a:cubicBezTo>
                      <a:pt x="49" y="167"/>
                      <a:pt x="49" y="165"/>
                      <a:pt x="50" y="165"/>
                    </a:cubicBezTo>
                    <a:cubicBezTo>
                      <a:pt x="51" y="164"/>
                      <a:pt x="52" y="163"/>
                      <a:pt x="53" y="163"/>
                    </a:cubicBezTo>
                    <a:cubicBezTo>
                      <a:pt x="53" y="163"/>
                      <a:pt x="54" y="163"/>
                      <a:pt x="54" y="163"/>
                    </a:cubicBezTo>
                    <a:cubicBezTo>
                      <a:pt x="55" y="163"/>
                      <a:pt x="54" y="164"/>
                      <a:pt x="54" y="165"/>
                    </a:cubicBezTo>
                    <a:cubicBezTo>
                      <a:pt x="54" y="166"/>
                      <a:pt x="53" y="167"/>
                      <a:pt x="54" y="168"/>
                    </a:cubicBezTo>
                    <a:cubicBezTo>
                      <a:pt x="54" y="170"/>
                      <a:pt x="55" y="172"/>
                      <a:pt x="56" y="174"/>
                    </a:cubicBezTo>
                    <a:cubicBezTo>
                      <a:pt x="58" y="175"/>
                      <a:pt x="59" y="177"/>
                      <a:pt x="61" y="177"/>
                    </a:cubicBezTo>
                    <a:cubicBezTo>
                      <a:pt x="62" y="178"/>
                      <a:pt x="64" y="177"/>
                      <a:pt x="65" y="177"/>
                    </a:cubicBezTo>
                    <a:cubicBezTo>
                      <a:pt x="67" y="172"/>
                      <a:pt x="69" y="169"/>
                      <a:pt x="72" y="165"/>
                    </a:cubicBezTo>
                    <a:cubicBezTo>
                      <a:pt x="72" y="164"/>
                      <a:pt x="73" y="163"/>
                      <a:pt x="74" y="163"/>
                    </a:cubicBezTo>
                    <a:cubicBezTo>
                      <a:pt x="77" y="162"/>
                      <a:pt x="78" y="162"/>
                      <a:pt x="80" y="162"/>
                    </a:cubicBezTo>
                    <a:cubicBezTo>
                      <a:pt x="83" y="162"/>
                      <a:pt x="84" y="160"/>
                      <a:pt x="86" y="160"/>
                    </a:cubicBezTo>
                    <a:cubicBezTo>
                      <a:pt x="87" y="159"/>
                      <a:pt x="87" y="160"/>
                      <a:pt x="88" y="160"/>
                    </a:cubicBezTo>
                    <a:cubicBezTo>
                      <a:pt x="89" y="160"/>
                      <a:pt x="91" y="160"/>
                      <a:pt x="91" y="159"/>
                    </a:cubicBezTo>
                    <a:cubicBezTo>
                      <a:pt x="92" y="157"/>
                      <a:pt x="92" y="154"/>
                      <a:pt x="94" y="152"/>
                    </a:cubicBezTo>
                    <a:cubicBezTo>
                      <a:pt x="95" y="152"/>
                      <a:pt x="95" y="152"/>
                      <a:pt x="95" y="151"/>
                    </a:cubicBezTo>
                    <a:cubicBezTo>
                      <a:pt x="95" y="152"/>
                      <a:pt x="95" y="152"/>
                      <a:pt x="95" y="152"/>
                    </a:cubicBezTo>
                    <a:cubicBezTo>
                      <a:pt x="96" y="153"/>
                      <a:pt x="96" y="155"/>
                      <a:pt x="97" y="155"/>
                    </a:cubicBezTo>
                    <a:cubicBezTo>
                      <a:pt x="97" y="157"/>
                      <a:pt x="98" y="157"/>
                      <a:pt x="99" y="157"/>
                    </a:cubicBezTo>
                    <a:cubicBezTo>
                      <a:pt x="104" y="154"/>
                      <a:pt x="106" y="149"/>
                      <a:pt x="104" y="144"/>
                    </a:cubicBezTo>
                    <a:cubicBezTo>
                      <a:pt x="102" y="141"/>
                      <a:pt x="101" y="137"/>
                      <a:pt x="102" y="133"/>
                    </a:cubicBezTo>
                    <a:cubicBezTo>
                      <a:pt x="102" y="127"/>
                      <a:pt x="101" y="122"/>
                      <a:pt x="99" y="117"/>
                    </a:cubicBezTo>
                    <a:cubicBezTo>
                      <a:pt x="98" y="114"/>
                      <a:pt x="99" y="113"/>
                      <a:pt x="101" y="112"/>
                    </a:cubicBezTo>
                    <a:cubicBezTo>
                      <a:pt x="102" y="110"/>
                      <a:pt x="103" y="109"/>
                      <a:pt x="103" y="107"/>
                    </a:cubicBezTo>
                    <a:cubicBezTo>
                      <a:pt x="103" y="105"/>
                      <a:pt x="102" y="103"/>
                      <a:pt x="102" y="101"/>
                    </a:cubicBezTo>
                    <a:cubicBezTo>
                      <a:pt x="103" y="95"/>
                      <a:pt x="102" y="90"/>
                      <a:pt x="99" y="85"/>
                    </a:cubicBezTo>
                    <a:cubicBezTo>
                      <a:pt x="95" y="79"/>
                      <a:pt x="91" y="74"/>
                      <a:pt x="89" y="69"/>
                    </a:cubicBezTo>
                    <a:cubicBezTo>
                      <a:pt x="88" y="67"/>
                      <a:pt x="85" y="67"/>
                      <a:pt x="84" y="68"/>
                    </a:cubicBezTo>
                    <a:cubicBezTo>
                      <a:pt x="79" y="72"/>
                      <a:pt x="77" y="77"/>
                      <a:pt x="79" y="84"/>
                    </a:cubicBezTo>
                    <a:cubicBezTo>
                      <a:pt x="79" y="87"/>
                      <a:pt x="78" y="90"/>
                      <a:pt x="82" y="92"/>
                    </a:cubicBezTo>
                    <a:cubicBezTo>
                      <a:pt x="82" y="92"/>
                      <a:pt x="82" y="94"/>
                      <a:pt x="82" y="94"/>
                    </a:cubicBezTo>
                    <a:cubicBezTo>
                      <a:pt x="82" y="102"/>
                      <a:pt x="84" y="111"/>
                      <a:pt x="79" y="119"/>
                    </a:cubicBezTo>
                    <a:cubicBezTo>
                      <a:pt x="78" y="120"/>
                      <a:pt x="78" y="122"/>
                      <a:pt x="77" y="123"/>
                    </a:cubicBezTo>
                    <a:cubicBezTo>
                      <a:pt x="77" y="128"/>
                      <a:pt x="72" y="130"/>
                      <a:pt x="68" y="132"/>
                    </a:cubicBezTo>
                    <a:cubicBezTo>
                      <a:pt x="67" y="132"/>
                      <a:pt x="66" y="132"/>
                      <a:pt x="65" y="130"/>
                    </a:cubicBezTo>
                    <a:cubicBezTo>
                      <a:pt x="65" y="129"/>
                      <a:pt x="65" y="129"/>
                      <a:pt x="65" y="128"/>
                    </a:cubicBezTo>
                    <a:cubicBezTo>
                      <a:pt x="64" y="127"/>
                      <a:pt x="64" y="125"/>
                      <a:pt x="63" y="126"/>
                    </a:cubicBezTo>
                    <a:cubicBezTo>
                      <a:pt x="62" y="127"/>
                      <a:pt x="61" y="127"/>
                      <a:pt x="61" y="128"/>
                    </a:cubicBezTo>
                    <a:cubicBezTo>
                      <a:pt x="59" y="129"/>
                      <a:pt x="60" y="131"/>
                      <a:pt x="61" y="132"/>
                    </a:cubicBezTo>
                    <a:cubicBezTo>
                      <a:pt x="61" y="134"/>
                      <a:pt x="61" y="135"/>
                      <a:pt x="60" y="137"/>
                    </a:cubicBezTo>
                    <a:cubicBezTo>
                      <a:pt x="59" y="140"/>
                      <a:pt x="58" y="144"/>
                      <a:pt x="56" y="149"/>
                    </a:cubicBezTo>
                    <a:cubicBezTo>
                      <a:pt x="56" y="150"/>
                      <a:pt x="56" y="150"/>
                      <a:pt x="55" y="150"/>
                    </a:cubicBezTo>
                    <a:cubicBezTo>
                      <a:pt x="52" y="150"/>
                      <a:pt x="49" y="150"/>
                      <a:pt x="46" y="150"/>
                    </a:cubicBezTo>
                    <a:cubicBezTo>
                      <a:pt x="42" y="152"/>
                      <a:pt x="38" y="152"/>
                      <a:pt x="35" y="153"/>
                    </a:cubicBezTo>
                    <a:cubicBezTo>
                      <a:pt x="33" y="153"/>
                      <a:pt x="31" y="155"/>
                      <a:pt x="30" y="156"/>
                    </a:cubicBezTo>
                    <a:cubicBezTo>
                      <a:pt x="26" y="161"/>
                      <a:pt x="22" y="165"/>
                      <a:pt x="18" y="170"/>
                    </a:cubicBezTo>
                    <a:cubicBezTo>
                      <a:pt x="17" y="170"/>
                      <a:pt x="17" y="172"/>
                      <a:pt x="17" y="172"/>
                    </a:cubicBezTo>
                    <a:cubicBezTo>
                      <a:pt x="17" y="174"/>
                      <a:pt x="17" y="175"/>
                      <a:pt x="16" y="176"/>
                    </a:cubicBezTo>
                    <a:cubicBezTo>
                      <a:pt x="14" y="177"/>
                      <a:pt x="12" y="180"/>
                      <a:pt x="11" y="182"/>
                    </a:cubicBezTo>
                    <a:cubicBezTo>
                      <a:pt x="9" y="183"/>
                      <a:pt x="8" y="185"/>
                      <a:pt x="8" y="187"/>
                    </a:cubicBezTo>
                    <a:cubicBezTo>
                      <a:pt x="9" y="189"/>
                      <a:pt x="10" y="190"/>
                      <a:pt x="11" y="192"/>
                    </a:cubicBezTo>
                    <a:cubicBezTo>
                      <a:pt x="11" y="192"/>
                      <a:pt x="11" y="192"/>
                      <a:pt x="11" y="192"/>
                    </a:cubicBezTo>
                    <a:cubicBezTo>
                      <a:pt x="11" y="192"/>
                      <a:pt x="11" y="192"/>
                      <a:pt x="11" y="192"/>
                    </a:cubicBezTo>
                    <a:cubicBezTo>
                      <a:pt x="11" y="192"/>
                      <a:pt x="11" y="192"/>
                      <a:pt x="11" y="192"/>
                    </a:cubicBezTo>
                    <a:cubicBezTo>
                      <a:pt x="12" y="192"/>
                      <a:pt x="12" y="192"/>
                      <a:pt x="12" y="191"/>
                    </a:cubicBezTo>
                    <a:cubicBezTo>
                      <a:pt x="14" y="191"/>
                      <a:pt x="15" y="191"/>
                      <a:pt x="15" y="193"/>
                    </a:cubicBezTo>
                    <a:cubicBezTo>
                      <a:pt x="16" y="195"/>
                      <a:pt x="15" y="195"/>
                      <a:pt x="14" y="197"/>
                    </a:cubicBezTo>
                    <a:moveTo>
                      <a:pt x="7" y="264"/>
                    </a:moveTo>
                    <a:cubicBezTo>
                      <a:pt x="5" y="263"/>
                      <a:pt x="5" y="265"/>
                      <a:pt x="5" y="265"/>
                    </a:cubicBezTo>
                    <a:cubicBezTo>
                      <a:pt x="5" y="266"/>
                      <a:pt x="5" y="266"/>
                      <a:pt x="5" y="267"/>
                    </a:cubicBezTo>
                    <a:cubicBezTo>
                      <a:pt x="6" y="266"/>
                      <a:pt x="6" y="266"/>
                      <a:pt x="7" y="266"/>
                    </a:cubicBezTo>
                    <a:cubicBezTo>
                      <a:pt x="7" y="265"/>
                      <a:pt x="8" y="265"/>
                      <a:pt x="8" y="265"/>
                    </a:cubicBezTo>
                    <a:cubicBezTo>
                      <a:pt x="8" y="264"/>
                      <a:pt x="7" y="264"/>
                      <a:pt x="7" y="264"/>
                    </a:cubicBezTo>
                    <a:close/>
                    <a:moveTo>
                      <a:pt x="16" y="243"/>
                    </a:moveTo>
                    <a:cubicBezTo>
                      <a:pt x="15" y="245"/>
                      <a:pt x="15" y="246"/>
                      <a:pt x="16" y="246"/>
                    </a:cubicBezTo>
                    <a:cubicBezTo>
                      <a:pt x="17" y="246"/>
                      <a:pt x="18" y="245"/>
                      <a:pt x="18" y="245"/>
                    </a:cubicBezTo>
                    <a:cubicBezTo>
                      <a:pt x="18" y="245"/>
                      <a:pt x="18" y="245"/>
                      <a:pt x="18" y="244"/>
                    </a:cubicBezTo>
                    <a:cubicBezTo>
                      <a:pt x="18" y="243"/>
                      <a:pt x="18" y="243"/>
                      <a:pt x="18" y="243"/>
                    </a:cubicBezTo>
                    <a:cubicBezTo>
                      <a:pt x="18" y="243"/>
                      <a:pt x="17" y="243"/>
                      <a:pt x="16" y="243"/>
                    </a:cubicBezTo>
                    <a:close/>
                    <a:moveTo>
                      <a:pt x="0" y="191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1" y="192"/>
                      <a:pt x="1" y="192"/>
                      <a:pt x="2" y="192"/>
                    </a:cubicBezTo>
                    <a:cubicBezTo>
                      <a:pt x="1" y="192"/>
                      <a:pt x="1" y="191"/>
                      <a:pt x="1" y="191"/>
                    </a:cubicBezTo>
                    <a:lnTo>
                      <a:pt x="0" y="191"/>
                    </a:lnTo>
                    <a:close/>
                    <a:moveTo>
                      <a:pt x="13" y="198"/>
                    </a:moveTo>
                    <a:cubicBezTo>
                      <a:pt x="13" y="198"/>
                      <a:pt x="13" y="198"/>
                      <a:pt x="13" y="198"/>
                    </a:cubicBezTo>
                    <a:moveTo>
                      <a:pt x="11" y="192"/>
                    </a:moveTo>
                    <a:cubicBezTo>
                      <a:pt x="11" y="192"/>
                      <a:pt x="11" y="192"/>
                      <a:pt x="11" y="192"/>
                    </a:cubicBezTo>
                    <a:moveTo>
                      <a:pt x="137" y="1"/>
                    </a:moveTo>
                    <a:cubicBezTo>
                      <a:pt x="135" y="0"/>
                      <a:pt x="134" y="2"/>
                      <a:pt x="133" y="2"/>
                    </a:cubicBezTo>
                    <a:cubicBezTo>
                      <a:pt x="130" y="3"/>
                      <a:pt x="128" y="3"/>
                      <a:pt x="128" y="6"/>
                    </a:cubicBezTo>
                    <a:cubicBezTo>
                      <a:pt x="127" y="8"/>
                      <a:pt x="125" y="10"/>
                      <a:pt x="125" y="12"/>
                    </a:cubicBezTo>
                    <a:cubicBezTo>
                      <a:pt x="125" y="13"/>
                      <a:pt x="124" y="13"/>
                      <a:pt x="125" y="14"/>
                    </a:cubicBezTo>
                    <a:cubicBezTo>
                      <a:pt x="125" y="15"/>
                      <a:pt x="125" y="16"/>
                      <a:pt x="125" y="16"/>
                    </a:cubicBezTo>
                    <a:cubicBezTo>
                      <a:pt x="125" y="16"/>
                      <a:pt x="126" y="16"/>
                      <a:pt x="127" y="16"/>
                    </a:cubicBezTo>
                    <a:cubicBezTo>
                      <a:pt x="130" y="11"/>
                      <a:pt x="133" y="7"/>
                      <a:pt x="138" y="3"/>
                    </a:cubicBezTo>
                    <a:cubicBezTo>
                      <a:pt x="138" y="3"/>
                      <a:pt x="138" y="2"/>
                      <a:pt x="138" y="1"/>
                    </a:cubicBezTo>
                    <a:cubicBezTo>
                      <a:pt x="137" y="1"/>
                      <a:pt x="137" y="1"/>
                      <a:pt x="137" y="1"/>
                    </a:cubicBezTo>
                    <a:close/>
                    <a:moveTo>
                      <a:pt x="76" y="117"/>
                    </a:moveTo>
                    <a:cubicBezTo>
                      <a:pt x="75" y="117"/>
                      <a:pt x="75" y="117"/>
                      <a:pt x="74" y="116"/>
                    </a:cubicBezTo>
                    <a:cubicBezTo>
                      <a:pt x="74" y="117"/>
                      <a:pt x="74" y="117"/>
                      <a:pt x="74" y="117"/>
                    </a:cubicBezTo>
                    <a:cubicBezTo>
                      <a:pt x="74" y="118"/>
                      <a:pt x="74" y="119"/>
                      <a:pt x="74" y="119"/>
                    </a:cubicBezTo>
                    <a:cubicBezTo>
                      <a:pt x="75" y="119"/>
                      <a:pt x="75" y="118"/>
                      <a:pt x="76" y="117"/>
                    </a:cubicBezTo>
                    <a:close/>
                    <a:moveTo>
                      <a:pt x="115" y="29"/>
                    </a:moveTo>
                    <a:cubicBezTo>
                      <a:pt x="115" y="29"/>
                      <a:pt x="115" y="29"/>
                      <a:pt x="115" y="29"/>
                    </a:cubicBezTo>
                    <a:moveTo>
                      <a:pt x="120" y="19"/>
                    </a:moveTo>
                    <a:cubicBezTo>
                      <a:pt x="120" y="19"/>
                      <a:pt x="118" y="19"/>
                      <a:pt x="118" y="19"/>
                    </a:cubicBezTo>
                    <a:cubicBezTo>
                      <a:pt x="117" y="19"/>
                      <a:pt x="117" y="20"/>
                      <a:pt x="117" y="21"/>
                    </a:cubicBezTo>
                    <a:cubicBezTo>
                      <a:pt x="115" y="23"/>
                      <a:pt x="115" y="26"/>
                      <a:pt x="115" y="29"/>
                    </a:cubicBezTo>
                    <a:cubicBezTo>
                      <a:pt x="118" y="26"/>
                      <a:pt x="120" y="23"/>
                      <a:pt x="120" y="21"/>
                    </a:cubicBezTo>
                    <a:cubicBezTo>
                      <a:pt x="120" y="20"/>
                      <a:pt x="120" y="19"/>
                      <a:pt x="120" y="19"/>
                    </a:cubicBezTo>
                    <a:close/>
                    <a:moveTo>
                      <a:pt x="110" y="25"/>
                    </a:moveTo>
                    <a:cubicBezTo>
                      <a:pt x="107" y="27"/>
                      <a:pt x="103" y="27"/>
                      <a:pt x="100" y="25"/>
                    </a:cubicBezTo>
                    <a:cubicBezTo>
                      <a:pt x="95" y="23"/>
                      <a:pt x="90" y="20"/>
                      <a:pt x="87" y="16"/>
                    </a:cubicBezTo>
                    <a:cubicBezTo>
                      <a:pt x="84" y="13"/>
                      <a:pt x="81" y="11"/>
                      <a:pt x="77" y="9"/>
                    </a:cubicBezTo>
                    <a:cubicBezTo>
                      <a:pt x="77" y="8"/>
                      <a:pt x="75" y="9"/>
                      <a:pt x="74" y="10"/>
                    </a:cubicBezTo>
                    <a:cubicBezTo>
                      <a:pt x="74" y="11"/>
                      <a:pt x="73" y="11"/>
                      <a:pt x="74" y="13"/>
                    </a:cubicBezTo>
                    <a:cubicBezTo>
                      <a:pt x="74" y="14"/>
                      <a:pt x="75" y="16"/>
                      <a:pt x="76" y="18"/>
                    </a:cubicBezTo>
                    <a:cubicBezTo>
                      <a:pt x="77" y="20"/>
                      <a:pt x="77" y="21"/>
                      <a:pt x="77" y="23"/>
                    </a:cubicBezTo>
                    <a:cubicBezTo>
                      <a:pt x="78" y="29"/>
                      <a:pt x="78" y="34"/>
                      <a:pt x="78" y="39"/>
                    </a:cubicBezTo>
                    <a:cubicBezTo>
                      <a:pt x="78" y="39"/>
                      <a:pt x="77" y="40"/>
                      <a:pt x="77" y="41"/>
                    </a:cubicBezTo>
                    <a:cubicBezTo>
                      <a:pt x="76" y="41"/>
                      <a:pt x="75" y="41"/>
                      <a:pt x="74" y="41"/>
                    </a:cubicBezTo>
                    <a:cubicBezTo>
                      <a:pt x="72" y="41"/>
                      <a:pt x="72" y="41"/>
                      <a:pt x="72" y="44"/>
                    </a:cubicBezTo>
                    <a:cubicBezTo>
                      <a:pt x="72" y="44"/>
                      <a:pt x="72" y="45"/>
                      <a:pt x="72" y="46"/>
                    </a:cubicBezTo>
                    <a:cubicBezTo>
                      <a:pt x="71" y="48"/>
                      <a:pt x="69" y="50"/>
                      <a:pt x="69" y="53"/>
                    </a:cubicBezTo>
                    <a:cubicBezTo>
                      <a:pt x="69" y="56"/>
                      <a:pt x="72" y="58"/>
                      <a:pt x="73" y="61"/>
                    </a:cubicBezTo>
                    <a:cubicBezTo>
                      <a:pt x="74" y="63"/>
                      <a:pt x="75" y="65"/>
                      <a:pt x="76" y="66"/>
                    </a:cubicBezTo>
                    <a:cubicBezTo>
                      <a:pt x="76" y="67"/>
                      <a:pt x="77" y="68"/>
                      <a:pt x="78" y="67"/>
                    </a:cubicBezTo>
                    <a:cubicBezTo>
                      <a:pt x="80" y="66"/>
                      <a:pt x="82" y="64"/>
                      <a:pt x="85" y="62"/>
                    </a:cubicBezTo>
                    <a:cubicBezTo>
                      <a:pt x="86" y="61"/>
                      <a:pt x="86" y="60"/>
                      <a:pt x="85" y="59"/>
                    </a:cubicBezTo>
                    <a:cubicBezTo>
                      <a:pt x="82" y="58"/>
                      <a:pt x="80" y="56"/>
                      <a:pt x="77" y="55"/>
                    </a:cubicBezTo>
                    <a:cubicBezTo>
                      <a:pt x="77" y="54"/>
                      <a:pt x="77" y="54"/>
                      <a:pt x="77" y="54"/>
                    </a:cubicBezTo>
                    <a:cubicBezTo>
                      <a:pt x="79" y="53"/>
                      <a:pt x="80" y="53"/>
                      <a:pt x="82" y="52"/>
                    </a:cubicBezTo>
                    <a:cubicBezTo>
                      <a:pt x="86" y="49"/>
                      <a:pt x="89" y="50"/>
                      <a:pt x="94" y="54"/>
                    </a:cubicBezTo>
                    <a:cubicBezTo>
                      <a:pt x="96" y="55"/>
                      <a:pt x="98" y="56"/>
                      <a:pt x="101" y="56"/>
                    </a:cubicBezTo>
                    <a:cubicBezTo>
                      <a:pt x="102" y="56"/>
                      <a:pt x="102" y="56"/>
                      <a:pt x="103" y="55"/>
                    </a:cubicBezTo>
                    <a:cubicBezTo>
                      <a:pt x="103" y="53"/>
                      <a:pt x="104" y="51"/>
                      <a:pt x="105" y="49"/>
                    </a:cubicBezTo>
                    <a:cubicBezTo>
                      <a:pt x="105" y="46"/>
                      <a:pt x="107" y="44"/>
                      <a:pt x="110" y="43"/>
                    </a:cubicBezTo>
                    <a:cubicBezTo>
                      <a:pt x="112" y="42"/>
                      <a:pt x="115" y="41"/>
                      <a:pt x="117" y="40"/>
                    </a:cubicBezTo>
                    <a:cubicBezTo>
                      <a:pt x="119" y="39"/>
                      <a:pt x="119" y="36"/>
                      <a:pt x="118" y="34"/>
                    </a:cubicBezTo>
                    <a:cubicBezTo>
                      <a:pt x="117" y="32"/>
                      <a:pt x="116" y="31"/>
                      <a:pt x="115" y="29"/>
                    </a:cubicBezTo>
                    <a:cubicBezTo>
                      <a:pt x="113" y="29"/>
                      <a:pt x="113" y="27"/>
                      <a:pt x="112" y="26"/>
                    </a:cubicBezTo>
                    <a:cubicBezTo>
                      <a:pt x="112" y="24"/>
                      <a:pt x="111" y="23"/>
                      <a:pt x="110" y="25"/>
                    </a:cubicBezTo>
                    <a:close/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7" name="Freeform 354"/>
              <p:cNvSpPr>
                <a:spLocks noEditPoints="1"/>
              </p:cNvSpPr>
              <p:nvPr/>
            </p:nvSpPr>
            <p:spPr bwMode="auto">
              <a:xfrm>
                <a:off x="4024" y="524"/>
                <a:ext cx="2552" cy="1536"/>
              </a:xfrm>
              <a:custGeom>
                <a:avLst/>
                <a:gdLst>
                  <a:gd name="T0" fmla="*/ 155 w 1243"/>
                  <a:gd name="T1" fmla="*/ 150 h 748"/>
                  <a:gd name="T2" fmla="*/ 177 w 1243"/>
                  <a:gd name="T3" fmla="*/ 138 h 748"/>
                  <a:gd name="T4" fmla="*/ 175 w 1243"/>
                  <a:gd name="T5" fmla="*/ 123 h 748"/>
                  <a:gd name="T6" fmla="*/ 174 w 1243"/>
                  <a:gd name="T7" fmla="*/ 104 h 748"/>
                  <a:gd name="T8" fmla="*/ 155 w 1243"/>
                  <a:gd name="T9" fmla="*/ 137 h 748"/>
                  <a:gd name="T10" fmla="*/ 26 w 1243"/>
                  <a:gd name="T11" fmla="*/ 347 h 748"/>
                  <a:gd name="T12" fmla="*/ 827 w 1243"/>
                  <a:gd name="T13" fmla="*/ 139 h 748"/>
                  <a:gd name="T14" fmla="*/ 706 w 1243"/>
                  <a:gd name="T15" fmla="*/ 559 h 748"/>
                  <a:gd name="T16" fmla="*/ 492 w 1243"/>
                  <a:gd name="T17" fmla="*/ 161 h 748"/>
                  <a:gd name="T18" fmla="*/ 474 w 1243"/>
                  <a:gd name="T19" fmla="*/ 163 h 748"/>
                  <a:gd name="T20" fmla="*/ 365 w 1243"/>
                  <a:gd name="T21" fmla="*/ 329 h 748"/>
                  <a:gd name="T22" fmla="*/ 77 w 1243"/>
                  <a:gd name="T23" fmla="*/ 492 h 748"/>
                  <a:gd name="T24" fmla="*/ 20 w 1243"/>
                  <a:gd name="T25" fmla="*/ 541 h 748"/>
                  <a:gd name="T26" fmla="*/ 1191 w 1243"/>
                  <a:gd name="T27" fmla="*/ 119 h 748"/>
                  <a:gd name="T28" fmla="*/ 1022 w 1243"/>
                  <a:gd name="T29" fmla="*/ 130 h 748"/>
                  <a:gd name="T30" fmla="*/ 778 w 1243"/>
                  <a:gd name="T31" fmla="*/ 126 h 748"/>
                  <a:gd name="T32" fmla="*/ 707 w 1243"/>
                  <a:gd name="T33" fmla="*/ 174 h 748"/>
                  <a:gd name="T34" fmla="*/ 558 w 1243"/>
                  <a:gd name="T35" fmla="*/ 163 h 748"/>
                  <a:gd name="T36" fmla="*/ 507 w 1243"/>
                  <a:gd name="T37" fmla="*/ 94 h 748"/>
                  <a:gd name="T38" fmla="*/ 397 w 1243"/>
                  <a:gd name="T39" fmla="*/ 160 h 748"/>
                  <a:gd name="T40" fmla="*/ 391 w 1243"/>
                  <a:gd name="T41" fmla="*/ 284 h 748"/>
                  <a:gd name="T42" fmla="*/ 322 w 1243"/>
                  <a:gd name="T43" fmla="*/ 254 h 748"/>
                  <a:gd name="T44" fmla="*/ 344 w 1243"/>
                  <a:gd name="T45" fmla="*/ 353 h 748"/>
                  <a:gd name="T46" fmla="*/ 249 w 1243"/>
                  <a:gd name="T47" fmla="*/ 327 h 748"/>
                  <a:gd name="T48" fmla="*/ 134 w 1243"/>
                  <a:gd name="T49" fmla="*/ 380 h 748"/>
                  <a:gd name="T50" fmla="*/ 58 w 1243"/>
                  <a:gd name="T51" fmla="*/ 421 h 748"/>
                  <a:gd name="T52" fmla="*/ 18 w 1243"/>
                  <a:gd name="T53" fmla="*/ 350 h 748"/>
                  <a:gd name="T54" fmla="*/ 25 w 1243"/>
                  <a:gd name="T55" fmla="*/ 441 h 748"/>
                  <a:gd name="T56" fmla="*/ 14 w 1243"/>
                  <a:gd name="T57" fmla="*/ 535 h 748"/>
                  <a:gd name="T58" fmla="*/ 51 w 1243"/>
                  <a:gd name="T59" fmla="*/ 580 h 748"/>
                  <a:gd name="T60" fmla="*/ 108 w 1243"/>
                  <a:gd name="T61" fmla="*/ 638 h 748"/>
                  <a:gd name="T62" fmla="*/ 162 w 1243"/>
                  <a:gd name="T63" fmla="*/ 740 h 748"/>
                  <a:gd name="T64" fmla="*/ 212 w 1243"/>
                  <a:gd name="T65" fmla="*/ 692 h 748"/>
                  <a:gd name="T66" fmla="*/ 229 w 1243"/>
                  <a:gd name="T67" fmla="*/ 619 h 748"/>
                  <a:gd name="T68" fmla="*/ 309 w 1243"/>
                  <a:gd name="T69" fmla="*/ 624 h 748"/>
                  <a:gd name="T70" fmla="*/ 333 w 1243"/>
                  <a:gd name="T71" fmla="*/ 576 h 748"/>
                  <a:gd name="T72" fmla="*/ 405 w 1243"/>
                  <a:gd name="T73" fmla="*/ 568 h 748"/>
                  <a:gd name="T74" fmla="*/ 505 w 1243"/>
                  <a:gd name="T75" fmla="*/ 610 h 748"/>
                  <a:gd name="T76" fmla="*/ 625 w 1243"/>
                  <a:gd name="T77" fmla="*/ 611 h 748"/>
                  <a:gd name="T78" fmla="*/ 785 w 1243"/>
                  <a:gd name="T79" fmla="*/ 593 h 748"/>
                  <a:gd name="T80" fmla="*/ 847 w 1243"/>
                  <a:gd name="T81" fmla="*/ 531 h 748"/>
                  <a:gd name="T82" fmla="*/ 950 w 1243"/>
                  <a:gd name="T83" fmla="*/ 610 h 748"/>
                  <a:gd name="T84" fmla="*/ 971 w 1243"/>
                  <a:gd name="T85" fmla="*/ 681 h 748"/>
                  <a:gd name="T86" fmla="*/ 1051 w 1243"/>
                  <a:gd name="T87" fmla="*/ 602 h 748"/>
                  <a:gd name="T88" fmla="*/ 961 w 1243"/>
                  <a:gd name="T89" fmla="*/ 507 h 748"/>
                  <a:gd name="T90" fmla="*/ 1063 w 1243"/>
                  <a:gd name="T91" fmla="*/ 377 h 748"/>
                  <a:gd name="T92" fmla="*/ 1106 w 1243"/>
                  <a:gd name="T93" fmla="*/ 404 h 748"/>
                  <a:gd name="T94" fmla="*/ 1156 w 1243"/>
                  <a:gd name="T95" fmla="*/ 395 h 748"/>
                  <a:gd name="T96" fmla="*/ 1211 w 1243"/>
                  <a:gd name="T97" fmla="*/ 270 h 748"/>
                  <a:gd name="T98" fmla="*/ 1215 w 1243"/>
                  <a:gd name="T99" fmla="*/ 173 h 748"/>
                  <a:gd name="T100" fmla="*/ 1152 w 1243"/>
                  <a:gd name="T101" fmla="*/ 533 h 748"/>
                  <a:gd name="T102" fmla="*/ 565 w 1243"/>
                  <a:gd name="T103" fmla="*/ 145 h 748"/>
                  <a:gd name="T104" fmla="*/ 421 w 1243"/>
                  <a:gd name="T105" fmla="*/ 85 h 748"/>
                  <a:gd name="T106" fmla="*/ 771 w 1243"/>
                  <a:gd name="T107" fmla="*/ 94 h 748"/>
                  <a:gd name="T108" fmla="*/ 739 w 1243"/>
                  <a:gd name="T109" fmla="*/ 58 h 748"/>
                  <a:gd name="T110" fmla="*/ 717 w 1243"/>
                  <a:gd name="T111" fmla="*/ 38 h 748"/>
                  <a:gd name="T112" fmla="*/ 199 w 1243"/>
                  <a:gd name="T113" fmla="*/ 319 h 748"/>
                  <a:gd name="T114" fmla="*/ 170 w 1243"/>
                  <a:gd name="T115" fmla="*/ 217 h 748"/>
                  <a:gd name="T116" fmla="*/ 198 w 1243"/>
                  <a:gd name="T117" fmla="*/ 128 h 748"/>
                  <a:gd name="T118" fmla="*/ 149 w 1243"/>
                  <a:gd name="T119" fmla="*/ 356 h 748"/>
                  <a:gd name="T120" fmla="*/ 370 w 1243"/>
                  <a:gd name="T121" fmla="*/ 65 h 748"/>
                  <a:gd name="T122" fmla="*/ 361 w 1243"/>
                  <a:gd name="T123" fmla="*/ 210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43" h="748">
                    <a:moveTo>
                      <a:pt x="172" y="142"/>
                    </a:moveTo>
                    <a:cubicBezTo>
                      <a:pt x="172" y="142"/>
                      <a:pt x="172" y="142"/>
                      <a:pt x="172" y="142"/>
                    </a:cubicBezTo>
                    <a:cubicBezTo>
                      <a:pt x="172" y="142"/>
                      <a:pt x="172" y="142"/>
                      <a:pt x="172" y="142"/>
                    </a:cubicBezTo>
                    <a:cubicBezTo>
                      <a:pt x="172" y="142"/>
                      <a:pt x="172" y="142"/>
                      <a:pt x="172" y="142"/>
                    </a:cubicBezTo>
                    <a:close/>
                    <a:moveTo>
                      <a:pt x="167" y="146"/>
                    </a:moveTo>
                    <a:cubicBezTo>
                      <a:pt x="168" y="145"/>
                      <a:pt x="170" y="143"/>
                      <a:pt x="172" y="142"/>
                    </a:cubicBezTo>
                    <a:cubicBezTo>
                      <a:pt x="170" y="142"/>
                      <a:pt x="168" y="142"/>
                      <a:pt x="166" y="142"/>
                    </a:cubicBezTo>
                    <a:cubicBezTo>
                      <a:pt x="165" y="142"/>
                      <a:pt x="165" y="143"/>
                      <a:pt x="165" y="144"/>
                    </a:cubicBezTo>
                    <a:cubicBezTo>
                      <a:pt x="165" y="144"/>
                      <a:pt x="165" y="145"/>
                      <a:pt x="165" y="145"/>
                    </a:cubicBezTo>
                    <a:cubicBezTo>
                      <a:pt x="166" y="146"/>
                      <a:pt x="166" y="146"/>
                      <a:pt x="167" y="146"/>
                    </a:cubicBezTo>
                    <a:close/>
                    <a:moveTo>
                      <a:pt x="175" y="141"/>
                    </a:moveTo>
                    <a:cubicBezTo>
                      <a:pt x="174" y="141"/>
                      <a:pt x="174" y="140"/>
                      <a:pt x="174" y="140"/>
                    </a:cubicBezTo>
                    <a:cubicBezTo>
                      <a:pt x="173" y="140"/>
                      <a:pt x="173" y="140"/>
                      <a:pt x="172" y="140"/>
                    </a:cubicBezTo>
                    <a:cubicBezTo>
                      <a:pt x="172" y="141"/>
                      <a:pt x="172" y="141"/>
                      <a:pt x="172" y="142"/>
                    </a:cubicBezTo>
                    <a:cubicBezTo>
                      <a:pt x="173" y="142"/>
                      <a:pt x="173" y="142"/>
                      <a:pt x="173" y="142"/>
                    </a:cubicBezTo>
                    <a:cubicBezTo>
                      <a:pt x="174" y="141"/>
                      <a:pt x="174" y="141"/>
                      <a:pt x="175" y="141"/>
                    </a:cubicBezTo>
                    <a:close/>
                    <a:moveTo>
                      <a:pt x="172" y="140"/>
                    </a:moveTo>
                    <a:cubicBezTo>
                      <a:pt x="172" y="140"/>
                      <a:pt x="172" y="140"/>
                      <a:pt x="172" y="140"/>
                    </a:cubicBezTo>
                    <a:cubicBezTo>
                      <a:pt x="172" y="140"/>
                      <a:pt x="172" y="140"/>
                      <a:pt x="172" y="140"/>
                    </a:cubicBezTo>
                    <a:cubicBezTo>
                      <a:pt x="172" y="140"/>
                      <a:pt x="172" y="140"/>
                      <a:pt x="172" y="140"/>
                    </a:cubicBezTo>
                    <a:cubicBezTo>
                      <a:pt x="172" y="140"/>
                      <a:pt x="172" y="140"/>
                      <a:pt x="172" y="140"/>
                    </a:cubicBezTo>
                    <a:close/>
                    <a:moveTo>
                      <a:pt x="149" y="125"/>
                    </a:moveTo>
                    <a:cubicBezTo>
                      <a:pt x="149" y="124"/>
                      <a:pt x="150" y="124"/>
                      <a:pt x="150" y="124"/>
                    </a:cubicBezTo>
                    <a:cubicBezTo>
                      <a:pt x="150" y="123"/>
                      <a:pt x="150" y="123"/>
                      <a:pt x="149" y="123"/>
                    </a:cubicBezTo>
                    <a:cubicBezTo>
                      <a:pt x="148" y="123"/>
                      <a:pt x="148" y="123"/>
                      <a:pt x="148" y="124"/>
                    </a:cubicBezTo>
                    <a:cubicBezTo>
                      <a:pt x="148" y="124"/>
                      <a:pt x="149" y="125"/>
                      <a:pt x="149" y="125"/>
                    </a:cubicBezTo>
                    <a:close/>
                    <a:moveTo>
                      <a:pt x="170" y="136"/>
                    </a:moveTo>
                    <a:cubicBezTo>
                      <a:pt x="169" y="135"/>
                      <a:pt x="168" y="135"/>
                      <a:pt x="167" y="135"/>
                    </a:cubicBezTo>
                    <a:cubicBezTo>
                      <a:pt x="167" y="135"/>
                      <a:pt x="166" y="135"/>
                      <a:pt x="166" y="136"/>
                    </a:cubicBezTo>
                    <a:cubicBezTo>
                      <a:pt x="166" y="136"/>
                      <a:pt x="165" y="137"/>
                      <a:pt x="165" y="137"/>
                    </a:cubicBezTo>
                    <a:cubicBezTo>
                      <a:pt x="165" y="138"/>
                      <a:pt x="165" y="138"/>
                      <a:pt x="166" y="138"/>
                    </a:cubicBezTo>
                    <a:cubicBezTo>
                      <a:pt x="168" y="138"/>
                      <a:pt x="170" y="139"/>
                      <a:pt x="172" y="140"/>
                    </a:cubicBezTo>
                    <a:cubicBezTo>
                      <a:pt x="172" y="139"/>
                      <a:pt x="172" y="139"/>
                      <a:pt x="172" y="138"/>
                    </a:cubicBezTo>
                    <a:cubicBezTo>
                      <a:pt x="172" y="136"/>
                      <a:pt x="172" y="136"/>
                      <a:pt x="170" y="136"/>
                    </a:cubicBezTo>
                    <a:close/>
                    <a:moveTo>
                      <a:pt x="155" y="150"/>
                    </a:moveTo>
                    <a:cubicBezTo>
                      <a:pt x="155" y="151"/>
                      <a:pt x="155" y="151"/>
                      <a:pt x="156" y="152"/>
                    </a:cubicBezTo>
                    <a:cubicBezTo>
                      <a:pt x="157" y="152"/>
                      <a:pt x="159" y="152"/>
                      <a:pt x="160" y="151"/>
                    </a:cubicBezTo>
                    <a:cubicBezTo>
                      <a:pt x="160" y="150"/>
                      <a:pt x="160" y="150"/>
                      <a:pt x="160" y="150"/>
                    </a:cubicBezTo>
                    <a:cubicBezTo>
                      <a:pt x="159" y="149"/>
                      <a:pt x="159" y="148"/>
                      <a:pt x="158" y="148"/>
                    </a:cubicBezTo>
                    <a:cubicBezTo>
                      <a:pt x="157" y="147"/>
                      <a:pt x="157" y="148"/>
                      <a:pt x="156" y="148"/>
                    </a:cubicBezTo>
                    <a:cubicBezTo>
                      <a:pt x="155" y="149"/>
                      <a:pt x="155" y="150"/>
                      <a:pt x="155" y="150"/>
                    </a:cubicBezTo>
                    <a:close/>
                    <a:moveTo>
                      <a:pt x="153" y="145"/>
                    </a:moveTo>
                    <a:cubicBezTo>
                      <a:pt x="153" y="145"/>
                      <a:pt x="152" y="146"/>
                      <a:pt x="152" y="146"/>
                    </a:cubicBezTo>
                    <a:cubicBezTo>
                      <a:pt x="152" y="147"/>
                      <a:pt x="152" y="148"/>
                      <a:pt x="153" y="148"/>
                    </a:cubicBezTo>
                    <a:cubicBezTo>
                      <a:pt x="154" y="148"/>
                      <a:pt x="155" y="148"/>
                      <a:pt x="155" y="148"/>
                    </a:cubicBezTo>
                    <a:cubicBezTo>
                      <a:pt x="155" y="147"/>
                      <a:pt x="155" y="146"/>
                      <a:pt x="154" y="145"/>
                    </a:cubicBezTo>
                    <a:cubicBezTo>
                      <a:pt x="154" y="145"/>
                      <a:pt x="154" y="145"/>
                      <a:pt x="153" y="145"/>
                    </a:cubicBezTo>
                    <a:close/>
                    <a:moveTo>
                      <a:pt x="155" y="148"/>
                    </a:moveTo>
                    <a:cubicBezTo>
                      <a:pt x="155" y="148"/>
                      <a:pt x="155" y="148"/>
                      <a:pt x="156" y="148"/>
                    </a:cubicBezTo>
                    <a:cubicBezTo>
                      <a:pt x="156" y="148"/>
                      <a:pt x="156" y="148"/>
                      <a:pt x="156" y="148"/>
                    </a:cubicBezTo>
                    <a:cubicBezTo>
                      <a:pt x="156" y="148"/>
                      <a:pt x="156" y="148"/>
                      <a:pt x="155" y="148"/>
                    </a:cubicBezTo>
                    <a:close/>
                    <a:moveTo>
                      <a:pt x="1151" y="365"/>
                    </a:moveTo>
                    <a:cubicBezTo>
                      <a:pt x="1150" y="366"/>
                      <a:pt x="1149" y="367"/>
                      <a:pt x="1148" y="367"/>
                    </a:cubicBezTo>
                    <a:cubicBezTo>
                      <a:pt x="1147" y="369"/>
                      <a:pt x="1146" y="370"/>
                      <a:pt x="1147" y="372"/>
                    </a:cubicBezTo>
                    <a:cubicBezTo>
                      <a:pt x="1148" y="375"/>
                      <a:pt x="1148" y="377"/>
                      <a:pt x="1149" y="380"/>
                    </a:cubicBezTo>
                    <a:cubicBezTo>
                      <a:pt x="1149" y="380"/>
                      <a:pt x="1150" y="380"/>
                      <a:pt x="1150" y="380"/>
                    </a:cubicBezTo>
                    <a:cubicBezTo>
                      <a:pt x="1151" y="380"/>
                      <a:pt x="1151" y="380"/>
                      <a:pt x="1151" y="380"/>
                    </a:cubicBezTo>
                    <a:cubicBezTo>
                      <a:pt x="1151" y="377"/>
                      <a:pt x="1153" y="375"/>
                      <a:pt x="1155" y="372"/>
                    </a:cubicBezTo>
                    <a:cubicBezTo>
                      <a:pt x="1156" y="370"/>
                      <a:pt x="1156" y="367"/>
                      <a:pt x="1154" y="366"/>
                    </a:cubicBezTo>
                    <a:cubicBezTo>
                      <a:pt x="1153" y="365"/>
                      <a:pt x="1151" y="365"/>
                      <a:pt x="1151" y="365"/>
                    </a:cubicBezTo>
                    <a:close/>
                    <a:moveTo>
                      <a:pt x="182" y="131"/>
                    </a:moveTo>
                    <a:cubicBezTo>
                      <a:pt x="182" y="131"/>
                      <a:pt x="182" y="131"/>
                      <a:pt x="182" y="131"/>
                    </a:cubicBezTo>
                    <a:cubicBezTo>
                      <a:pt x="183" y="131"/>
                      <a:pt x="183" y="131"/>
                      <a:pt x="183" y="131"/>
                    </a:cubicBezTo>
                    <a:lnTo>
                      <a:pt x="182" y="131"/>
                    </a:lnTo>
                    <a:close/>
                    <a:moveTo>
                      <a:pt x="180" y="111"/>
                    </a:moveTo>
                    <a:cubicBezTo>
                      <a:pt x="180" y="110"/>
                      <a:pt x="180" y="110"/>
                      <a:pt x="179" y="109"/>
                    </a:cubicBezTo>
                    <a:cubicBezTo>
                      <a:pt x="179" y="110"/>
                      <a:pt x="179" y="110"/>
                      <a:pt x="179" y="110"/>
                    </a:cubicBezTo>
                    <a:cubicBezTo>
                      <a:pt x="178" y="110"/>
                      <a:pt x="179" y="111"/>
                      <a:pt x="179" y="111"/>
                    </a:cubicBezTo>
                    <a:lnTo>
                      <a:pt x="180" y="111"/>
                    </a:lnTo>
                    <a:close/>
                    <a:moveTo>
                      <a:pt x="177" y="138"/>
                    </a:moveTo>
                    <a:cubicBezTo>
                      <a:pt x="177" y="138"/>
                      <a:pt x="176" y="138"/>
                      <a:pt x="176" y="139"/>
                    </a:cubicBezTo>
                    <a:cubicBezTo>
                      <a:pt x="176" y="141"/>
                      <a:pt x="177" y="142"/>
                      <a:pt x="178" y="144"/>
                    </a:cubicBezTo>
                    <a:cubicBezTo>
                      <a:pt x="179" y="144"/>
                      <a:pt x="181" y="145"/>
                      <a:pt x="181" y="144"/>
                    </a:cubicBezTo>
                    <a:cubicBezTo>
                      <a:pt x="182" y="144"/>
                      <a:pt x="183" y="143"/>
                      <a:pt x="184" y="143"/>
                    </a:cubicBezTo>
                    <a:cubicBezTo>
                      <a:pt x="186" y="143"/>
                      <a:pt x="186" y="142"/>
                      <a:pt x="187" y="141"/>
                    </a:cubicBezTo>
                    <a:cubicBezTo>
                      <a:pt x="187" y="140"/>
                      <a:pt x="188" y="139"/>
                      <a:pt x="188" y="138"/>
                    </a:cubicBezTo>
                    <a:cubicBezTo>
                      <a:pt x="190" y="137"/>
                      <a:pt x="189" y="135"/>
                      <a:pt x="188" y="135"/>
                    </a:cubicBezTo>
                    <a:cubicBezTo>
                      <a:pt x="187" y="134"/>
                      <a:pt x="186" y="134"/>
                      <a:pt x="185" y="133"/>
                    </a:cubicBezTo>
                    <a:cubicBezTo>
                      <a:pt x="184" y="133"/>
                      <a:pt x="183" y="133"/>
                      <a:pt x="183" y="134"/>
                    </a:cubicBezTo>
                    <a:cubicBezTo>
                      <a:pt x="182" y="136"/>
                      <a:pt x="179" y="137"/>
                      <a:pt x="177" y="138"/>
                    </a:cubicBezTo>
                    <a:close/>
                    <a:moveTo>
                      <a:pt x="192" y="144"/>
                    </a:moveTo>
                    <a:cubicBezTo>
                      <a:pt x="192" y="145"/>
                      <a:pt x="193" y="146"/>
                      <a:pt x="194" y="146"/>
                    </a:cubicBezTo>
                    <a:cubicBezTo>
                      <a:pt x="195" y="146"/>
                      <a:pt x="196" y="145"/>
                      <a:pt x="196" y="143"/>
                    </a:cubicBezTo>
                    <a:cubicBezTo>
                      <a:pt x="196" y="142"/>
                      <a:pt x="195" y="142"/>
                      <a:pt x="194" y="142"/>
                    </a:cubicBezTo>
                    <a:cubicBezTo>
                      <a:pt x="193" y="142"/>
                      <a:pt x="192" y="143"/>
                      <a:pt x="192" y="144"/>
                    </a:cubicBezTo>
                    <a:close/>
                    <a:moveTo>
                      <a:pt x="181" y="119"/>
                    </a:moveTo>
                    <a:cubicBezTo>
                      <a:pt x="181" y="119"/>
                      <a:pt x="180" y="119"/>
                      <a:pt x="180" y="119"/>
                    </a:cubicBezTo>
                    <a:cubicBezTo>
                      <a:pt x="179" y="119"/>
                      <a:pt x="179" y="120"/>
                      <a:pt x="179" y="120"/>
                    </a:cubicBezTo>
                    <a:cubicBezTo>
                      <a:pt x="179" y="121"/>
                      <a:pt x="180" y="121"/>
                      <a:pt x="180" y="122"/>
                    </a:cubicBezTo>
                    <a:cubicBezTo>
                      <a:pt x="181" y="122"/>
                      <a:pt x="181" y="122"/>
                      <a:pt x="182" y="122"/>
                    </a:cubicBezTo>
                    <a:cubicBezTo>
                      <a:pt x="182" y="121"/>
                      <a:pt x="182" y="120"/>
                      <a:pt x="181" y="119"/>
                    </a:cubicBezTo>
                    <a:close/>
                    <a:moveTo>
                      <a:pt x="962" y="487"/>
                    </a:moveTo>
                    <a:cubicBezTo>
                      <a:pt x="960" y="486"/>
                      <a:pt x="957" y="487"/>
                      <a:pt x="957" y="490"/>
                    </a:cubicBezTo>
                    <a:cubicBezTo>
                      <a:pt x="956" y="491"/>
                      <a:pt x="957" y="493"/>
                      <a:pt x="959" y="493"/>
                    </a:cubicBezTo>
                    <a:cubicBezTo>
                      <a:pt x="960" y="493"/>
                      <a:pt x="960" y="494"/>
                      <a:pt x="962" y="494"/>
                    </a:cubicBezTo>
                    <a:cubicBezTo>
                      <a:pt x="962" y="493"/>
                      <a:pt x="963" y="493"/>
                      <a:pt x="964" y="493"/>
                    </a:cubicBezTo>
                    <a:cubicBezTo>
                      <a:pt x="965" y="490"/>
                      <a:pt x="965" y="488"/>
                      <a:pt x="962" y="487"/>
                    </a:cubicBezTo>
                    <a:close/>
                    <a:moveTo>
                      <a:pt x="137" y="142"/>
                    </a:moveTo>
                    <a:cubicBezTo>
                      <a:pt x="137" y="142"/>
                      <a:pt x="137" y="142"/>
                      <a:pt x="138" y="142"/>
                    </a:cubicBezTo>
                    <a:cubicBezTo>
                      <a:pt x="138" y="142"/>
                      <a:pt x="138" y="142"/>
                      <a:pt x="138" y="142"/>
                    </a:cubicBezTo>
                    <a:cubicBezTo>
                      <a:pt x="137" y="142"/>
                      <a:pt x="137" y="142"/>
                      <a:pt x="137" y="142"/>
                    </a:cubicBezTo>
                    <a:close/>
                    <a:moveTo>
                      <a:pt x="175" y="124"/>
                    </a:moveTo>
                    <a:cubicBezTo>
                      <a:pt x="175" y="124"/>
                      <a:pt x="175" y="124"/>
                      <a:pt x="175" y="124"/>
                    </a:cubicBezTo>
                    <a:cubicBezTo>
                      <a:pt x="175" y="124"/>
                      <a:pt x="175" y="124"/>
                      <a:pt x="175" y="124"/>
                    </a:cubicBezTo>
                    <a:cubicBezTo>
                      <a:pt x="175" y="123"/>
                      <a:pt x="175" y="123"/>
                      <a:pt x="175" y="123"/>
                    </a:cubicBezTo>
                    <a:lnTo>
                      <a:pt x="175" y="124"/>
                    </a:lnTo>
                    <a:close/>
                    <a:moveTo>
                      <a:pt x="169" y="126"/>
                    </a:moveTo>
                    <a:cubicBezTo>
                      <a:pt x="169" y="126"/>
                      <a:pt x="169" y="126"/>
                      <a:pt x="170" y="127"/>
                    </a:cubicBezTo>
                    <a:cubicBezTo>
                      <a:pt x="170" y="127"/>
                      <a:pt x="170" y="127"/>
                      <a:pt x="171" y="127"/>
                    </a:cubicBezTo>
                    <a:cubicBezTo>
                      <a:pt x="171" y="127"/>
                      <a:pt x="171" y="127"/>
                      <a:pt x="171" y="127"/>
                    </a:cubicBezTo>
                    <a:cubicBezTo>
                      <a:pt x="170" y="127"/>
                      <a:pt x="170" y="127"/>
                      <a:pt x="170" y="127"/>
                    </a:cubicBezTo>
                    <a:cubicBezTo>
                      <a:pt x="170" y="127"/>
                      <a:pt x="170" y="127"/>
                      <a:pt x="170" y="127"/>
                    </a:cubicBezTo>
                    <a:cubicBezTo>
                      <a:pt x="169" y="127"/>
                      <a:pt x="168" y="127"/>
                      <a:pt x="167" y="128"/>
                    </a:cubicBezTo>
                    <a:cubicBezTo>
                      <a:pt x="167" y="128"/>
                      <a:pt x="166" y="128"/>
                      <a:pt x="166" y="129"/>
                    </a:cubicBezTo>
                    <a:cubicBezTo>
                      <a:pt x="166" y="129"/>
                      <a:pt x="167" y="130"/>
                      <a:pt x="167" y="130"/>
                    </a:cubicBezTo>
                    <a:cubicBezTo>
                      <a:pt x="169" y="131"/>
                      <a:pt x="172" y="131"/>
                      <a:pt x="174" y="132"/>
                    </a:cubicBezTo>
                    <a:cubicBezTo>
                      <a:pt x="175" y="133"/>
                      <a:pt x="176" y="132"/>
                      <a:pt x="176" y="132"/>
                    </a:cubicBezTo>
                    <a:cubicBezTo>
                      <a:pt x="177" y="132"/>
                      <a:pt x="178" y="132"/>
                      <a:pt x="178" y="131"/>
                    </a:cubicBezTo>
                    <a:cubicBezTo>
                      <a:pt x="178" y="129"/>
                      <a:pt x="181" y="128"/>
                      <a:pt x="182" y="126"/>
                    </a:cubicBezTo>
                    <a:cubicBezTo>
                      <a:pt x="184" y="125"/>
                      <a:pt x="184" y="124"/>
                      <a:pt x="182" y="123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1" y="122"/>
                      <a:pt x="181" y="122"/>
                      <a:pt x="180" y="122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9" y="122"/>
                      <a:pt x="178" y="121"/>
                      <a:pt x="177" y="121"/>
                    </a:cubicBezTo>
                    <a:cubicBezTo>
                      <a:pt x="177" y="121"/>
                      <a:pt x="176" y="120"/>
                      <a:pt x="176" y="120"/>
                    </a:cubicBezTo>
                    <a:cubicBezTo>
                      <a:pt x="177" y="116"/>
                      <a:pt x="175" y="113"/>
                      <a:pt x="176" y="110"/>
                    </a:cubicBezTo>
                    <a:cubicBezTo>
                      <a:pt x="176" y="110"/>
                      <a:pt x="176" y="109"/>
                      <a:pt x="175" y="109"/>
                    </a:cubicBezTo>
                    <a:cubicBezTo>
                      <a:pt x="173" y="107"/>
                      <a:pt x="171" y="108"/>
                      <a:pt x="170" y="111"/>
                    </a:cubicBezTo>
                    <a:cubicBezTo>
                      <a:pt x="170" y="113"/>
                      <a:pt x="170" y="116"/>
                      <a:pt x="168" y="119"/>
                    </a:cubicBezTo>
                    <a:cubicBezTo>
                      <a:pt x="168" y="119"/>
                      <a:pt x="168" y="120"/>
                      <a:pt x="169" y="121"/>
                    </a:cubicBezTo>
                    <a:cubicBezTo>
                      <a:pt x="170" y="121"/>
                      <a:pt x="170" y="121"/>
                      <a:pt x="170" y="121"/>
                    </a:cubicBezTo>
                    <a:cubicBezTo>
                      <a:pt x="170" y="121"/>
                      <a:pt x="169" y="122"/>
                      <a:pt x="169" y="122"/>
                    </a:cubicBezTo>
                    <a:cubicBezTo>
                      <a:pt x="167" y="122"/>
                      <a:pt x="166" y="122"/>
                      <a:pt x="165" y="123"/>
                    </a:cubicBezTo>
                    <a:cubicBezTo>
                      <a:pt x="165" y="126"/>
                      <a:pt x="167" y="125"/>
                      <a:pt x="169" y="126"/>
                    </a:cubicBezTo>
                    <a:close/>
                    <a:moveTo>
                      <a:pt x="174" y="104"/>
                    </a:moveTo>
                    <a:cubicBezTo>
                      <a:pt x="174" y="104"/>
                      <a:pt x="174" y="104"/>
                      <a:pt x="175" y="104"/>
                    </a:cubicBezTo>
                    <a:cubicBezTo>
                      <a:pt x="176" y="104"/>
                      <a:pt x="177" y="102"/>
                      <a:pt x="176" y="102"/>
                    </a:cubicBezTo>
                    <a:cubicBezTo>
                      <a:pt x="176" y="101"/>
                      <a:pt x="175" y="101"/>
                      <a:pt x="174" y="101"/>
                    </a:cubicBezTo>
                    <a:cubicBezTo>
                      <a:pt x="173" y="100"/>
                      <a:pt x="172" y="102"/>
                      <a:pt x="172" y="102"/>
                    </a:cubicBezTo>
                    <a:cubicBezTo>
                      <a:pt x="173" y="103"/>
                      <a:pt x="173" y="103"/>
                      <a:pt x="174" y="104"/>
                    </a:cubicBezTo>
                    <a:close/>
                    <a:moveTo>
                      <a:pt x="952" y="491"/>
                    </a:moveTo>
                    <a:cubicBezTo>
                      <a:pt x="952" y="491"/>
                      <a:pt x="952" y="491"/>
                      <a:pt x="952" y="491"/>
                    </a:cubicBezTo>
                    <a:cubicBezTo>
                      <a:pt x="954" y="491"/>
                      <a:pt x="954" y="490"/>
                      <a:pt x="954" y="490"/>
                    </a:cubicBezTo>
                    <a:cubicBezTo>
                      <a:pt x="953" y="490"/>
                      <a:pt x="953" y="490"/>
                      <a:pt x="953" y="489"/>
                    </a:cubicBezTo>
                    <a:cubicBezTo>
                      <a:pt x="952" y="490"/>
                      <a:pt x="952" y="490"/>
                      <a:pt x="952" y="491"/>
                    </a:cubicBezTo>
                    <a:close/>
                    <a:moveTo>
                      <a:pt x="129" y="143"/>
                    </a:moveTo>
                    <a:cubicBezTo>
                      <a:pt x="132" y="143"/>
                      <a:pt x="134" y="143"/>
                      <a:pt x="136" y="144"/>
                    </a:cubicBezTo>
                    <a:cubicBezTo>
                      <a:pt x="137" y="144"/>
                      <a:pt x="137" y="143"/>
                      <a:pt x="137" y="142"/>
                    </a:cubicBezTo>
                    <a:cubicBezTo>
                      <a:pt x="137" y="141"/>
                      <a:pt x="137" y="141"/>
                      <a:pt x="137" y="141"/>
                    </a:cubicBezTo>
                    <a:cubicBezTo>
                      <a:pt x="136" y="139"/>
                      <a:pt x="136" y="138"/>
                      <a:pt x="137" y="137"/>
                    </a:cubicBezTo>
                    <a:cubicBezTo>
                      <a:pt x="138" y="136"/>
                      <a:pt x="139" y="135"/>
                      <a:pt x="140" y="137"/>
                    </a:cubicBezTo>
                    <a:cubicBezTo>
                      <a:pt x="141" y="137"/>
                      <a:pt x="143" y="137"/>
                      <a:pt x="144" y="137"/>
                    </a:cubicBezTo>
                    <a:cubicBezTo>
                      <a:pt x="144" y="136"/>
                      <a:pt x="144" y="135"/>
                      <a:pt x="143" y="135"/>
                    </a:cubicBezTo>
                    <a:cubicBezTo>
                      <a:pt x="142" y="133"/>
                      <a:pt x="140" y="132"/>
                      <a:pt x="137" y="132"/>
                    </a:cubicBezTo>
                    <a:cubicBezTo>
                      <a:pt x="136" y="132"/>
                      <a:pt x="135" y="132"/>
                      <a:pt x="134" y="132"/>
                    </a:cubicBezTo>
                    <a:cubicBezTo>
                      <a:pt x="132" y="134"/>
                      <a:pt x="129" y="136"/>
                      <a:pt x="127" y="139"/>
                    </a:cubicBezTo>
                    <a:cubicBezTo>
                      <a:pt x="127" y="140"/>
                      <a:pt x="127" y="142"/>
                      <a:pt x="129" y="143"/>
                    </a:cubicBezTo>
                    <a:close/>
                    <a:moveTo>
                      <a:pt x="1057" y="577"/>
                    </a:moveTo>
                    <a:cubicBezTo>
                      <a:pt x="1056" y="576"/>
                      <a:pt x="1056" y="575"/>
                      <a:pt x="1055" y="575"/>
                    </a:cubicBezTo>
                    <a:cubicBezTo>
                      <a:pt x="1055" y="576"/>
                      <a:pt x="1055" y="577"/>
                      <a:pt x="1057" y="577"/>
                    </a:cubicBezTo>
                    <a:close/>
                    <a:moveTo>
                      <a:pt x="140" y="138"/>
                    </a:moveTo>
                    <a:cubicBezTo>
                      <a:pt x="138" y="138"/>
                      <a:pt x="138" y="140"/>
                      <a:pt x="138" y="142"/>
                    </a:cubicBezTo>
                    <a:cubicBezTo>
                      <a:pt x="140" y="142"/>
                      <a:pt x="140" y="142"/>
                      <a:pt x="139" y="144"/>
                    </a:cubicBezTo>
                    <a:cubicBezTo>
                      <a:pt x="139" y="145"/>
                      <a:pt x="139" y="145"/>
                      <a:pt x="139" y="146"/>
                    </a:cubicBezTo>
                    <a:cubicBezTo>
                      <a:pt x="139" y="148"/>
                      <a:pt x="140" y="150"/>
                      <a:pt x="142" y="150"/>
                    </a:cubicBezTo>
                    <a:cubicBezTo>
                      <a:pt x="143" y="150"/>
                      <a:pt x="144" y="150"/>
                      <a:pt x="145" y="150"/>
                    </a:cubicBezTo>
                    <a:cubicBezTo>
                      <a:pt x="146" y="151"/>
                      <a:pt x="147" y="150"/>
                      <a:pt x="147" y="149"/>
                    </a:cubicBezTo>
                    <a:cubicBezTo>
                      <a:pt x="148" y="148"/>
                      <a:pt x="149" y="147"/>
                      <a:pt x="149" y="146"/>
                    </a:cubicBezTo>
                    <a:cubicBezTo>
                      <a:pt x="149" y="145"/>
                      <a:pt x="149" y="143"/>
                      <a:pt x="151" y="143"/>
                    </a:cubicBezTo>
                    <a:cubicBezTo>
                      <a:pt x="153" y="141"/>
                      <a:pt x="153" y="139"/>
                      <a:pt x="155" y="137"/>
                    </a:cubicBezTo>
                    <a:cubicBezTo>
                      <a:pt x="156" y="136"/>
                      <a:pt x="156" y="134"/>
                      <a:pt x="155" y="133"/>
                    </a:cubicBezTo>
                    <a:cubicBezTo>
                      <a:pt x="154" y="131"/>
                      <a:pt x="153" y="130"/>
                      <a:pt x="152" y="129"/>
                    </a:cubicBezTo>
                    <a:cubicBezTo>
                      <a:pt x="152" y="128"/>
                      <a:pt x="151" y="128"/>
                      <a:pt x="150" y="128"/>
                    </a:cubicBezTo>
                    <a:cubicBezTo>
                      <a:pt x="147" y="129"/>
                      <a:pt x="147" y="130"/>
                      <a:pt x="147" y="132"/>
                    </a:cubicBezTo>
                    <a:cubicBezTo>
                      <a:pt x="147" y="134"/>
                      <a:pt x="146" y="136"/>
                      <a:pt x="144" y="137"/>
                    </a:cubicBezTo>
                    <a:cubicBezTo>
                      <a:pt x="144" y="137"/>
                      <a:pt x="144" y="137"/>
                      <a:pt x="144" y="137"/>
                    </a:cubicBezTo>
                    <a:cubicBezTo>
                      <a:pt x="144" y="137"/>
                      <a:pt x="144" y="137"/>
                      <a:pt x="144" y="137"/>
                    </a:cubicBezTo>
                    <a:cubicBezTo>
                      <a:pt x="143" y="138"/>
                      <a:pt x="142" y="138"/>
                      <a:pt x="140" y="138"/>
                    </a:cubicBezTo>
                    <a:close/>
                    <a:moveTo>
                      <a:pt x="1057" y="577"/>
                    </a:moveTo>
                    <a:cubicBezTo>
                      <a:pt x="1057" y="577"/>
                      <a:pt x="1057" y="577"/>
                      <a:pt x="1057" y="577"/>
                    </a:cubicBezTo>
                    <a:moveTo>
                      <a:pt x="1059" y="579"/>
                    </a:moveTo>
                    <a:cubicBezTo>
                      <a:pt x="1058" y="578"/>
                      <a:pt x="1058" y="578"/>
                      <a:pt x="1057" y="577"/>
                    </a:cubicBezTo>
                    <a:cubicBezTo>
                      <a:pt x="1058" y="578"/>
                      <a:pt x="1058" y="579"/>
                      <a:pt x="1059" y="579"/>
                    </a:cubicBezTo>
                    <a:close/>
                    <a:moveTo>
                      <a:pt x="571" y="163"/>
                    </a:moveTo>
                    <a:cubicBezTo>
                      <a:pt x="571" y="163"/>
                      <a:pt x="571" y="163"/>
                      <a:pt x="571" y="163"/>
                    </a:cubicBezTo>
                    <a:cubicBezTo>
                      <a:pt x="571" y="162"/>
                      <a:pt x="571" y="162"/>
                      <a:pt x="571" y="163"/>
                    </a:cubicBezTo>
                    <a:close/>
                    <a:moveTo>
                      <a:pt x="1060" y="580"/>
                    </a:moveTo>
                    <a:cubicBezTo>
                      <a:pt x="1059" y="579"/>
                      <a:pt x="1059" y="579"/>
                      <a:pt x="1059" y="579"/>
                    </a:cubicBezTo>
                    <a:cubicBezTo>
                      <a:pt x="1059" y="579"/>
                      <a:pt x="1059" y="579"/>
                      <a:pt x="1059" y="580"/>
                    </a:cubicBezTo>
                    <a:cubicBezTo>
                      <a:pt x="1059" y="580"/>
                      <a:pt x="1059" y="580"/>
                      <a:pt x="1060" y="580"/>
                    </a:cubicBezTo>
                    <a:close/>
                    <a:moveTo>
                      <a:pt x="571" y="163"/>
                    </a:moveTo>
                    <a:cubicBezTo>
                      <a:pt x="572" y="163"/>
                      <a:pt x="572" y="163"/>
                      <a:pt x="572" y="163"/>
                    </a:cubicBezTo>
                    <a:cubicBezTo>
                      <a:pt x="572" y="163"/>
                      <a:pt x="572" y="163"/>
                      <a:pt x="572" y="163"/>
                    </a:cubicBezTo>
                    <a:cubicBezTo>
                      <a:pt x="572" y="163"/>
                      <a:pt x="572" y="163"/>
                      <a:pt x="571" y="163"/>
                    </a:cubicBezTo>
                    <a:close/>
                    <a:moveTo>
                      <a:pt x="194" y="349"/>
                    </a:moveTo>
                    <a:cubicBezTo>
                      <a:pt x="194" y="349"/>
                      <a:pt x="194" y="349"/>
                      <a:pt x="193" y="349"/>
                    </a:cubicBezTo>
                    <a:cubicBezTo>
                      <a:pt x="193" y="350"/>
                      <a:pt x="192" y="350"/>
                      <a:pt x="192" y="350"/>
                    </a:cubicBezTo>
                    <a:cubicBezTo>
                      <a:pt x="193" y="350"/>
                      <a:pt x="193" y="350"/>
                      <a:pt x="194" y="350"/>
                    </a:cubicBezTo>
                    <a:cubicBezTo>
                      <a:pt x="194" y="350"/>
                      <a:pt x="195" y="350"/>
                      <a:pt x="194" y="349"/>
                    </a:cubicBezTo>
                    <a:close/>
                    <a:moveTo>
                      <a:pt x="192" y="350"/>
                    </a:moveTo>
                    <a:cubicBezTo>
                      <a:pt x="192" y="350"/>
                      <a:pt x="192" y="350"/>
                      <a:pt x="191" y="350"/>
                    </a:cubicBezTo>
                    <a:cubicBezTo>
                      <a:pt x="191" y="350"/>
                      <a:pt x="191" y="351"/>
                      <a:pt x="192" y="351"/>
                    </a:cubicBezTo>
                    <a:cubicBezTo>
                      <a:pt x="192" y="351"/>
                      <a:pt x="192" y="351"/>
                      <a:pt x="192" y="351"/>
                    </a:cubicBezTo>
                    <a:cubicBezTo>
                      <a:pt x="192" y="350"/>
                      <a:pt x="192" y="350"/>
                      <a:pt x="192" y="350"/>
                    </a:cubicBezTo>
                    <a:close/>
                    <a:moveTo>
                      <a:pt x="26" y="347"/>
                    </a:moveTo>
                    <a:cubicBezTo>
                      <a:pt x="26" y="347"/>
                      <a:pt x="26" y="347"/>
                      <a:pt x="27" y="347"/>
                    </a:cubicBezTo>
                    <a:cubicBezTo>
                      <a:pt x="27" y="347"/>
                      <a:pt x="27" y="347"/>
                      <a:pt x="27" y="347"/>
                    </a:cubicBezTo>
                    <a:lnTo>
                      <a:pt x="26" y="347"/>
                    </a:lnTo>
                    <a:close/>
                    <a:moveTo>
                      <a:pt x="1055" y="575"/>
                    </a:moveTo>
                    <a:cubicBezTo>
                      <a:pt x="1055" y="575"/>
                      <a:pt x="1055" y="575"/>
                      <a:pt x="1055" y="575"/>
                    </a:cubicBezTo>
                    <a:moveTo>
                      <a:pt x="17" y="350"/>
                    </a:moveTo>
                    <a:cubicBezTo>
                      <a:pt x="15" y="349"/>
                      <a:pt x="13" y="349"/>
                      <a:pt x="10" y="349"/>
                    </a:cubicBezTo>
                    <a:cubicBezTo>
                      <a:pt x="13" y="349"/>
                      <a:pt x="15" y="349"/>
                      <a:pt x="17" y="350"/>
                    </a:cubicBezTo>
                    <a:close/>
                    <a:moveTo>
                      <a:pt x="1179" y="219"/>
                    </a:moveTo>
                    <a:cubicBezTo>
                      <a:pt x="1178" y="220"/>
                      <a:pt x="1177" y="221"/>
                      <a:pt x="1176" y="222"/>
                    </a:cubicBezTo>
                    <a:cubicBezTo>
                      <a:pt x="1175" y="222"/>
                      <a:pt x="1173" y="221"/>
                      <a:pt x="1173" y="220"/>
                    </a:cubicBezTo>
                    <a:cubicBezTo>
                      <a:pt x="1173" y="219"/>
                      <a:pt x="1173" y="219"/>
                      <a:pt x="1174" y="219"/>
                    </a:cubicBezTo>
                    <a:cubicBezTo>
                      <a:pt x="1176" y="218"/>
                      <a:pt x="1177" y="218"/>
                      <a:pt x="1178" y="217"/>
                    </a:cubicBezTo>
                    <a:cubicBezTo>
                      <a:pt x="1178" y="217"/>
                      <a:pt x="1178" y="218"/>
                      <a:pt x="1179" y="218"/>
                    </a:cubicBezTo>
                    <a:cubicBezTo>
                      <a:pt x="1179" y="218"/>
                      <a:pt x="1179" y="219"/>
                      <a:pt x="1179" y="219"/>
                    </a:cubicBezTo>
                    <a:close/>
                    <a:moveTo>
                      <a:pt x="983" y="153"/>
                    </a:moveTo>
                    <a:cubicBezTo>
                      <a:pt x="982" y="153"/>
                      <a:pt x="982" y="152"/>
                      <a:pt x="982" y="151"/>
                    </a:cubicBezTo>
                    <a:cubicBezTo>
                      <a:pt x="982" y="151"/>
                      <a:pt x="982" y="151"/>
                      <a:pt x="981" y="151"/>
                    </a:cubicBezTo>
                    <a:cubicBezTo>
                      <a:pt x="981" y="151"/>
                      <a:pt x="981" y="151"/>
                      <a:pt x="981" y="151"/>
                    </a:cubicBezTo>
                    <a:cubicBezTo>
                      <a:pt x="981" y="151"/>
                      <a:pt x="981" y="151"/>
                      <a:pt x="982" y="151"/>
                    </a:cubicBezTo>
                    <a:cubicBezTo>
                      <a:pt x="982" y="151"/>
                      <a:pt x="982" y="151"/>
                      <a:pt x="982" y="151"/>
                    </a:cubicBezTo>
                    <a:cubicBezTo>
                      <a:pt x="982" y="151"/>
                      <a:pt x="983" y="151"/>
                      <a:pt x="984" y="153"/>
                    </a:cubicBezTo>
                    <a:lnTo>
                      <a:pt x="983" y="153"/>
                    </a:lnTo>
                    <a:close/>
                    <a:moveTo>
                      <a:pt x="879" y="510"/>
                    </a:moveTo>
                    <a:cubicBezTo>
                      <a:pt x="879" y="510"/>
                      <a:pt x="879" y="510"/>
                      <a:pt x="879" y="510"/>
                    </a:cubicBezTo>
                    <a:cubicBezTo>
                      <a:pt x="878" y="511"/>
                      <a:pt x="878" y="511"/>
                      <a:pt x="878" y="511"/>
                    </a:cubicBezTo>
                    <a:cubicBezTo>
                      <a:pt x="878" y="510"/>
                      <a:pt x="878" y="510"/>
                      <a:pt x="878" y="510"/>
                    </a:cubicBezTo>
                    <a:cubicBezTo>
                      <a:pt x="879" y="510"/>
                      <a:pt x="879" y="510"/>
                      <a:pt x="879" y="510"/>
                    </a:cubicBezTo>
                    <a:cubicBezTo>
                      <a:pt x="879" y="510"/>
                      <a:pt x="879" y="510"/>
                      <a:pt x="880" y="510"/>
                    </a:cubicBezTo>
                    <a:cubicBezTo>
                      <a:pt x="880" y="510"/>
                      <a:pt x="880" y="510"/>
                      <a:pt x="880" y="510"/>
                    </a:cubicBezTo>
                    <a:cubicBezTo>
                      <a:pt x="880" y="510"/>
                      <a:pt x="879" y="510"/>
                      <a:pt x="879" y="510"/>
                    </a:cubicBezTo>
                    <a:close/>
                    <a:moveTo>
                      <a:pt x="831" y="135"/>
                    </a:moveTo>
                    <a:cubicBezTo>
                      <a:pt x="830" y="136"/>
                      <a:pt x="829" y="138"/>
                      <a:pt x="829" y="139"/>
                    </a:cubicBezTo>
                    <a:cubicBezTo>
                      <a:pt x="828" y="139"/>
                      <a:pt x="828" y="139"/>
                      <a:pt x="828" y="139"/>
                    </a:cubicBezTo>
                    <a:cubicBezTo>
                      <a:pt x="827" y="139"/>
                      <a:pt x="827" y="139"/>
                      <a:pt x="827" y="139"/>
                    </a:cubicBezTo>
                    <a:cubicBezTo>
                      <a:pt x="827" y="136"/>
                      <a:pt x="828" y="134"/>
                      <a:pt x="828" y="131"/>
                    </a:cubicBezTo>
                    <a:cubicBezTo>
                      <a:pt x="828" y="131"/>
                      <a:pt x="828" y="131"/>
                      <a:pt x="828" y="131"/>
                    </a:cubicBezTo>
                    <a:cubicBezTo>
                      <a:pt x="827" y="131"/>
                      <a:pt x="827" y="131"/>
                      <a:pt x="827" y="131"/>
                    </a:cubicBezTo>
                    <a:cubicBezTo>
                      <a:pt x="828" y="131"/>
                      <a:pt x="828" y="131"/>
                      <a:pt x="828" y="131"/>
                    </a:cubicBezTo>
                    <a:cubicBezTo>
                      <a:pt x="828" y="131"/>
                      <a:pt x="828" y="131"/>
                      <a:pt x="828" y="131"/>
                    </a:cubicBezTo>
                    <a:cubicBezTo>
                      <a:pt x="830" y="132"/>
                      <a:pt x="831" y="133"/>
                      <a:pt x="831" y="135"/>
                    </a:cubicBezTo>
                    <a:close/>
                    <a:moveTo>
                      <a:pt x="820" y="126"/>
                    </a:moveTo>
                    <a:cubicBezTo>
                      <a:pt x="819" y="127"/>
                      <a:pt x="818" y="128"/>
                      <a:pt x="817" y="129"/>
                    </a:cubicBezTo>
                    <a:cubicBezTo>
                      <a:pt x="817" y="129"/>
                      <a:pt x="817" y="129"/>
                      <a:pt x="817" y="129"/>
                    </a:cubicBezTo>
                    <a:cubicBezTo>
                      <a:pt x="816" y="129"/>
                      <a:pt x="815" y="129"/>
                      <a:pt x="815" y="128"/>
                    </a:cubicBezTo>
                    <a:cubicBezTo>
                      <a:pt x="814" y="126"/>
                      <a:pt x="816" y="125"/>
                      <a:pt x="819" y="125"/>
                    </a:cubicBezTo>
                    <a:cubicBezTo>
                      <a:pt x="819" y="125"/>
                      <a:pt x="819" y="126"/>
                      <a:pt x="820" y="126"/>
                    </a:cubicBezTo>
                    <a:close/>
                    <a:moveTo>
                      <a:pt x="784" y="169"/>
                    </a:moveTo>
                    <a:cubicBezTo>
                      <a:pt x="782" y="169"/>
                      <a:pt x="780" y="169"/>
                      <a:pt x="779" y="167"/>
                    </a:cubicBezTo>
                    <a:cubicBezTo>
                      <a:pt x="779" y="166"/>
                      <a:pt x="779" y="166"/>
                      <a:pt x="781" y="166"/>
                    </a:cubicBezTo>
                    <a:cubicBezTo>
                      <a:pt x="782" y="166"/>
                      <a:pt x="784" y="166"/>
                      <a:pt x="784" y="166"/>
                    </a:cubicBezTo>
                    <a:cubicBezTo>
                      <a:pt x="785" y="166"/>
                      <a:pt x="785" y="166"/>
                      <a:pt x="785" y="167"/>
                    </a:cubicBezTo>
                    <a:cubicBezTo>
                      <a:pt x="785" y="168"/>
                      <a:pt x="784" y="169"/>
                      <a:pt x="784" y="169"/>
                    </a:cubicBezTo>
                    <a:close/>
                    <a:moveTo>
                      <a:pt x="720" y="544"/>
                    </a:moveTo>
                    <a:cubicBezTo>
                      <a:pt x="719" y="546"/>
                      <a:pt x="719" y="547"/>
                      <a:pt x="719" y="548"/>
                    </a:cubicBezTo>
                    <a:cubicBezTo>
                      <a:pt x="720" y="550"/>
                      <a:pt x="721" y="551"/>
                      <a:pt x="720" y="553"/>
                    </a:cubicBezTo>
                    <a:cubicBezTo>
                      <a:pt x="717" y="558"/>
                      <a:pt x="713" y="563"/>
                      <a:pt x="708" y="567"/>
                    </a:cubicBezTo>
                    <a:cubicBezTo>
                      <a:pt x="706" y="569"/>
                      <a:pt x="704" y="571"/>
                      <a:pt x="704" y="574"/>
                    </a:cubicBezTo>
                    <a:cubicBezTo>
                      <a:pt x="703" y="576"/>
                      <a:pt x="702" y="578"/>
                      <a:pt x="700" y="579"/>
                    </a:cubicBezTo>
                    <a:cubicBezTo>
                      <a:pt x="698" y="581"/>
                      <a:pt x="696" y="582"/>
                      <a:pt x="693" y="581"/>
                    </a:cubicBezTo>
                    <a:cubicBezTo>
                      <a:pt x="692" y="581"/>
                      <a:pt x="691" y="581"/>
                      <a:pt x="691" y="581"/>
                    </a:cubicBezTo>
                    <a:cubicBezTo>
                      <a:pt x="691" y="580"/>
                      <a:pt x="691" y="580"/>
                      <a:pt x="691" y="580"/>
                    </a:cubicBezTo>
                    <a:cubicBezTo>
                      <a:pt x="692" y="578"/>
                      <a:pt x="693" y="576"/>
                      <a:pt x="693" y="575"/>
                    </a:cubicBezTo>
                    <a:cubicBezTo>
                      <a:pt x="693" y="575"/>
                      <a:pt x="693" y="575"/>
                      <a:pt x="693" y="575"/>
                    </a:cubicBezTo>
                    <a:cubicBezTo>
                      <a:pt x="692" y="575"/>
                      <a:pt x="692" y="575"/>
                      <a:pt x="693" y="574"/>
                    </a:cubicBezTo>
                    <a:cubicBezTo>
                      <a:pt x="693" y="575"/>
                      <a:pt x="693" y="575"/>
                      <a:pt x="693" y="575"/>
                    </a:cubicBezTo>
                    <a:cubicBezTo>
                      <a:pt x="695" y="576"/>
                      <a:pt x="696" y="576"/>
                      <a:pt x="697" y="576"/>
                    </a:cubicBezTo>
                    <a:cubicBezTo>
                      <a:pt x="698" y="576"/>
                      <a:pt x="699" y="574"/>
                      <a:pt x="700" y="573"/>
                    </a:cubicBezTo>
                    <a:cubicBezTo>
                      <a:pt x="701" y="570"/>
                      <a:pt x="702" y="566"/>
                      <a:pt x="705" y="563"/>
                    </a:cubicBezTo>
                    <a:cubicBezTo>
                      <a:pt x="706" y="562"/>
                      <a:pt x="706" y="561"/>
                      <a:pt x="706" y="559"/>
                    </a:cubicBezTo>
                    <a:cubicBezTo>
                      <a:pt x="707" y="557"/>
                      <a:pt x="708" y="554"/>
                      <a:pt x="709" y="552"/>
                    </a:cubicBezTo>
                    <a:cubicBezTo>
                      <a:pt x="714" y="541"/>
                      <a:pt x="716" y="530"/>
                      <a:pt x="714" y="518"/>
                    </a:cubicBezTo>
                    <a:cubicBezTo>
                      <a:pt x="714" y="518"/>
                      <a:pt x="714" y="517"/>
                      <a:pt x="714" y="516"/>
                    </a:cubicBezTo>
                    <a:cubicBezTo>
                      <a:pt x="714" y="516"/>
                      <a:pt x="714" y="515"/>
                      <a:pt x="715" y="515"/>
                    </a:cubicBezTo>
                    <a:cubicBezTo>
                      <a:pt x="716" y="515"/>
                      <a:pt x="716" y="515"/>
                      <a:pt x="716" y="516"/>
                    </a:cubicBezTo>
                    <a:cubicBezTo>
                      <a:pt x="719" y="520"/>
                      <a:pt x="719" y="525"/>
                      <a:pt x="720" y="529"/>
                    </a:cubicBezTo>
                    <a:cubicBezTo>
                      <a:pt x="720" y="532"/>
                      <a:pt x="720" y="535"/>
                      <a:pt x="721" y="537"/>
                    </a:cubicBezTo>
                    <a:cubicBezTo>
                      <a:pt x="723" y="540"/>
                      <a:pt x="722" y="542"/>
                      <a:pt x="720" y="544"/>
                    </a:cubicBezTo>
                    <a:close/>
                    <a:moveTo>
                      <a:pt x="651" y="513"/>
                    </a:moveTo>
                    <a:cubicBezTo>
                      <a:pt x="651" y="512"/>
                      <a:pt x="651" y="511"/>
                      <a:pt x="652" y="512"/>
                    </a:cubicBezTo>
                    <a:cubicBezTo>
                      <a:pt x="652" y="512"/>
                      <a:pt x="652" y="512"/>
                      <a:pt x="652" y="512"/>
                    </a:cubicBezTo>
                    <a:lnTo>
                      <a:pt x="651" y="513"/>
                    </a:lnTo>
                    <a:close/>
                    <a:moveTo>
                      <a:pt x="651" y="523"/>
                    </a:moveTo>
                    <a:cubicBezTo>
                      <a:pt x="651" y="523"/>
                      <a:pt x="651" y="523"/>
                      <a:pt x="651" y="523"/>
                    </a:cubicBezTo>
                    <a:cubicBezTo>
                      <a:pt x="648" y="522"/>
                      <a:pt x="646" y="520"/>
                      <a:pt x="646" y="518"/>
                    </a:cubicBezTo>
                    <a:cubicBezTo>
                      <a:pt x="646" y="517"/>
                      <a:pt x="646" y="516"/>
                      <a:pt x="646" y="516"/>
                    </a:cubicBezTo>
                    <a:cubicBezTo>
                      <a:pt x="646" y="515"/>
                      <a:pt x="646" y="515"/>
                      <a:pt x="647" y="516"/>
                    </a:cubicBezTo>
                    <a:cubicBezTo>
                      <a:pt x="648" y="517"/>
                      <a:pt x="648" y="518"/>
                      <a:pt x="649" y="519"/>
                    </a:cubicBezTo>
                    <a:cubicBezTo>
                      <a:pt x="650" y="520"/>
                      <a:pt x="651" y="521"/>
                      <a:pt x="652" y="523"/>
                    </a:cubicBezTo>
                    <a:lnTo>
                      <a:pt x="651" y="523"/>
                    </a:lnTo>
                    <a:close/>
                    <a:moveTo>
                      <a:pt x="535" y="197"/>
                    </a:move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8"/>
                      <a:pt x="535" y="198"/>
                      <a:pt x="536" y="198"/>
                    </a:cubicBezTo>
                    <a:cubicBezTo>
                      <a:pt x="535" y="198"/>
                      <a:pt x="535" y="198"/>
                      <a:pt x="535" y="197"/>
                    </a:cubicBezTo>
                    <a:close/>
                    <a:moveTo>
                      <a:pt x="519" y="153"/>
                    </a:moveTo>
                    <a:cubicBezTo>
                      <a:pt x="518" y="153"/>
                      <a:pt x="518" y="153"/>
                      <a:pt x="518" y="153"/>
                    </a:cubicBezTo>
                    <a:cubicBezTo>
                      <a:pt x="519" y="152"/>
                      <a:pt x="519" y="152"/>
                      <a:pt x="519" y="152"/>
                    </a:cubicBezTo>
                    <a:lnTo>
                      <a:pt x="519" y="153"/>
                    </a:lnTo>
                    <a:close/>
                    <a:moveTo>
                      <a:pt x="503" y="154"/>
                    </a:moveTo>
                    <a:cubicBezTo>
                      <a:pt x="500" y="156"/>
                      <a:pt x="498" y="158"/>
                      <a:pt x="495" y="160"/>
                    </a:cubicBezTo>
                    <a:cubicBezTo>
                      <a:pt x="494" y="161"/>
                      <a:pt x="493" y="160"/>
                      <a:pt x="492" y="161"/>
                    </a:cubicBezTo>
                    <a:cubicBezTo>
                      <a:pt x="492" y="161"/>
                      <a:pt x="492" y="161"/>
                      <a:pt x="492" y="161"/>
                    </a:cubicBezTo>
                    <a:cubicBezTo>
                      <a:pt x="491" y="161"/>
                      <a:pt x="491" y="161"/>
                      <a:pt x="491" y="161"/>
                    </a:cubicBezTo>
                    <a:cubicBezTo>
                      <a:pt x="492" y="161"/>
                      <a:pt x="492" y="161"/>
                      <a:pt x="492" y="161"/>
                    </a:cubicBezTo>
                    <a:cubicBezTo>
                      <a:pt x="493" y="159"/>
                      <a:pt x="493" y="158"/>
                      <a:pt x="494" y="157"/>
                    </a:cubicBezTo>
                    <a:cubicBezTo>
                      <a:pt x="495" y="155"/>
                      <a:pt x="497" y="154"/>
                      <a:pt x="499" y="151"/>
                    </a:cubicBezTo>
                    <a:cubicBezTo>
                      <a:pt x="499" y="151"/>
                      <a:pt x="499" y="151"/>
                      <a:pt x="499" y="151"/>
                    </a:cubicBezTo>
                    <a:cubicBezTo>
                      <a:pt x="498" y="151"/>
                      <a:pt x="498" y="151"/>
                      <a:pt x="498" y="151"/>
                    </a:cubicBezTo>
                    <a:cubicBezTo>
                      <a:pt x="496" y="151"/>
                      <a:pt x="494" y="151"/>
                      <a:pt x="493" y="148"/>
                    </a:cubicBezTo>
                    <a:cubicBezTo>
                      <a:pt x="493" y="147"/>
                      <a:pt x="493" y="146"/>
                      <a:pt x="494" y="146"/>
                    </a:cubicBezTo>
                    <a:cubicBezTo>
                      <a:pt x="494" y="146"/>
                      <a:pt x="495" y="146"/>
                      <a:pt x="495" y="146"/>
                    </a:cubicBezTo>
                    <a:cubicBezTo>
                      <a:pt x="495" y="146"/>
                      <a:pt x="496" y="147"/>
                      <a:pt x="496" y="148"/>
                    </a:cubicBezTo>
                    <a:cubicBezTo>
                      <a:pt x="497" y="149"/>
                      <a:pt x="498" y="150"/>
                      <a:pt x="498" y="151"/>
                    </a:cubicBezTo>
                    <a:cubicBezTo>
                      <a:pt x="499" y="151"/>
                      <a:pt x="499" y="151"/>
                      <a:pt x="499" y="151"/>
                    </a:cubicBezTo>
                    <a:cubicBezTo>
                      <a:pt x="499" y="151"/>
                      <a:pt x="499" y="151"/>
                      <a:pt x="499" y="151"/>
                    </a:cubicBezTo>
                    <a:cubicBezTo>
                      <a:pt x="500" y="151"/>
                      <a:pt x="501" y="152"/>
                      <a:pt x="502" y="152"/>
                    </a:cubicBezTo>
                    <a:cubicBezTo>
                      <a:pt x="503" y="152"/>
                      <a:pt x="503" y="153"/>
                      <a:pt x="503" y="154"/>
                    </a:cubicBezTo>
                    <a:close/>
                    <a:moveTo>
                      <a:pt x="490" y="163"/>
                    </a:moveTo>
                    <a:cubicBezTo>
                      <a:pt x="489" y="163"/>
                      <a:pt x="489" y="163"/>
                      <a:pt x="489" y="163"/>
                    </a:cubicBezTo>
                    <a:cubicBezTo>
                      <a:pt x="489" y="166"/>
                      <a:pt x="488" y="168"/>
                      <a:pt x="488" y="170"/>
                    </a:cubicBezTo>
                    <a:cubicBezTo>
                      <a:pt x="488" y="172"/>
                      <a:pt x="487" y="172"/>
                      <a:pt x="485" y="172"/>
                    </a:cubicBezTo>
                    <a:cubicBezTo>
                      <a:pt x="483" y="172"/>
                      <a:pt x="483" y="174"/>
                      <a:pt x="483" y="176"/>
                    </a:cubicBezTo>
                    <a:cubicBezTo>
                      <a:pt x="483" y="176"/>
                      <a:pt x="483" y="176"/>
                      <a:pt x="483" y="176"/>
                    </a:cubicBezTo>
                    <a:cubicBezTo>
                      <a:pt x="483" y="177"/>
                      <a:pt x="484" y="178"/>
                      <a:pt x="485" y="179"/>
                    </a:cubicBezTo>
                    <a:cubicBezTo>
                      <a:pt x="485" y="179"/>
                      <a:pt x="486" y="180"/>
                      <a:pt x="488" y="181"/>
                    </a:cubicBezTo>
                    <a:cubicBezTo>
                      <a:pt x="488" y="182"/>
                      <a:pt x="488" y="182"/>
                      <a:pt x="488" y="182"/>
                    </a:cubicBezTo>
                    <a:cubicBezTo>
                      <a:pt x="487" y="182"/>
                      <a:pt x="487" y="182"/>
                      <a:pt x="487" y="182"/>
                    </a:cubicBezTo>
                    <a:cubicBezTo>
                      <a:pt x="486" y="181"/>
                      <a:pt x="485" y="180"/>
                      <a:pt x="485" y="179"/>
                    </a:cubicBezTo>
                    <a:cubicBezTo>
                      <a:pt x="484" y="179"/>
                      <a:pt x="483" y="178"/>
                      <a:pt x="482" y="176"/>
                    </a:cubicBezTo>
                    <a:cubicBezTo>
                      <a:pt x="483" y="176"/>
                      <a:pt x="483" y="176"/>
                      <a:pt x="483" y="176"/>
                    </a:cubicBezTo>
                    <a:cubicBezTo>
                      <a:pt x="480" y="175"/>
                      <a:pt x="477" y="174"/>
                      <a:pt x="476" y="172"/>
                    </a:cubicBezTo>
                    <a:cubicBezTo>
                      <a:pt x="475" y="171"/>
                      <a:pt x="475" y="168"/>
                      <a:pt x="474" y="166"/>
                    </a:cubicBezTo>
                    <a:cubicBezTo>
                      <a:pt x="474" y="165"/>
                      <a:pt x="474" y="164"/>
                      <a:pt x="474" y="163"/>
                    </a:cubicBezTo>
                    <a:cubicBezTo>
                      <a:pt x="474" y="163"/>
                      <a:pt x="474" y="163"/>
                      <a:pt x="473" y="163"/>
                    </a:cubicBezTo>
                    <a:cubicBezTo>
                      <a:pt x="473" y="163"/>
                      <a:pt x="473" y="163"/>
                      <a:pt x="473" y="163"/>
                    </a:cubicBezTo>
                    <a:cubicBezTo>
                      <a:pt x="474" y="163"/>
                      <a:pt x="474" y="163"/>
                      <a:pt x="474" y="163"/>
                    </a:cubicBezTo>
                    <a:cubicBezTo>
                      <a:pt x="474" y="163"/>
                      <a:pt x="474" y="163"/>
                      <a:pt x="474" y="163"/>
                    </a:cubicBezTo>
                    <a:cubicBezTo>
                      <a:pt x="475" y="164"/>
                      <a:pt x="476" y="165"/>
                      <a:pt x="477" y="165"/>
                    </a:cubicBezTo>
                    <a:cubicBezTo>
                      <a:pt x="480" y="166"/>
                      <a:pt x="482" y="166"/>
                      <a:pt x="485" y="165"/>
                    </a:cubicBezTo>
                    <a:cubicBezTo>
                      <a:pt x="486" y="164"/>
                      <a:pt x="488" y="163"/>
                      <a:pt x="489" y="163"/>
                    </a:cubicBezTo>
                    <a:cubicBezTo>
                      <a:pt x="489" y="163"/>
                      <a:pt x="489" y="163"/>
                      <a:pt x="489" y="163"/>
                    </a:cubicBezTo>
                    <a:cubicBezTo>
                      <a:pt x="490" y="163"/>
                      <a:pt x="490" y="163"/>
                      <a:pt x="490" y="163"/>
                    </a:cubicBezTo>
                    <a:close/>
                    <a:moveTo>
                      <a:pt x="464" y="98"/>
                    </a:moveTo>
                    <a:cubicBezTo>
                      <a:pt x="464" y="98"/>
                      <a:pt x="464" y="98"/>
                      <a:pt x="464" y="98"/>
                    </a:cubicBezTo>
                    <a:cubicBezTo>
                      <a:pt x="465" y="98"/>
                      <a:pt x="465" y="98"/>
                      <a:pt x="465" y="98"/>
                    </a:cubicBezTo>
                    <a:lnTo>
                      <a:pt x="464" y="98"/>
                    </a:lnTo>
                    <a:close/>
                    <a:moveTo>
                      <a:pt x="450" y="138"/>
                    </a:moveTo>
                    <a:cubicBezTo>
                      <a:pt x="450" y="137"/>
                      <a:pt x="449" y="136"/>
                      <a:pt x="447" y="136"/>
                    </a:cubicBezTo>
                    <a:cubicBezTo>
                      <a:pt x="447" y="135"/>
                      <a:pt x="447" y="135"/>
                      <a:pt x="447" y="135"/>
                    </a:cubicBezTo>
                    <a:cubicBezTo>
                      <a:pt x="447" y="135"/>
                      <a:pt x="447" y="135"/>
                      <a:pt x="448" y="135"/>
                    </a:cubicBezTo>
                    <a:cubicBezTo>
                      <a:pt x="449" y="136"/>
                      <a:pt x="450" y="136"/>
                      <a:pt x="450" y="137"/>
                    </a:cubicBezTo>
                    <a:cubicBezTo>
                      <a:pt x="451" y="138"/>
                      <a:pt x="451" y="138"/>
                      <a:pt x="451" y="138"/>
                    </a:cubicBezTo>
                    <a:lnTo>
                      <a:pt x="450" y="138"/>
                    </a:lnTo>
                    <a:close/>
                    <a:moveTo>
                      <a:pt x="447" y="558"/>
                    </a:moveTo>
                    <a:cubicBezTo>
                      <a:pt x="446" y="558"/>
                      <a:pt x="445" y="558"/>
                      <a:pt x="445" y="558"/>
                    </a:cubicBezTo>
                    <a:cubicBezTo>
                      <a:pt x="445" y="558"/>
                      <a:pt x="445" y="558"/>
                      <a:pt x="445" y="558"/>
                    </a:cubicBezTo>
                    <a:cubicBezTo>
                      <a:pt x="445" y="558"/>
                      <a:pt x="446" y="557"/>
                      <a:pt x="447" y="557"/>
                    </a:cubicBezTo>
                    <a:cubicBezTo>
                      <a:pt x="447" y="558"/>
                      <a:pt x="447" y="558"/>
                      <a:pt x="447" y="558"/>
                    </a:cubicBezTo>
                    <a:cubicBezTo>
                      <a:pt x="447" y="558"/>
                      <a:pt x="447" y="558"/>
                      <a:pt x="447" y="558"/>
                    </a:cubicBezTo>
                    <a:close/>
                    <a:moveTo>
                      <a:pt x="400" y="294"/>
                    </a:moveTo>
                    <a:cubicBezTo>
                      <a:pt x="399" y="295"/>
                      <a:pt x="398" y="295"/>
                      <a:pt x="397" y="295"/>
                    </a:cubicBezTo>
                    <a:cubicBezTo>
                      <a:pt x="397" y="294"/>
                      <a:pt x="397" y="294"/>
                      <a:pt x="397" y="293"/>
                    </a:cubicBezTo>
                    <a:cubicBezTo>
                      <a:pt x="398" y="292"/>
                      <a:pt x="399" y="292"/>
                      <a:pt x="400" y="292"/>
                    </a:cubicBezTo>
                    <a:cubicBezTo>
                      <a:pt x="400" y="292"/>
                      <a:pt x="400" y="292"/>
                      <a:pt x="400" y="292"/>
                    </a:cubicBezTo>
                    <a:cubicBezTo>
                      <a:pt x="400" y="293"/>
                      <a:pt x="400" y="293"/>
                      <a:pt x="400" y="294"/>
                    </a:cubicBezTo>
                    <a:close/>
                    <a:moveTo>
                      <a:pt x="377" y="350"/>
                    </a:moveTo>
                    <a:cubicBezTo>
                      <a:pt x="377" y="350"/>
                      <a:pt x="377" y="350"/>
                      <a:pt x="377" y="349"/>
                    </a:cubicBezTo>
                    <a:cubicBezTo>
                      <a:pt x="377" y="348"/>
                      <a:pt x="377" y="348"/>
                      <a:pt x="377" y="349"/>
                    </a:cubicBezTo>
                    <a:lnTo>
                      <a:pt x="377" y="350"/>
                    </a:lnTo>
                    <a:close/>
                    <a:moveTo>
                      <a:pt x="374" y="340"/>
                    </a:moveTo>
                    <a:cubicBezTo>
                      <a:pt x="374" y="340"/>
                      <a:pt x="374" y="340"/>
                      <a:pt x="373" y="341"/>
                    </a:cubicBezTo>
                    <a:cubicBezTo>
                      <a:pt x="371" y="337"/>
                      <a:pt x="367" y="333"/>
                      <a:pt x="365" y="329"/>
                    </a:cubicBezTo>
                    <a:cubicBezTo>
                      <a:pt x="365" y="328"/>
                      <a:pt x="365" y="328"/>
                      <a:pt x="365" y="328"/>
                    </a:cubicBezTo>
                    <a:cubicBezTo>
                      <a:pt x="365" y="327"/>
                      <a:pt x="366" y="327"/>
                      <a:pt x="367" y="327"/>
                    </a:cubicBezTo>
                    <a:cubicBezTo>
                      <a:pt x="367" y="327"/>
                      <a:pt x="370" y="328"/>
                      <a:pt x="370" y="329"/>
                    </a:cubicBezTo>
                    <a:cubicBezTo>
                      <a:pt x="372" y="330"/>
                      <a:pt x="373" y="332"/>
                      <a:pt x="375" y="334"/>
                    </a:cubicBezTo>
                    <a:cubicBezTo>
                      <a:pt x="376" y="335"/>
                      <a:pt x="375" y="338"/>
                      <a:pt x="374" y="340"/>
                    </a:cubicBezTo>
                    <a:close/>
                    <a:moveTo>
                      <a:pt x="307" y="311"/>
                    </a:moveTo>
                    <a:cubicBezTo>
                      <a:pt x="306" y="310"/>
                      <a:pt x="306" y="310"/>
                      <a:pt x="306" y="310"/>
                    </a:cubicBezTo>
                    <a:cubicBezTo>
                      <a:pt x="307" y="310"/>
                      <a:pt x="307" y="310"/>
                      <a:pt x="307" y="310"/>
                    </a:cubicBezTo>
                    <a:lnTo>
                      <a:pt x="307" y="311"/>
                    </a:lnTo>
                    <a:close/>
                    <a:moveTo>
                      <a:pt x="205" y="568"/>
                    </a:moveTo>
                    <a:cubicBezTo>
                      <a:pt x="206" y="568"/>
                      <a:pt x="206" y="568"/>
                      <a:pt x="206" y="568"/>
                    </a:cubicBezTo>
                    <a:cubicBezTo>
                      <a:pt x="206" y="568"/>
                      <a:pt x="206" y="568"/>
                      <a:pt x="206" y="568"/>
                    </a:cubicBezTo>
                    <a:lnTo>
                      <a:pt x="205" y="568"/>
                    </a:lnTo>
                    <a:close/>
                    <a:moveTo>
                      <a:pt x="108" y="533"/>
                    </a:moveTo>
                    <a:cubicBezTo>
                      <a:pt x="106" y="534"/>
                      <a:pt x="104" y="533"/>
                      <a:pt x="103" y="531"/>
                    </a:cubicBezTo>
                    <a:cubicBezTo>
                      <a:pt x="102" y="530"/>
                      <a:pt x="102" y="530"/>
                      <a:pt x="102" y="528"/>
                    </a:cubicBezTo>
                    <a:cubicBezTo>
                      <a:pt x="103" y="528"/>
                      <a:pt x="103" y="528"/>
                      <a:pt x="103" y="528"/>
                    </a:cubicBezTo>
                    <a:cubicBezTo>
                      <a:pt x="103" y="526"/>
                      <a:pt x="103" y="525"/>
                      <a:pt x="103" y="525"/>
                    </a:cubicBezTo>
                    <a:cubicBezTo>
                      <a:pt x="103" y="525"/>
                      <a:pt x="103" y="525"/>
                      <a:pt x="103" y="524"/>
                    </a:cubicBezTo>
                    <a:cubicBezTo>
                      <a:pt x="103" y="524"/>
                      <a:pt x="103" y="524"/>
                      <a:pt x="102" y="524"/>
                    </a:cubicBezTo>
                    <a:cubicBezTo>
                      <a:pt x="101" y="524"/>
                      <a:pt x="101" y="524"/>
                      <a:pt x="101" y="524"/>
                    </a:cubicBezTo>
                    <a:cubicBezTo>
                      <a:pt x="101" y="523"/>
                      <a:pt x="101" y="523"/>
                      <a:pt x="102" y="524"/>
                    </a:cubicBezTo>
                    <a:cubicBezTo>
                      <a:pt x="102" y="524"/>
                      <a:pt x="102" y="524"/>
                      <a:pt x="102" y="524"/>
                    </a:cubicBezTo>
                    <a:cubicBezTo>
                      <a:pt x="103" y="524"/>
                      <a:pt x="103" y="524"/>
                      <a:pt x="103" y="524"/>
                    </a:cubicBezTo>
                    <a:cubicBezTo>
                      <a:pt x="103" y="525"/>
                      <a:pt x="103" y="525"/>
                      <a:pt x="103" y="525"/>
                    </a:cubicBezTo>
                    <a:cubicBezTo>
                      <a:pt x="105" y="526"/>
                      <a:pt x="107" y="528"/>
                      <a:pt x="108" y="530"/>
                    </a:cubicBezTo>
                    <a:cubicBezTo>
                      <a:pt x="109" y="530"/>
                      <a:pt x="108" y="533"/>
                      <a:pt x="108" y="533"/>
                    </a:cubicBezTo>
                    <a:close/>
                    <a:moveTo>
                      <a:pt x="96" y="505"/>
                    </a:moveTo>
                    <a:cubicBezTo>
                      <a:pt x="95" y="505"/>
                      <a:pt x="95" y="505"/>
                      <a:pt x="95" y="505"/>
                    </a:cubicBezTo>
                    <a:cubicBezTo>
                      <a:pt x="95" y="504"/>
                      <a:pt x="95" y="504"/>
                      <a:pt x="95" y="503"/>
                    </a:cubicBezTo>
                    <a:cubicBezTo>
                      <a:pt x="96" y="503"/>
                      <a:pt x="96" y="503"/>
                      <a:pt x="96" y="503"/>
                    </a:cubicBezTo>
                    <a:cubicBezTo>
                      <a:pt x="97" y="504"/>
                      <a:pt x="96" y="505"/>
                      <a:pt x="96" y="505"/>
                    </a:cubicBezTo>
                    <a:close/>
                    <a:moveTo>
                      <a:pt x="80" y="492"/>
                    </a:moveTo>
                    <a:cubicBezTo>
                      <a:pt x="79" y="493"/>
                      <a:pt x="78" y="493"/>
                      <a:pt x="78" y="493"/>
                    </a:cubicBezTo>
                    <a:cubicBezTo>
                      <a:pt x="77" y="493"/>
                      <a:pt x="77" y="493"/>
                      <a:pt x="77" y="492"/>
                    </a:cubicBezTo>
                    <a:cubicBezTo>
                      <a:pt x="76" y="489"/>
                      <a:pt x="75" y="486"/>
                      <a:pt x="72" y="485"/>
                    </a:cubicBezTo>
                    <a:cubicBezTo>
                      <a:pt x="69" y="484"/>
                      <a:pt x="68" y="482"/>
                      <a:pt x="67" y="479"/>
                    </a:cubicBezTo>
                    <a:cubicBezTo>
                      <a:pt x="66" y="478"/>
                      <a:pt x="67" y="476"/>
                      <a:pt x="68" y="476"/>
                    </a:cubicBezTo>
                    <a:cubicBezTo>
                      <a:pt x="70" y="475"/>
                      <a:pt x="71" y="475"/>
                      <a:pt x="73" y="474"/>
                    </a:cubicBezTo>
                    <a:cubicBezTo>
                      <a:pt x="73" y="474"/>
                      <a:pt x="73" y="473"/>
                      <a:pt x="74" y="473"/>
                    </a:cubicBezTo>
                    <a:cubicBezTo>
                      <a:pt x="74" y="473"/>
                      <a:pt x="74" y="473"/>
                      <a:pt x="75" y="474"/>
                    </a:cubicBezTo>
                    <a:cubicBezTo>
                      <a:pt x="76" y="478"/>
                      <a:pt x="78" y="481"/>
                      <a:pt x="80" y="485"/>
                    </a:cubicBezTo>
                    <a:cubicBezTo>
                      <a:pt x="81" y="486"/>
                      <a:pt x="81" y="488"/>
                      <a:pt x="81" y="489"/>
                    </a:cubicBezTo>
                    <a:cubicBezTo>
                      <a:pt x="81" y="490"/>
                      <a:pt x="81" y="491"/>
                      <a:pt x="80" y="492"/>
                    </a:cubicBezTo>
                    <a:close/>
                    <a:moveTo>
                      <a:pt x="64" y="454"/>
                    </a:moveTo>
                    <a:cubicBezTo>
                      <a:pt x="63" y="453"/>
                      <a:pt x="63" y="453"/>
                      <a:pt x="63" y="453"/>
                    </a:cubicBezTo>
                    <a:cubicBezTo>
                      <a:pt x="63" y="452"/>
                      <a:pt x="63" y="451"/>
                      <a:pt x="63" y="450"/>
                    </a:cubicBezTo>
                    <a:cubicBezTo>
                      <a:pt x="63" y="451"/>
                      <a:pt x="64" y="451"/>
                      <a:pt x="64" y="452"/>
                    </a:cubicBezTo>
                    <a:cubicBezTo>
                      <a:pt x="65" y="452"/>
                      <a:pt x="65" y="453"/>
                      <a:pt x="65" y="453"/>
                    </a:cubicBezTo>
                    <a:cubicBezTo>
                      <a:pt x="65" y="453"/>
                      <a:pt x="65" y="454"/>
                      <a:pt x="64" y="454"/>
                    </a:cubicBezTo>
                    <a:close/>
                    <a:moveTo>
                      <a:pt x="48" y="506"/>
                    </a:moveTo>
                    <a:cubicBezTo>
                      <a:pt x="48" y="506"/>
                      <a:pt x="48" y="506"/>
                      <a:pt x="48" y="507"/>
                    </a:cubicBezTo>
                    <a:cubicBezTo>
                      <a:pt x="46" y="508"/>
                      <a:pt x="45" y="508"/>
                      <a:pt x="43" y="506"/>
                    </a:cubicBezTo>
                    <a:cubicBezTo>
                      <a:pt x="40" y="503"/>
                      <a:pt x="38" y="498"/>
                      <a:pt x="35" y="493"/>
                    </a:cubicBezTo>
                    <a:cubicBezTo>
                      <a:pt x="34" y="493"/>
                      <a:pt x="34" y="492"/>
                      <a:pt x="34" y="491"/>
                    </a:cubicBezTo>
                    <a:cubicBezTo>
                      <a:pt x="35" y="488"/>
                      <a:pt x="36" y="486"/>
                      <a:pt x="38" y="485"/>
                    </a:cubicBezTo>
                    <a:cubicBezTo>
                      <a:pt x="39" y="485"/>
                      <a:pt x="39" y="485"/>
                      <a:pt x="40" y="485"/>
                    </a:cubicBezTo>
                    <a:cubicBezTo>
                      <a:pt x="41" y="485"/>
                      <a:pt x="41" y="485"/>
                      <a:pt x="42" y="485"/>
                    </a:cubicBezTo>
                    <a:cubicBezTo>
                      <a:pt x="44" y="488"/>
                      <a:pt x="46" y="489"/>
                      <a:pt x="49" y="491"/>
                    </a:cubicBezTo>
                    <a:cubicBezTo>
                      <a:pt x="50" y="491"/>
                      <a:pt x="50" y="492"/>
                      <a:pt x="51" y="493"/>
                    </a:cubicBezTo>
                    <a:cubicBezTo>
                      <a:pt x="56" y="498"/>
                      <a:pt x="55" y="503"/>
                      <a:pt x="48" y="506"/>
                    </a:cubicBezTo>
                    <a:close/>
                    <a:moveTo>
                      <a:pt x="38" y="387"/>
                    </a:moveTo>
                    <a:cubicBezTo>
                      <a:pt x="39" y="386"/>
                      <a:pt x="39" y="386"/>
                      <a:pt x="40" y="385"/>
                    </a:cubicBezTo>
                    <a:cubicBezTo>
                      <a:pt x="39" y="386"/>
                      <a:pt x="39" y="387"/>
                      <a:pt x="38" y="387"/>
                    </a:cubicBezTo>
                    <a:cubicBezTo>
                      <a:pt x="38" y="387"/>
                      <a:pt x="38" y="388"/>
                      <a:pt x="38" y="387"/>
                    </a:cubicBezTo>
                    <a:close/>
                    <a:moveTo>
                      <a:pt x="20" y="541"/>
                    </a:moveTo>
                    <a:cubicBezTo>
                      <a:pt x="20" y="540"/>
                      <a:pt x="20" y="540"/>
                      <a:pt x="20" y="540"/>
                    </a:cubicBezTo>
                    <a:cubicBezTo>
                      <a:pt x="20" y="541"/>
                      <a:pt x="20" y="541"/>
                      <a:pt x="20" y="541"/>
                    </a:cubicBezTo>
                    <a:cubicBezTo>
                      <a:pt x="21" y="541"/>
                      <a:pt x="21" y="541"/>
                      <a:pt x="21" y="541"/>
                    </a:cubicBezTo>
                    <a:lnTo>
                      <a:pt x="20" y="541"/>
                    </a:lnTo>
                    <a:close/>
                    <a:moveTo>
                      <a:pt x="16" y="532"/>
                    </a:moveTo>
                    <a:cubicBezTo>
                      <a:pt x="16" y="532"/>
                      <a:pt x="16" y="533"/>
                      <a:pt x="15" y="533"/>
                    </a:cubicBezTo>
                    <a:cubicBezTo>
                      <a:pt x="15" y="533"/>
                      <a:pt x="14" y="533"/>
                      <a:pt x="14" y="532"/>
                    </a:cubicBezTo>
                    <a:cubicBezTo>
                      <a:pt x="13" y="530"/>
                      <a:pt x="13" y="529"/>
                      <a:pt x="14" y="528"/>
                    </a:cubicBezTo>
                    <a:cubicBezTo>
                      <a:pt x="15" y="528"/>
                      <a:pt x="15" y="528"/>
                      <a:pt x="15" y="528"/>
                    </a:cubicBezTo>
                    <a:cubicBezTo>
                      <a:pt x="17" y="529"/>
                      <a:pt x="18" y="530"/>
                      <a:pt x="16" y="532"/>
                    </a:cubicBezTo>
                    <a:close/>
                    <a:moveTo>
                      <a:pt x="37" y="420"/>
                    </a:moveTo>
                    <a:cubicBezTo>
                      <a:pt x="36" y="420"/>
                      <a:pt x="36" y="420"/>
                      <a:pt x="36" y="420"/>
                    </a:cubicBezTo>
                    <a:cubicBezTo>
                      <a:pt x="36" y="419"/>
                      <a:pt x="36" y="419"/>
                      <a:pt x="36" y="419"/>
                    </a:cubicBezTo>
                    <a:cubicBezTo>
                      <a:pt x="36" y="419"/>
                      <a:pt x="36" y="419"/>
                      <a:pt x="36" y="419"/>
                    </a:cubicBezTo>
                    <a:cubicBezTo>
                      <a:pt x="37" y="420"/>
                      <a:pt x="37" y="420"/>
                      <a:pt x="37" y="420"/>
                    </a:cubicBezTo>
                    <a:cubicBezTo>
                      <a:pt x="37" y="420"/>
                      <a:pt x="37" y="420"/>
                      <a:pt x="37" y="420"/>
                    </a:cubicBezTo>
                    <a:cubicBezTo>
                      <a:pt x="37" y="420"/>
                      <a:pt x="37" y="420"/>
                      <a:pt x="37" y="420"/>
                    </a:cubicBezTo>
                    <a:close/>
                    <a:moveTo>
                      <a:pt x="542" y="117"/>
                    </a:moveTo>
                    <a:cubicBezTo>
                      <a:pt x="542" y="117"/>
                      <a:pt x="543" y="117"/>
                      <a:pt x="543" y="118"/>
                    </a:cubicBezTo>
                    <a:cubicBezTo>
                      <a:pt x="542" y="117"/>
                      <a:pt x="542" y="117"/>
                      <a:pt x="542" y="117"/>
                    </a:cubicBezTo>
                    <a:cubicBezTo>
                      <a:pt x="541" y="116"/>
                      <a:pt x="541" y="116"/>
                      <a:pt x="541" y="116"/>
                    </a:cubicBezTo>
                    <a:lnTo>
                      <a:pt x="542" y="117"/>
                    </a:lnTo>
                    <a:close/>
                    <a:moveTo>
                      <a:pt x="1237" y="160"/>
                    </a:moveTo>
                    <a:cubicBezTo>
                      <a:pt x="1236" y="160"/>
                      <a:pt x="1235" y="159"/>
                      <a:pt x="1235" y="156"/>
                    </a:cubicBezTo>
                    <a:cubicBezTo>
                      <a:pt x="1234" y="156"/>
                      <a:pt x="1235" y="155"/>
                      <a:pt x="1235" y="154"/>
                    </a:cubicBezTo>
                    <a:cubicBezTo>
                      <a:pt x="1235" y="151"/>
                      <a:pt x="1234" y="148"/>
                      <a:pt x="1231" y="146"/>
                    </a:cubicBezTo>
                    <a:cubicBezTo>
                      <a:pt x="1229" y="145"/>
                      <a:pt x="1228" y="143"/>
                      <a:pt x="1227" y="141"/>
                    </a:cubicBezTo>
                    <a:cubicBezTo>
                      <a:pt x="1226" y="140"/>
                      <a:pt x="1225" y="139"/>
                      <a:pt x="1227" y="138"/>
                    </a:cubicBezTo>
                    <a:cubicBezTo>
                      <a:pt x="1230" y="136"/>
                      <a:pt x="1231" y="133"/>
                      <a:pt x="1232" y="129"/>
                    </a:cubicBezTo>
                    <a:cubicBezTo>
                      <a:pt x="1232" y="128"/>
                      <a:pt x="1232" y="127"/>
                      <a:pt x="1231" y="126"/>
                    </a:cubicBezTo>
                    <a:cubicBezTo>
                      <a:pt x="1228" y="122"/>
                      <a:pt x="1227" y="118"/>
                      <a:pt x="1227" y="114"/>
                    </a:cubicBezTo>
                    <a:cubicBezTo>
                      <a:pt x="1227" y="112"/>
                      <a:pt x="1226" y="111"/>
                      <a:pt x="1225" y="111"/>
                    </a:cubicBezTo>
                    <a:cubicBezTo>
                      <a:pt x="1224" y="111"/>
                      <a:pt x="1223" y="112"/>
                      <a:pt x="1223" y="111"/>
                    </a:cubicBezTo>
                    <a:cubicBezTo>
                      <a:pt x="1218" y="111"/>
                      <a:pt x="1215" y="109"/>
                      <a:pt x="1211" y="109"/>
                    </a:cubicBezTo>
                    <a:cubicBezTo>
                      <a:pt x="1209" y="109"/>
                      <a:pt x="1208" y="107"/>
                      <a:pt x="1206" y="106"/>
                    </a:cubicBezTo>
                    <a:cubicBezTo>
                      <a:pt x="1204" y="106"/>
                      <a:pt x="1202" y="106"/>
                      <a:pt x="1201" y="108"/>
                    </a:cubicBezTo>
                    <a:cubicBezTo>
                      <a:pt x="1198" y="110"/>
                      <a:pt x="1196" y="113"/>
                      <a:pt x="1192" y="114"/>
                    </a:cubicBezTo>
                    <a:cubicBezTo>
                      <a:pt x="1191" y="114"/>
                      <a:pt x="1191" y="114"/>
                      <a:pt x="1191" y="115"/>
                    </a:cubicBezTo>
                    <a:cubicBezTo>
                      <a:pt x="1190" y="116"/>
                      <a:pt x="1189" y="119"/>
                      <a:pt x="1191" y="119"/>
                    </a:cubicBezTo>
                    <a:cubicBezTo>
                      <a:pt x="1192" y="121"/>
                      <a:pt x="1194" y="124"/>
                      <a:pt x="1196" y="126"/>
                    </a:cubicBezTo>
                    <a:cubicBezTo>
                      <a:pt x="1196" y="126"/>
                      <a:pt x="1196" y="129"/>
                      <a:pt x="1196" y="130"/>
                    </a:cubicBezTo>
                    <a:cubicBezTo>
                      <a:pt x="1196" y="131"/>
                      <a:pt x="1195" y="131"/>
                      <a:pt x="1194" y="131"/>
                    </a:cubicBezTo>
                    <a:cubicBezTo>
                      <a:pt x="1194" y="131"/>
                      <a:pt x="1193" y="131"/>
                      <a:pt x="1193" y="131"/>
                    </a:cubicBezTo>
                    <a:cubicBezTo>
                      <a:pt x="1191" y="125"/>
                      <a:pt x="1185" y="122"/>
                      <a:pt x="1182" y="116"/>
                    </a:cubicBezTo>
                    <a:cubicBezTo>
                      <a:pt x="1178" y="114"/>
                      <a:pt x="1174" y="110"/>
                      <a:pt x="1168" y="111"/>
                    </a:cubicBezTo>
                    <a:cubicBezTo>
                      <a:pt x="1166" y="111"/>
                      <a:pt x="1163" y="111"/>
                      <a:pt x="1161" y="111"/>
                    </a:cubicBezTo>
                    <a:cubicBezTo>
                      <a:pt x="1158" y="110"/>
                      <a:pt x="1154" y="110"/>
                      <a:pt x="1151" y="110"/>
                    </a:cubicBezTo>
                    <a:cubicBezTo>
                      <a:pt x="1147" y="110"/>
                      <a:pt x="1143" y="109"/>
                      <a:pt x="1138" y="108"/>
                    </a:cubicBezTo>
                    <a:cubicBezTo>
                      <a:pt x="1135" y="107"/>
                      <a:pt x="1131" y="106"/>
                      <a:pt x="1128" y="108"/>
                    </a:cubicBezTo>
                    <a:cubicBezTo>
                      <a:pt x="1125" y="109"/>
                      <a:pt x="1123" y="109"/>
                      <a:pt x="1120" y="106"/>
                    </a:cubicBezTo>
                    <a:cubicBezTo>
                      <a:pt x="1118" y="105"/>
                      <a:pt x="1115" y="104"/>
                      <a:pt x="1113" y="104"/>
                    </a:cubicBezTo>
                    <a:cubicBezTo>
                      <a:pt x="1105" y="103"/>
                      <a:pt x="1096" y="100"/>
                      <a:pt x="1088" y="101"/>
                    </a:cubicBezTo>
                    <a:cubicBezTo>
                      <a:pt x="1087" y="101"/>
                      <a:pt x="1085" y="101"/>
                      <a:pt x="1085" y="101"/>
                    </a:cubicBezTo>
                    <a:cubicBezTo>
                      <a:pt x="1079" y="99"/>
                      <a:pt x="1074" y="101"/>
                      <a:pt x="1069" y="103"/>
                    </a:cubicBezTo>
                    <a:cubicBezTo>
                      <a:pt x="1065" y="104"/>
                      <a:pt x="1062" y="106"/>
                      <a:pt x="1058" y="106"/>
                    </a:cubicBezTo>
                    <a:cubicBezTo>
                      <a:pt x="1054" y="106"/>
                      <a:pt x="1050" y="108"/>
                      <a:pt x="1046" y="108"/>
                    </a:cubicBezTo>
                    <a:cubicBezTo>
                      <a:pt x="1044" y="108"/>
                      <a:pt x="1043" y="109"/>
                      <a:pt x="1040" y="109"/>
                    </a:cubicBezTo>
                    <a:cubicBezTo>
                      <a:pt x="1040" y="109"/>
                      <a:pt x="1039" y="109"/>
                      <a:pt x="1040" y="110"/>
                    </a:cubicBezTo>
                    <a:cubicBezTo>
                      <a:pt x="1040" y="114"/>
                      <a:pt x="1043" y="117"/>
                      <a:pt x="1043" y="121"/>
                    </a:cubicBezTo>
                    <a:cubicBezTo>
                      <a:pt x="1043" y="121"/>
                      <a:pt x="1044" y="123"/>
                      <a:pt x="1045" y="124"/>
                    </a:cubicBezTo>
                    <a:cubicBezTo>
                      <a:pt x="1048" y="124"/>
                      <a:pt x="1050" y="125"/>
                      <a:pt x="1053" y="127"/>
                    </a:cubicBezTo>
                    <a:cubicBezTo>
                      <a:pt x="1055" y="130"/>
                      <a:pt x="1057" y="133"/>
                      <a:pt x="1059" y="135"/>
                    </a:cubicBezTo>
                    <a:cubicBezTo>
                      <a:pt x="1060" y="136"/>
                      <a:pt x="1060" y="139"/>
                      <a:pt x="1059" y="139"/>
                    </a:cubicBezTo>
                    <a:cubicBezTo>
                      <a:pt x="1058" y="141"/>
                      <a:pt x="1057" y="141"/>
                      <a:pt x="1055" y="143"/>
                    </a:cubicBezTo>
                    <a:cubicBezTo>
                      <a:pt x="1054" y="144"/>
                      <a:pt x="1052" y="144"/>
                      <a:pt x="1050" y="142"/>
                    </a:cubicBezTo>
                    <a:cubicBezTo>
                      <a:pt x="1048" y="137"/>
                      <a:pt x="1045" y="136"/>
                      <a:pt x="1040" y="136"/>
                    </a:cubicBezTo>
                    <a:cubicBezTo>
                      <a:pt x="1039" y="136"/>
                      <a:pt x="1038" y="135"/>
                      <a:pt x="1038" y="135"/>
                    </a:cubicBezTo>
                    <a:cubicBezTo>
                      <a:pt x="1036" y="134"/>
                      <a:pt x="1035" y="134"/>
                      <a:pt x="1035" y="133"/>
                    </a:cubicBezTo>
                    <a:cubicBezTo>
                      <a:pt x="1034" y="132"/>
                      <a:pt x="1033" y="131"/>
                      <a:pt x="1033" y="129"/>
                    </a:cubicBezTo>
                    <a:cubicBezTo>
                      <a:pt x="1032" y="129"/>
                      <a:pt x="1032" y="128"/>
                      <a:pt x="1033" y="127"/>
                    </a:cubicBezTo>
                    <a:cubicBezTo>
                      <a:pt x="1035" y="125"/>
                      <a:pt x="1035" y="122"/>
                      <a:pt x="1033" y="120"/>
                    </a:cubicBezTo>
                    <a:cubicBezTo>
                      <a:pt x="1031" y="117"/>
                      <a:pt x="1029" y="117"/>
                      <a:pt x="1026" y="117"/>
                    </a:cubicBezTo>
                    <a:cubicBezTo>
                      <a:pt x="1025" y="117"/>
                      <a:pt x="1022" y="120"/>
                      <a:pt x="1022" y="121"/>
                    </a:cubicBezTo>
                    <a:cubicBezTo>
                      <a:pt x="1022" y="124"/>
                      <a:pt x="1022" y="127"/>
                      <a:pt x="1022" y="130"/>
                    </a:cubicBezTo>
                    <a:cubicBezTo>
                      <a:pt x="1022" y="132"/>
                      <a:pt x="1020" y="134"/>
                      <a:pt x="1019" y="134"/>
                    </a:cubicBezTo>
                    <a:cubicBezTo>
                      <a:pt x="1015" y="135"/>
                      <a:pt x="1011" y="135"/>
                      <a:pt x="1007" y="136"/>
                    </a:cubicBezTo>
                    <a:cubicBezTo>
                      <a:pt x="1005" y="137"/>
                      <a:pt x="1002" y="138"/>
                      <a:pt x="1000" y="136"/>
                    </a:cubicBezTo>
                    <a:cubicBezTo>
                      <a:pt x="999" y="136"/>
                      <a:pt x="998" y="136"/>
                      <a:pt x="997" y="137"/>
                    </a:cubicBezTo>
                    <a:cubicBezTo>
                      <a:pt x="993" y="139"/>
                      <a:pt x="989" y="141"/>
                      <a:pt x="985" y="144"/>
                    </a:cubicBezTo>
                    <a:cubicBezTo>
                      <a:pt x="978" y="148"/>
                      <a:pt x="972" y="149"/>
                      <a:pt x="965" y="149"/>
                    </a:cubicBezTo>
                    <a:cubicBezTo>
                      <a:pt x="963" y="149"/>
                      <a:pt x="962" y="148"/>
                      <a:pt x="962" y="146"/>
                    </a:cubicBezTo>
                    <a:cubicBezTo>
                      <a:pt x="962" y="146"/>
                      <a:pt x="961" y="146"/>
                      <a:pt x="961" y="145"/>
                    </a:cubicBezTo>
                    <a:cubicBezTo>
                      <a:pt x="960" y="138"/>
                      <a:pt x="955" y="133"/>
                      <a:pt x="950" y="129"/>
                    </a:cubicBezTo>
                    <a:cubicBezTo>
                      <a:pt x="949" y="129"/>
                      <a:pt x="948" y="128"/>
                      <a:pt x="947" y="127"/>
                    </a:cubicBezTo>
                    <a:cubicBezTo>
                      <a:pt x="941" y="123"/>
                      <a:pt x="934" y="121"/>
                      <a:pt x="927" y="125"/>
                    </a:cubicBezTo>
                    <a:cubicBezTo>
                      <a:pt x="925" y="126"/>
                      <a:pt x="924" y="126"/>
                      <a:pt x="922" y="126"/>
                    </a:cubicBezTo>
                    <a:cubicBezTo>
                      <a:pt x="916" y="129"/>
                      <a:pt x="910" y="131"/>
                      <a:pt x="905" y="136"/>
                    </a:cubicBezTo>
                    <a:cubicBezTo>
                      <a:pt x="902" y="137"/>
                      <a:pt x="899" y="139"/>
                      <a:pt x="897" y="141"/>
                    </a:cubicBezTo>
                    <a:cubicBezTo>
                      <a:pt x="894" y="142"/>
                      <a:pt x="892" y="141"/>
                      <a:pt x="891" y="139"/>
                    </a:cubicBezTo>
                    <a:cubicBezTo>
                      <a:pt x="889" y="137"/>
                      <a:pt x="887" y="135"/>
                      <a:pt x="885" y="134"/>
                    </a:cubicBezTo>
                    <a:cubicBezTo>
                      <a:pt x="883" y="134"/>
                      <a:pt x="882" y="132"/>
                      <a:pt x="880" y="131"/>
                    </a:cubicBezTo>
                    <a:cubicBezTo>
                      <a:pt x="878" y="131"/>
                      <a:pt x="877" y="131"/>
                      <a:pt x="874" y="133"/>
                    </a:cubicBezTo>
                    <a:cubicBezTo>
                      <a:pt x="873" y="134"/>
                      <a:pt x="873" y="134"/>
                      <a:pt x="871" y="133"/>
                    </a:cubicBezTo>
                    <a:cubicBezTo>
                      <a:pt x="870" y="132"/>
                      <a:pt x="869" y="131"/>
                      <a:pt x="867" y="131"/>
                    </a:cubicBezTo>
                    <a:cubicBezTo>
                      <a:pt x="866" y="132"/>
                      <a:pt x="864" y="132"/>
                      <a:pt x="864" y="131"/>
                    </a:cubicBezTo>
                    <a:cubicBezTo>
                      <a:pt x="862" y="129"/>
                      <a:pt x="860" y="129"/>
                      <a:pt x="858" y="129"/>
                    </a:cubicBezTo>
                    <a:cubicBezTo>
                      <a:pt x="857" y="128"/>
                      <a:pt x="857" y="127"/>
                      <a:pt x="857" y="126"/>
                    </a:cubicBezTo>
                    <a:cubicBezTo>
                      <a:pt x="859" y="123"/>
                      <a:pt x="859" y="121"/>
                      <a:pt x="857" y="119"/>
                    </a:cubicBezTo>
                    <a:cubicBezTo>
                      <a:pt x="857" y="119"/>
                      <a:pt x="857" y="119"/>
                      <a:pt x="857" y="119"/>
                    </a:cubicBezTo>
                    <a:cubicBezTo>
                      <a:pt x="852" y="116"/>
                      <a:pt x="848" y="114"/>
                      <a:pt x="843" y="116"/>
                    </a:cubicBezTo>
                    <a:cubicBezTo>
                      <a:pt x="840" y="116"/>
                      <a:pt x="838" y="116"/>
                      <a:pt x="836" y="117"/>
                    </a:cubicBezTo>
                    <a:cubicBezTo>
                      <a:pt x="834" y="118"/>
                      <a:pt x="833" y="119"/>
                      <a:pt x="832" y="119"/>
                    </a:cubicBezTo>
                    <a:cubicBezTo>
                      <a:pt x="829" y="123"/>
                      <a:pt x="827" y="123"/>
                      <a:pt x="823" y="122"/>
                    </a:cubicBezTo>
                    <a:cubicBezTo>
                      <a:pt x="819" y="121"/>
                      <a:pt x="815" y="121"/>
                      <a:pt x="811" y="121"/>
                    </a:cubicBezTo>
                    <a:cubicBezTo>
                      <a:pt x="806" y="121"/>
                      <a:pt x="801" y="122"/>
                      <a:pt x="796" y="122"/>
                    </a:cubicBezTo>
                    <a:cubicBezTo>
                      <a:pt x="791" y="123"/>
                      <a:pt x="786" y="124"/>
                      <a:pt x="781" y="122"/>
                    </a:cubicBezTo>
                    <a:cubicBezTo>
                      <a:pt x="780" y="122"/>
                      <a:pt x="779" y="123"/>
                      <a:pt x="778" y="124"/>
                    </a:cubicBezTo>
                    <a:cubicBezTo>
                      <a:pt x="778" y="124"/>
                      <a:pt x="777" y="124"/>
                      <a:pt x="777" y="125"/>
                    </a:cubicBezTo>
                    <a:cubicBezTo>
                      <a:pt x="777" y="126"/>
                      <a:pt x="777" y="126"/>
                      <a:pt x="778" y="126"/>
                    </a:cubicBezTo>
                    <a:cubicBezTo>
                      <a:pt x="779" y="126"/>
                      <a:pt x="781" y="127"/>
                      <a:pt x="783" y="128"/>
                    </a:cubicBezTo>
                    <a:cubicBezTo>
                      <a:pt x="784" y="129"/>
                      <a:pt x="784" y="129"/>
                      <a:pt x="784" y="130"/>
                    </a:cubicBezTo>
                    <a:cubicBezTo>
                      <a:pt x="785" y="130"/>
                      <a:pt x="784" y="132"/>
                      <a:pt x="783" y="132"/>
                    </a:cubicBezTo>
                    <a:cubicBezTo>
                      <a:pt x="782" y="133"/>
                      <a:pt x="781" y="133"/>
                      <a:pt x="780" y="134"/>
                    </a:cubicBezTo>
                    <a:cubicBezTo>
                      <a:pt x="777" y="135"/>
                      <a:pt x="776" y="137"/>
                      <a:pt x="776" y="139"/>
                    </a:cubicBezTo>
                    <a:cubicBezTo>
                      <a:pt x="776" y="141"/>
                      <a:pt x="779" y="143"/>
                      <a:pt x="780" y="143"/>
                    </a:cubicBezTo>
                    <a:cubicBezTo>
                      <a:pt x="781" y="144"/>
                      <a:pt x="784" y="143"/>
                      <a:pt x="785" y="143"/>
                    </a:cubicBezTo>
                    <a:cubicBezTo>
                      <a:pt x="785" y="143"/>
                      <a:pt x="785" y="143"/>
                      <a:pt x="785" y="143"/>
                    </a:cubicBezTo>
                    <a:cubicBezTo>
                      <a:pt x="785" y="142"/>
                      <a:pt x="785" y="142"/>
                      <a:pt x="785" y="142"/>
                    </a:cubicBezTo>
                    <a:cubicBezTo>
                      <a:pt x="785" y="143"/>
                      <a:pt x="785" y="143"/>
                      <a:pt x="785" y="143"/>
                    </a:cubicBezTo>
                    <a:cubicBezTo>
                      <a:pt x="785" y="143"/>
                      <a:pt x="785" y="143"/>
                      <a:pt x="785" y="143"/>
                    </a:cubicBezTo>
                    <a:cubicBezTo>
                      <a:pt x="784" y="145"/>
                      <a:pt x="784" y="146"/>
                      <a:pt x="786" y="148"/>
                    </a:cubicBezTo>
                    <a:cubicBezTo>
                      <a:pt x="787" y="151"/>
                      <a:pt x="789" y="153"/>
                      <a:pt x="791" y="155"/>
                    </a:cubicBezTo>
                    <a:cubicBezTo>
                      <a:pt x="793" y="156"/>
                      <a:pt x="793" y="156"/>
                      <a:pt x="792" y="158"/>
                    </a:cubicBezTo>
                    <a:cubicBezTo>
                      <a:pt x="791" y="159"/>
                      <a:pt x="790" y="159"/>
                      <a:pt x="789" y="159"/>
                    </a:cubicBezTo>
                    <a:cubicBezTo>
                      <a:pt x="786" y="157"/>
                      <a:pt x="784" y="156"/>
                      <a:pt x="781" y="159"/>
                    </a:cubicBezTo>
                    <a:cubicBezTo>
                      <a:pt x="780" y="159"/>
                      <a:pt x="779" y="161"/>
                      <a:pt x="777" y="161"/>
                    </a:cubicBezTo>
                    <a:cubicBezTo>
                      <a:pt x="775" y="163"/>
                      <a:pt x="773" y="164"/>
                      <a:pt x="771" y="164"/>
                    </a:cubicBezTo>
                    <a:cubicBezTo>
                      <a:pt x="769" y="163"/>
                      <a:pt x="767" y="163"/>
                      <a:pt x="765" y="163"/>
                    </a:cubicBezTo>
                    <a:cubicBezTo>
                      <a:pt x="762" y="164"/>
                      <a:pt x="760" y="164"/>
                      <a:pt x="759" y="167"/>
                    </a:cubicBezTo>
                    <a:cubicBezTo>
                      <a:pt x="758" y="171"/>
                      <a:pt x="756" y="172"/>
                      <a:pt x="754" y="172"/>
                    </a:cubicBezTo>
                    <a:cubicBezTo>
                      <a:pt x="748" y="172"/>
                      <a:pt x="743" y="171"/>
                      <a:pt x="739" y="167"/>
                    </a:cubicBezTo>
                    <a:cubicBezTo>
                      <a:pt x="738" y="166"/>
                      <a:pt x="738" y="166"/>
                      <a:pt x="738" y="166"/>
                    </a:cubicBezTo>
                    <a:cubicBezTo>
                      <a:pt x="737" y="166"/>
                      <a:pt x="737" y="166"/>
                      <a:pt x="736" y="167"/>
                    </a:cubicBezTo>
                    <a:cubicBezTo>
                      <a:pt x="736" y="167"/>
                      <a:pt x="736" y="167"/>
                      <a:pt x="736" y="168"/>
                    </a:cubicBezTo>
                    <a:cubicBezTo>
                      <a:pt x="736" y="172"/>
                      <a:pt x="737" y="174"/>
                      <a:pt x="739" y="178"/>
                    </a:cubicBezTo>
                    <a:cubicBezTo>
                      <a:pt x="740" y="182"/>
                      <a:pt x="742" y="186"/>
                      <a:pt x="743" y="191"/>
                    </a:cubicBezTo>
                    <a:cubicBezTo>
                      <a:pt x="743" y="192"/>
                      <a:pt x="742" y="193"/>
                      <a:pt x="741" y="193"/>
                    </a:cubicBezTo>
                    <a:cubicBezTo>
                      <a:pt x="739" y="192"/>
                      <a:pt x="736" y="192"/>
                      <a:pt x="734" y="192"/>
                    </a:cubicBezTo>
                    <a:cubicBezTo>
                      <a:pt x="727" y="189"/>
                      <a:pt x="723" y="184"/>
                      <a:pt x="717" y="180"/>
                    </a:cubicBezTo>
                    <a:cubicBezTo>
                      <a:pt x="717" y="180"/>
                      <a:pt x="717" y="179"/>
                      <a:pt x="717" y="179"/>
                    </a:cubicBezTo>
                    <a:cubicBezTo>
                      <a:pt x="716" y="176"/>
                      <a:pt x="716" y="176"/>
                      <a:pt x="714" y="177"/>
                    </a:cubicBezTo>
                    <a:cubicBezTo>
                      <a:pt x="711" y="179"/>
                      <a:pt x="710" y="179"/>
                      <a:pt x="708" y="177"/>
                    </a:cubicBezTo>
                    <a:cubicBezTo>
                      <a:pt x="708" y="176"/>
                      <a:pt x="708" y="175"/>
                      <a:pt x="707" y="174"/>
                    </a:cubicBezTo>
                    <a:cubicBezTo>
                      <a:pt x="707" y="174"/>
                      <a:pt x="707" y="174"/>
                      <a:pt x="707" y="174"/>
                    </a:cubicBezTo>
                    <a:cubicBezTo>
                      <a:pt x="706" y="174"/>
                      <a:pt x="706" y="174"/>
                      <a:pt x="706" y="174"/>
                    </a:cubicBezTo>
                    <a:cubicBezTo>
                      <a:pt x="706" y="174"/>
                      <a:pt x="705" y="174"/>
                      <a:pt x="704" y="174"/>
                    </a:cubicBezTo>
                    <a:cubicBezTo>
                      <a:pt x="705" y="174"/>
                      <a:pt x="705" y="173"/>
                      <a:pt x="705" y="173"/>
                    </a:cubicBezTo>
                    <a:cubicBezTo>
                      <a:pt x="706" y="174"/>
                      <a:pt x="706" y="174"/>
                      <a:pt x="706" y="174"/>
                    </a:cubicBezTo>
                    <a:cubicBezTo>
                      <a:pt x="707" y="174"/>
                      <a:pt x="707" y="174"/>
                      <a:pt x="707" y="174"/>
                    </a:cubicBezTo>
                    <a:cubicBezTo>
                      <a:pt x="708" y="174"/>
                      <a:pt x="710" y="173"/>
                      <a:pt x="711" y="172"/>
                    </a:cubicBezTo>
                    <a:cubicBezTo>
                      <a:pt x="711" y="172"/>
                      <a:pt x="711" y="171"/>
                      <a:pt x="711" y="170"/>
                    </a:cubicBezTo>
                    <a:cubicBezTo>
                      <a:pt x="711" y="168"/>
                      <a:pt x="709" y="166"/>
                      <a:pt x="708" y="164"/>
                    </a:cubicBezTo>
                    <a:cubicBezTo>
                      <a:pt x="706" y="162"/>
                      <a:pt x="704" y="162"/>
                      <a:pt x="702" y="162"/>
                    </a:cubicBezTo>
                    <a:cubicBezTo>
                      <a:pt x="701" y="161"/>
                      <a:pt x="701" y="161"/>
                      <a:pt x="701" y="160"/>
                    </a:cubicBezTo>
                    <a:cubicBezTo>
                      <a:pt x="701" y="159"/>
                      <a:pt x="702" y="157"/>
                      <a:pt x="701" y="156"/>
                    </a:cubicBezTo>
                    <a:cubicBezTo>
                      <a:pt x="698" y="153"/>
                      <a:pt x="695" y="149"/>
                      <a:pt x="691" y="147"/>
                    </a:cubicBezTo>
                    <a:cubicBezTo>
                      <a:pt x="689" y="145"/>
                      <a:pt x="679" y="141"/>
                      <a:pt x="676" y="142"/>
                    </a:cubicBezTo>
                    <a:cubicBezTo>
                      <a:pt x="675" y="142"/>
                      <a:pt x="674" y="142"/>
                      <a:pt x="673" y="143"/>
                    </a:cubicBezTo>
                    <a:cubicBezTo>
                      <a:pt x="672" y="144"/>
                      <a:pt x="671" y="144"/>
                      <a:pt x="668" y="144"/>
                    </a:cubicBezTo>
                    <a:cubicBezTo>
                      <a:pt x="663" y="142"/>
                      <a:pt x="658" y="141"/>
                      <a:pt x="653" y="143"/>
                    </a:cubicBezTo>
                    <a:cubicBezTo>
                      <a:pt x="652" y="143"/>
                      <a:pt x="651" y="144"/>
                      <a:pt x="650" y="145"/>
                    </a:cubicBezTo>
                    <a:cubicBezTo>
                      <a:pt x="648" y="146"/>
                      <a:pt x="647" y="149"/>
                      <a:pt x="648" y="151"/>
                    </a:cubicBezTo>
                    <a:cubicBezTo>
                      <a:pt x="650" y="154"/>
                      <a:pt x="651" y="156"/>
                      <a:pt x="653" y="159"/>
                    </a:cubicBezTo>
                    <a:cubicBezTo>
                      <a:pt x="653" y="159"/>
                      <a:pt x="653" y="161"/>
                      <a:pt x="652" y="161"/>
                    </a:cubicBezTo>
                    <a:cubicBezTo>
                      <a:pt x="648" y="164"/>
                      <a:pt x="643" y="165"/>
                      <a:pt x="638" y="167"/>
                    </a:cubicBezTo>
                    <a:cubicBezTo>
                      <a:pt x="636" y="168"/>
                      <a:pt x="633" y="168"/>
                      <a:pt x="630" y="165"/>
                    </a:cubicBezTo>
                    <a:cubicBezTo>
                      <a:pt x="628" y="164"/>
                      <a:pt x="628" y="164"/>
                      <a:pt x="626" y="165"/>
                    </a:cubicBezTo>
                    <a:cubicBezTo>
                      <a:pt x="621" y="169"/>
                      <a:pt x="616" y="167"/>
                      <a:pt x="616" y="161"/>
                    </a:cubicBezTo>
                    <a:cubicBezTo>
                      <a:pt x="616" y="161"/>
                      <a:pt x="616" y="160"/>
                      <a:pt x="616" y="159"/>
                    </a:cubicBezTo>
                    <a:cubicBezTo>
                      <a:pt x="615" y="158"/>
                      <a:pt x="613" y="156"/>
                      <a:pt x="611" y="156"/>
                    </a:cubicBezTo>
                    <a:cubicBezTo>
                      <a:pt x="605" y="158"/>
                      <a:pt x="599" y="159"/>
                      <a:pt x="593" y="160"/>
                    </a:cubicBezTo>
                    <a:cubicBezTo>
                      <a:pt x="591" y="161"/>
                      <a:pt x="588" y="161"/>
                      <a:pt x="587" y="162"/>
                    </a:cubicBezTo>
                    <a:cubicBezTo>
                      <a:pt x="584" y="164"/>
                      <a:pt x="582" y="165"/>
                      <a:pt x="580" y="166"/>
                    </a:cubicBezTo>
                    <a:cubicBezTo>
                      <a:pt x="578" y="166"/>
                      <a:pt x="575" y="164"/>
                      <a:pt x="573" y="163"/>
                    </a:cubicBezTo>
                    <a:cubicBezTo>
                      <a:pt x="572" y="163"/>
                      <a:pt x="572" y="163"/>
                      <a:pt x="572" y="163"/>
                    </a:cubicBezTo>
                    <a:cubicBezTo>
                      <a:pt x="572" y="164"/>
                      <a:pt x="572" y="164"/>
                      <a:pt x="571" y="165"/>
                    </a:cubicBezTo>
                    <a:cubicBezTo>
                      <a:pt x="570" y="169"/>
                      <a:pt x="565" y="171"/>
                      <a:pt x="563" y="168"/>
                    </a:cubicBezTo>
                    <a:cubicBezTo>
                      <a:pt x="561" y="166"/>
                      <a:pt x="560" y="165"/>
                      <a:pt x="560" y="164"/>
                    </a:cubicBezTo>
                    <a:cubicBezTo>
                      <a:pt x="559" y="163"/>
                      <a:pt x="558" y="162"/>
                      <a:pt x="558" y="163"/>
                    </a:cubicBezTo>
                    <a:cubicBezTo>
                      <a:pt x="555" y="164"/>
                      <a:pt x="554" y="164"/>
                      <a:pt x="552" y="164"/>
                    </a:cubicBezTo>
                    <a:cubicBezTo>
                      <a:pt x="550" y="164"/>
                      <a:pt x="548" y="165"/>
                      <a:pt x="548" y="166"/>
                    </a:cubicBezTo>
                    <a:cubicBezTo>
                      <a:pt x="548" y="168"/>
                      <a:pt x="548" y="169"/>
                      <a:pt x="547" y="170"/>
                    </a:cubicBezTo>
                    <a:cubicBezTo>
                      <a:pt x="547" y="172"/>
                      <a:pt x="548" y="173"/>
                      <a:pt x="549" y="174"/>
                    </a:cubicBezTo>
                    <a:cubicBezTo>
                      <a:pt x="550" y="174"/>
                      <a:pt x="552" y="174"/>
                      <a:pt x="553" y="175"/>
                    </a:cubicBezTo>
                    <a:cubicBezTo>
                      <a:pt x="553" y="174"/>
                      <a:pt x="553" y="174"/>
                      <a:pt x="553" y="174"/>
                    </a:cubicBezTo>
                    <a:cubicBezTo>
                      <a:pt x="553" y="174"/>
                      <a:pt x="553" y="174"/>
                      <a:pt x="554" y="174"/>
                    </a:cubicBezTo>
                    <a:cubicBezTo>
                      <a:pt x="554" y="174"/>
                      <a:pt x="554" y="173"/>
                      <a:pt x="554" y="173"/>
                    </a:cubicBezTo>
                    <a:cubicBezTo>
                      <a:pt x="554" y="172"/>
                      <a:pt x="555" y="172"/>
                      <a:pt x="555" y="172"/>
                    </a:cubicBezTo>
                    <a:cubicBezTo>
                      <a:pt x="555" y="172"/>
                      <a:pt x="555" y="172"/>
                      <a:pt x="555" y="172"/>
                    </a:cubicBezTo>
                    <a:cubicBezTo>
                      <a:pt x="555" y="173"/>
                      <a:pt x="555" y="173"/>
                      <a:pt x="555" y="174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4"/>
                      <a:pt x="553" y="174"/>
                      <a:pt x="553" y="175"/>
                    </a:cubicBezTo>
                    <a:cubicBezTo>
                      <a:pt x="553" y="175"/>
                      <a:pt x="553" y="175"/>
                      <a:pt x="553" y="175"/>
                    </a:cubicBezTo>
                    <a:cubicBezTo>
                      <a:pt x="553" y="176"/>
                      <a:pt x="553" y="177"/>
                      <a:pt x="553" y="178"/>
                    </a:cubicBezTo>
                    <a:cubicBezTo>
                      <a:pt x="550" y="179"/>
                      <a:pt x="548" y="182"/>
                      <a:pt x="548" y="184"/>
                    </a:cubicBezTo>
                    <a:cubicBezTo>
                      <a:pt x="545" y="189"/>
                      <a:pt x="541" y="190"/>
                      <a:pt x="536" y="191"/>
                    </a:cubicBezTo>
                    <a:cubicBezTo>
                      <a:pt x="534" y="191"/>
                      <a:pt x="533" y="190"/>
                      <a:pt x="534" y="189"/>
                    </a:cubicBezTo>
                    <a:cubicBezTo>
                      <a:pt x="535" y="187"/>
                      <a:pt x="536" y="184"/>
                      <a:pt x="536" y="182"/>
                    </a:cubicBezTo>
                    <a:cubicBezTo>
                      <a:pt x="536" y="179"/>
                      <a:pt x="540" y="179"/>
                      <a:pt x="540" y="177"/>
                    </a:cubicBezTo>
                    <a:cubicBezTo>
                      <a:pt x="540" y="176"/>
                      <a:pt x="542" y="175"/>
                      <a:pt x="541" y="174"/>
                    </a:cubicBezTo>
                    <a:cubicBezTo>
                      <a:pt x="540" y="170"/>
                      <a:pt x="541" y="167"/>
                      <a:pt x="543" y="164"/>
                    </a:cubicBezTo>
                    <a:cubicBezTo>
                      <a:pt x="544" y="163"/>
                      <a:pt x="544" y="161"/>
                      <a:pt x="544" y="159"/>
                    </a:cubicBezTo>
                    <a:cubicBezTo>
                      <a:pt x="543" y="158"/>
                      <a:pt x="543" y="156"/>
                      <a:pt x="544" y="155"/>
                    </a:cubicBezTo>
                    <a:cubicBezTo>
                      <a:pt x="546" y="151"/>
                      <a:pt x="548" y="149"/>
                      <a:pt x="548" y="145"/>
                    </a:cubicBezTo>
                    <a:cubicBezTo>
                      <a:pt x="550" y="141"/>
                      <a:pt x="550" y="137"/>
                      <a:pt x="551" y="134"/>
                    </a:cubicBezTo>
                    <a:cubicBezTo>
                      <a:pt x="553" y="131"/>
                      <a:pt x="552" y="127"/>
                      <a:pt x="550" y="124"/>
                    </a:cubicBezTo>
                    <a:cubicBezTo>
                      <a:pt x="549" y="120"/>
                      <a:pt x="547" y="117"/>
                      <a:pt x="546" y="114"/>
                    </a:cubicBezTo>
                    <a:cubicBezTo>
                      <a:pt x="546" y="113"/>
                      <a:pt x="545" y="111"/>
                      <a:pt x="545" y="111"/>
                    </a:cubicBezTo>
                    <a:cubicBezTo>
                      <a:pt x="540" y="110"/>
                      <a:pt x="538" y="106"/>
                      <a:pt x="536" y="103"/>
                    </a:cubicBezTo>
                    <a:cubicBezTo>
                      <a:pt x="535" y="102"/>
                      <a:pt x="534" y="102"/>
                      <a:pt x="533" y="103"/>
                    </a:cubicBezTo>
                    <a:cubicBezTo>
                      <a:pt x="533" y="104"/>
                      <a:pt x="533" y="106"/>
                      <a:pt x="530" y="104"/>
                    </a:cubicBezTo>
                    <a:cubicBezTo>
                      <a:pt x="528" y="101"/>
                      <a:pt x="525" y="100"/>
                      <a:pt x="523" y="98"/>
                    </a:cubicBezTo>
                    <a:cubicBezTo>
                      <a:pt x="520" y="96"/>
                      <a:pt x="517" y="96"/>
                      <a:pt x="514" y="94"/>
                    </a:cubicBezTo>
                    <a:cubicBezTo>
                      <a:pt x="512" y="92"/>
                      <a:pt x="510" y="92"/>
                      <a:pt x="507" y="94"/>
                    </a:cubicBezTo>
                    <a:cubicBezTo>
                      <a:pt x="503" y="96"/>
                      <a:pt x="498" y="99"/>
                      <a:pt x="493" y="100"/>
                    </a:cubicBezTo>
                    <a:cubicBezTo>
                      <a:pt x="491" y="101"/>
                      <a:pt x="490" y="102"/>
                      <a:pt x="491" y="103"/>
                    </a:cubicBezTo>
                    <a:cubicBezTo>
                      <a:pt x="492" y="104"/>
                      <a:pt x="493" y="105"/>
                      <a:pt x="493" y="106"/>
                    </a:cubicBezTo>
                    <a:cubicBezTo>
                      <a:pt x="493" y="108"/>
                      <a:pt x="493" y="109"/>
                      <a:pt x="491" y="111"/>
                    </a:cubicBezTo>
                    <a:cubicBezTo>
                      <a:pt x="489" y="112"/>
                      <a:pt x="486" y="111"/>
                      <a:pt x="486" y="109"/>
                    </a:cubicBezTo>
                    <a:cubicBezTo>
                      <a:pt x="485" y="106"/>
                      <a:pt x="485" y="104"/>
                      <a:pt x="485" y="103"/>
                    </a:cubicBezTo>
                    <a:cubicBezTo>
                      <a:pt x="485" y="101"/>
                      <a:pt x="485" y="99"/>
                      <a:pt x="485" y="97"/>
                    </a:cubicBezTo>
                    <a:cubicBezTo>
                      <a:pt x="485" y="96"/>
                      <a:pt x="482" y="94"/>
                      <a:pt x="480" y="94"/>
                    </a:cubicBezTo>
                    <a:cubicBezTo>
                      <a:pt x="479" y="94"/>
                      <a:pt x="477" y="95"/>
                      <a:pt x="476" y="96"/>
                    </a:cubicBezTo>
                    <a:cubicBezTo>
                      <a:pt x="473" y="96"/>
                      <a:pt x="471" y="96"/>
                      <a:pt x="469" y="94"/>
                    </a:cubicBezTo>
                    <a:cubicBezTo>
                      <a:pt x="467" y="94"/>
                      <a:pt x="467" y="93"/>
                      <a:pt x="467" y="91"/>
                    </a:cubicBezTo>
                    <a:cubicBezTo>
                      <a:pt x="468" y="87"/>
                      <a:pt x="465" y="86"/>
                      <a:pt x="463" y="84"/>
                    </a:cubicBezTo>
                    <a:cubicBezTo>
                      <a:pt x="459" y="84"/>
                      <a:pt x="455" y="81"/>
                      <a:pt x="451" y="81"/>
                    </a:cubicBezTo>
                    <a:cubicBezTo>
                      <a:pt x="450" y="81"/>
                      <a:pt x="449" y="82"/>
                      <a:pt x="448" y="83"/>
                    </a:cubicBezTo>
                    <a:cubicBezTo>
                      <a:pt x="447" y="84"/>
                      <a:pt x="447" y="84"/>
                      <a:pt x="447" y="85"/>
                    </a:cubicBezTo>
                    <a:cubicBezTo>
                      <a:pt x="443" y="91"/>
                      <a:pt x="442" y="98"/>
                      <a:pt x="442" y="104"/>
                    </a:cubicBezTo>
                    <a:cubicBezTo>
                      <a:pt x="443" y="109"/>
                      <a:pt x="442" y="114"/>
                      <a:pt x="447" y="116"/>
                    </a:cubicBezTo>
                    <a:cubicBezTo>
                      <a:pt x="450" y="118"/>
                      <a:pt x="450" y="121"/>
                      <a:pt x="450" y="123"/>
                    </a:cubicBezTo>
                    <a:cubicBezTo>
                      <a:pt x="451" y="125"/>
                      <a:pt x="451" y="126"/>
                      <a:pt x="449" y="126"/>
                    </a:cubicBezTo>
                    <a:cubicBezTo>
                      <a:pt x="446" y="126"/>
                      <a:pt x="443" y="126"/>
                      <a:pt x="441" y="127"/>
                    </a:cubicBezTo>
                    <a:cubicBezTo>
                      <a:pt x="440" y="128"/>
                      <a:pt x="440" y="129"/>
                      <a:pt x="440" y="130"/>
                    </a:cubicBezTo>
                    <a:cubicBezTo>
                      <a:pt x="440" y="131"/>
                      <a:pt x="440" y="133"/>
                      <a:pt x="440" y="134"/>
                    </a:cubicBezTo>
                    <a:cubicBezTo>
                      <a:pt x="439" y="136"/>
                      <a:pt x="437" y="138"/>
                      <a:pt x="436" y="140"/>
                    </a:cubicBezTo>
                    <a:cubicBezTo>
                      <a:pt x="436" y="141"/>
                      <a:pt x="435" y="141"/>
                      <a:pt x="435" y="141"/>
                    </a:cubicBezTo>
                    <a:cubicBezTo>
                      <a:pt x="432" y="143"/>
                      <a:pt x="430" y="144"/>
                      <a:pt x="427" y="144"/>
                    </a:cubicBezTo>
                    <a:cubicBezTo>
                      <a:pt x="426" y="144"/>
                      <a:pt x="426" y="144"/>
                      <a:pt x="426" y="143"/>
                    </a:cubicBezTo>
                    <a:cubicBezTo>
                      <a:pt x="427" y="141"/>
                      <a:pt x="427" y="140"/>
                      <a:pt x="427" y="139"/>
                    </a:cubicBezTo>
                    <a:cubicBezTo>
                      <a:pt x="427" y="137"/>
                      <a:pt x="426" y="136"/>
                      <a:pt x="425" y="136"/>
                    </a:cubicBezTo>
                    <a:cubicBezTo>
                      <a:pt x="422" y="136"/>
                      <a:pt x="420" y="136"/>
                      <a:pt x="420" y="139"/>
                    </a:cubicBezTo>
                    <a:cubicBezTo>
                      <a:pt x="419" y="141"/>
                      <a:pt x="418" y="142"/>
                      <a:pt x="417" y="142"/>
                    </a:cubicBezTo>
                    <a:cubicBezTo>
                      <a:pt x="415" y="142"/>
                      <a:pt x="414" y="143"/>
                      <a:pt x="412" y="143"/>
                    </a:cubicBezTo>
                    <a:cubicBezTo>
                      <a:pt x="410" y="143"/>
                      <a:pt x="408" y="144"/>
                      <a:pt x="407" y="146"/>
                    </a:cubicBezTo>
                    <a:cubicBezTo>
                      <a:pt x="405" y="149"/>
                      <a:pt x="405" y="149"/>
                      <a:pt x="407" y="152"/>
                    </a:cubicBezTo>
                    <a:cubicBezTo>
                      <a:pt x="407" y="153"/>
                      <a:pt x="407" y="154"/>
                      <a:pt x="407" y="155"/>
                    </a:cubicBezTo>
                    <a:cubicBezTo>
                      <a:pt x="404" y="156"/>
                      <a:pt x="401" y="159"/>
                      <a:pt x="397" y="160"/>
                    </a:cubicBezTo>
                    <a:cubicBezTo>
                      <a:pt x="395" y="161"/>
                      <a:pt x="392" y="163"/>
                      <a:pt x="390" y="165"/>
                    </a:cubicBezTo>
                    <a:cubicBezTo>
                      <a:pt x="389" y="168"/>
                      <a:pt x="386" y="169"/>
                      <a:pt x="385" y="172"/>
                    </a:cubicBezTo>
                    <a:cubicBezTo>
                      <a:pt x="384" y="174"/>
                      <a:pt x="382" y="176"/>
                      <a:pt x="380" y="177"/>
                    </a:cubicBezTo>
                    <a:cubicBezTo>
                      <a:pt x="377" y="178"/>
                      <a:pt x="378" y="182"/>
                      <a:pt x="376" y="184"/>
                    </a:cubicBezTo>
                    <a:cubicBezTo>
                      <a:pt x="375" y="184"/>
                      <a:pt x="374" y="186"/>
                      <a:pt x="373" y="187"/>
                    </a:cubicBezTo>
                    <a:cubicBezTo>
                      <a:pt x="372" y="189"/>
                      <a:pt x="373" y="192"/>
                      <a:pt x="373" y="194"/>
                    </a:cubicBezTo>
                    <a:cubicBezTo>
                      <a:pt x="374" y="197"/>
                      <a:pt x="375" y="197"/>
                      <a:pt x="376" y="198"/>
                    </a:cubicBezTo>
                    <a:cubicBezTo>
                      <a:pt x="379" y="200"/>
                      <a:pt x="381" y="202"/>
                      <a:pt x="385" y="204"/>
                    </a:cubicBezTo>
                    <a:cubicBezTo>
                      <a:pt x="388" y="204"/>
                      <a:pt x="392" y="206"/>
                      <a:pt x="394" y="209"/>
                    </a:cubicBezTo>
                    <a:cubicBezTo>
                      <a:pt x="395" y="209"/>
                      <a:pt x="395" y="211"/>
                      <a:pt x="395" y="212"/>
                    </a:cubicBezTo>
                    <a:cubicBezTo>
                      <a:pt x="395" y="212"/>
                      <a:pt x="394" y="213"/>
                      <a:pt x="393" y="213"/>
                    </a:cubicBezTo>
                    <a:cubicBezTo>
                      <a:pt x="392" y="214"/>
                      <a:pt x="392" y="212"/>
                      <a:pt x="391" y="212"/>
                    </a:cubicBezTo>
                    <a:cubicBezTo>
                      <a:pt x="391" y="210"/>
                      <a:pt x="390" y="209"/>
                      <a:pt x="389" y="209"/>
                    </a:cubicBezTo>
                    <a:cubicBezTo>
                      <a:pt x="387" y="210"/>
                      <a:pt x="385" y="210"/>
                      <a:pt x="385" y="211"/>
                    </a:cubicBezTo>
                    <a:cubicBezTo>
                      <a:pt x="381" y="214"/>
                      <a:pt x="377" y="215"/>
                      <a:pt x="372" y="217"/>
                    </a:cubicBezTo>
                    <a:cubicBezTo>
                      <a:pt x="368" y="219"/>
                      <a:pt x="364" y="220"/>
                      <a:pt x="360" y="222"/>
                    </a:cubicBezTo>
                    <a:cubicBezTo>
                      <a:pt x="358" y="222"/>
                      <a:pt x="357" y="222"/>
                      <a:pt x="355" y="223"/>
                    </a:cubicBezTo>
                    <a:cubicBezTo>
                      <a:pt x="351" y="224"/>
                      <a:pt x="350" y="228"/>
                      <a:pt x="352" y="232"/>
                    </a:cubicBezTo>
                    <a:cubicBezTo>
                      <a:pt x="353" y="234"/>
                      <a:pt x="354" y="235"/>
                      <a:pt x="355" y="237"/>
                    </a:cubicBezTo>
                    <a:cubicBezTo>
                      <a:pt x="357" y="239"/>
                      <a:pt x="358" y="241"/>
                      <a:pt x="359" y="244"/>
                    </a:cubicBezTo>
                    <a:cubicBezTo>
                      <a:pt x="360" y="245"/>
                      <a:pt x="360" y="247"/>
                      <a:pt x="361" y="248"/>
                    </a:cubicBezTo>
                    <a:cubicBezTo>
                      <a:pt x="362" y="249"/>
                      <a:pt x="362" y="250"/>
                      <a:pt x="364" y="251"/>
                    </a:cubicBezTo>
                    <a:cubicBezTo>
                      <a:pt x="367" y="252"/>
                      <a:pt x="370" y="252"/>
                      <a:pt x="373" y="252"/>
                    </a:cubicBezTo>
                    <a:cubicBezTo>
                      <a:pt x="375" y="254"/>
                      <a:pt x="378" y="257"/>
                      <a:pt x="380" y="259"/>
                    </a:cubicBezTo>
                    <a:cubicBezTo>
                      <a:pt x="381" y="259"/>
                      <a:pt x="382" y="259"/>
                      <a:pt x="382" y="259"/>
                    </a:cubicBezTo>
                    <a:cubicBezTo>
                      <a:pt x="384" y="260"/>
                      <a:pt x="386" y="261"/>
                      <a:pt x="387" y="262"/>
                    </a:cubicBezTo>
                    <a:cubicBezTo>
                      <a:pt x="389" y="262"/>
                      <a:pt x="390" y="264"/>
                      <a:pt x="390" y="265"/>
                    </a:cubicBezTo>
                    <a:cubicBezTo>
                      <a:pt x="392" y="270"/>
                      <a:pt x="393" y="274"/>
                      <a:pt x="396" y="279"/>
                    </a:cubicBezTo>
                    <a:cubicBezTo>
                      <a:pt x="397" y="280"/>
                      <a:pt x="396" y="281"/>
                      <a:pt x="395" y="282"/>
                    </a:cubicBezTo>
                    <a:cubicBezTo>
                      <a:pt x="393" y="282"/>
                      <a:pt x="392" y="283"/>
                      <a:pt x="391" y="284"/>
                    </a:cubicBezTo>
                    <a:cubicBezTo>
                      <a:pt x="391" y="284"/>
                      <a:pt x="391" y="284"/>
                      <a:pt x="391" y="284"/>
                    </a:cubicBezTo>
                    <a:cubicBezTo>
                      <a:pt x="391" y="284"/>
                      <a:pt x="391" y="284"/>
                      <a:pt x="390" y="285"/>
                    </a:cubicBezTo>
                    <a:cubicBezTo>
                      <a:pt x="390" y="285"/>
                      <a:pt x="390" y="285"/>
                      <a:pt x="390" y="286"/>
                    </a:cubicBezTo>
                    <a:cubicBezTo>
                      <a:pt x="390" y="285"/>
                      <a:pt x="391" y="284"/>
                      <a:pt x="391" y="284"/>
                    </a:cubicBezTo>
                    <a:cubicBezTo>
                      <a:pt x="391" y="284"/>
                      <a:pt x="391" y="284"/>
                      <a:pt x="391" y="284"/>
                    </a:cubicBezTo>
                    <a:cubicBezTo>
                      <a:pt x="390" y="283"/>
                      <a:pt x="390" y="282"/>
                      <a:pt x="390" y="282"/>
                    </a:cubicBezTo>
                    <a:cubicBezTo>
                      <a:pt x="387" y="278"/>
                      <a:pt x="386" y="274"/>
                      <a:pt x="388" y="269"/>
                    </a:cubicBezTo>
                    <a:cubicBezTo>
                      <a:pt x="389" y="269"/>
                      <a:pt x="389" y="268"/>
                      <a:pt x="389" y="267"/>
                    </a:cubicBezTo>
                    <a:cubicBezTo>
                      <a:pt x="389" y="265"/>
                      <a:pt x="387" y="263"/>
                      <a:pt x="385" y="263"/>
                    </a:cubicBezTo>
                    <a:cubicBezTo>
                      <a:pt x="382" y="263"/>
                      <a:pt x="381" y="263"/>
                      <a:pt x="379" y="264"/>
                    </a:cubicBezTo>
                    <a:cubicBezTo>
                      <a:pt x="375" y="264"/>
                      <a:pt x="372" y="264"/>
                      <a:pt x="370" y="262"/>
                    </a:cubicBezTo>
                    <a:cubicBezTo>
                      <a:pt x="367" y="260"/>
                      <a:pt x="366" y="259"/>
                      <a:pt x="364" y="257"/>
                    </a:cubicBezTo>
                    <a:cubicBezTo>
                      <a:pt x="360" y="256"/>
                      <a:pt x="357" y="254"/>
                      <a:pt x="353" y="253"/>
                    </a:cubicBezTo>
                    <a:cubicBezTo>
                      <a:pt x="349" y="252"/>
                      <a:pt x="346" y="251"/>
                      <a:pt x="342" y="250"/>
                    </a:cubicBezTo>
                    <a:cubicBezTo>
                      <a:pt x="342" y="249"/>
                      <a:pt x="340" y="250"/>
                      <a:pt x="339" y="251"/>
                    </a:cubicBezTo>
                    <a:cubicBezTo>
                      <a:pt x="337" y="252"/>
                      <a:pt x="337" y="254"/>
                      <a:pt x="337" y="257"/>
                    </a:cubicBezTo>
                    <a:cubicBezTo>
                      <a:pt x="337" y="257"/>
                      <a:pt x="337" y="258"/>
                      <a:pt x="337" y="259"/>
                    </a:cubicBezTo>
                    <a:cubicBezTo>
                      <a:pt x="339" y="259"/>
                      <a:pt x="339" y="259"/>
                      <a:pt x="341" y="259"/>
                    </a:cubicBezTo>
                    <a:cubicBezTo>
                      <a:pt x="341" y="259"/>
                      <a:pt x="341" y="259"/>
                      <a:pt x="341" y="259"/>
                    </a:cubicBezTo>
                    <a:cubicBezTo>
                      <a:pt x="341" y="259"/>
                      <a:pt x="341" y="259"/>
                      <a:pt x="341" y="259"/>
                    </a:cubicBezTo>
                    <a:cubicBezTo>
                      <a:pt x="341" y="259"/>
                      <a:pt x="341" y="259"/>
                      <a:pt x="341" y="259"/>
                    </a:cubicBezTo>
                    <a:cubicBezTo>
                      <a:pt x="342" y="260"/>
                      <a:pt x="342" y="261"/>
                      <a:pt x="343" y="262"/>
                    </a:cubicBezTo>
                    <a:cubicBezTo>
                      <a:pt x="344" y="262"/>
                      <a:pt x="345" y="262"/>
                      <a:pt x="347" y="262"/>
                    </a:cubicBezTo>
                    <a:cubicBezTo>
                      <a:pt x="347" y="263"/>
                      <a:pt x="348" y="265"/>
                      <a:pt x="347" y="266"/>
                    </a:cubicBezTo>
                    <a:cubicBezTo>
                      <a:pt x="347" y="267"/>
                      <a:pt x="346" y="268"/>
                      <a:pt x="344" y="267"/>
                    </a:cubicBezTo>
                    <a:cubicBezTo>
                      <a:pt x="343" y="267"/>
                      <a:pt x="342" y="267"/>
                      <a:pt x="340" y="266"/>
                    </a:cubicBezTo>
                    <a:cubicBezTo>
                      <a:pt x="339" y="265"/>
                      <a:pt x="339" y="264"/>
                      <a:pt x="337" y="264"/>
                    </a:cubicBezTo>
                    <a:cubicBezTo>
                      <a:pt x="336" y="264"/>
                      <a:pt x="334" y="265"/>
                      <a:pt x="334" y="267"/>
                    </a:cubicBezTo>
                    <a:cubicBezTo>
                      <a:pt x="333" y="267"/>
                      <a:pt x="332" y="269"/>
                      <a:pt x="333" y="269"/>
                    </a:cubicBezTo>
                    <a:cubicBezTo>
                      <a:pt x="334" y="274"/>
                      <a:pt x="337" y="277"/>
                      <a:pt x="342" y="279"/>
                    </a:cubicBezTo>
                    <a:cubicBezTo>
                      <a:pt x="345" y="279"/>
                      <a:pt x="347" y="280"/>
                      <a:pt x="350" y="280"/>
                    </a:cubicBezTo>
                    <a:cubicBezTo>
                      <a:pt x="352" y="280"/>
                      <a:pt x="352" y="281"/>
                      <a:pt x="354" y="281"/>
                    </a:cubicBezTo>
                    <a:cubicBezTo>
                      <a:pt x="354" y="281"/>
                      <a:pt x="354" y="282"/>
                      <a:pt x="354" y="282"/>
                    </a:cubicBezTo>
                    <a:cubicBezTo>
                      <a:pt x="354" y="282"/>
                      <a:pt x="354" y="283"/>
                      <a:pt x="353" y="283"/>
                    </a:cubicBezTo>
                    <a:cubicBezTo>
                      <a:pt x="352" y="282"/>
                      <a:pt x="349" y="282"/>
                      <a:pt x="347" y="282"/>
                    </a:cubicBezTo>
                    <a:cubicBezTo>
                      <a:pt x="344" y="282"/>
                      <a:pt x="341" y="282"/>
                      <a:pt x="337" y="282"/>
                    </a:cubicBezTo>
                    <a:cubicBezTo>
                      <a:pt x="335" y="282"/>
                      <a:pt x="334" y="281"/>
                      <a:pt x="333" y="279"/>
                    </a:cubicBezTo>
                    <a:cubicBezTo>
                      <a:pt x="332" y="278"/>
                      <a:pt x="332" y="277"/>
                      <a:pt x="332" y="277"/>
                    </a:cubicBezTo>
                    <a:cubicBezTo>
                      <a:pt x="329" y="273"/>
                      <a:pt x="327" y="269"/>
                      <a:pt x="327" y="264"/>
                    </a:cubicBezTo>
                    <a:cubicBezTo>
                      <a:pt x="327" y="260"/>
                      <a:pt x="324" y="257"/>
                      <a:pt x="322" y="254"/>
                    </a:cubicBezTo>
                    <a:cubicBezTo>
                      <a:pt x="322" y="253"/>
                      <a:pt x="321" y="252"/>
                      <a:pt x="320" y="252"/>
                    </a:cubicBezTo>
                    <a:cubicBezTo>
                      <a:pt x="319" y="252"/>
                      <a:pt x="319" y="252"/>
                      <a:pt x="319" y="252"/>
                    </a:cubicBezTo>
                    <a:cubicBezTo>
                      <a:pt x="318" y="252"/>
                      <a:pt x="318" y="252"/>
                      <a:pt x="318" y="252"/>
                    </a:cubicBezTo>
                    <a:cubicBezTo>
                      <a:pt x="319" y="255"/>
                      <a:pt x="320" y="258"/>
                      <a:pt x="321" y="261"/>
                    </a:cubicBezTo>
                    <a:cubicBezTo>
                      <a:pt x="322" y="264"/>
                      <a:pt x="322" y="266"/>
                      <a:pt x="320" y="268"/>
                    </a:cubicBezTo>
                    <a:cubicBezTo>
                      <a:pt x="319" y="269"/>
                      <a:pt x="319" y="269"/>
                      <a:pt x="319" y="269"/>
                    </a:cubicBezTo>
                    <a:cubicBezTo>
                      <a:pt x="317" y="272"/>
                      <a:pt x="316" y="274"/>
                      <a:pt x="317" y="277"/>
                    </a:cubicBezTo>
                    <a:cubicBezTo>
                      <a:pt x="318" y="279"/>
                      <a:pt x="316" y="282"/>
                      <a:pt x="318" y="284"/>
                    </a:cubicBezTo>
                    <a:cubicBezTo>
                      <a:pt x="319" y="287"/>
                      <a:pt x="322" y="289"/>
                      <a:pt x="324" y="290"/>
                    </a:cubicBezTo>
                    <a:cubicBezTo>
                      <a:pt x="325" y="292"/>
                      <a:pt x="327" y="293"/>
                      <a:pt x="328" y="295"/>
                    </a:cubicBezTo>
                    <a:cubicBezTo>
                      <a:pt x="330" y="296"/>
                      <a:pt x="331" y="298"/>
                      <a:pt x="331" y="301"/>
                    </a:cubicBezTo>
                    <a:cubicBezTo>
                      <a:pt x="331" y="304"/>
                      <a:pt x="331" y="307"/>
                      <a:pt x="332" y="310"/>
                    </a:cubicBezTo>
                    <a:cubicBezTo>
                      <a:pt x="332" y="316"/>
                      <a:pt x="336" y="320"/>
                      <a:pt x="338" y="326"/>
                    </a:cubicBezTo>
                    <a:cubicBezTo>
                      <a:pt x="339" y="327"/>
                      <a:pt x="341" y="327"/>
                      <a:pt x="342" y="327"/>
                    </a:cubicBezTo>
                    <a:cubicBezTo>
                      <a:pt x="345" y="327"/>
                      <a:pt x="348" y="327"/>
                      <a:pt x="350" y="324"/>
                    </a:cubicBezTo>
                    <a:cubicBezTo>
                      <a:pt x="353" y="321"/>
                      <a:pt x="356" y="322"/>
                      <a:pt x="359" y="324"/>
                    </a:cubicBezTo>
                    <a:cubicBezTo>
                      <a:pt x="359" y="324"/>
                      <a:pt x="360" y="324"/>
                      <a:pt x="360" y="325"/>
                    </a:cubicBezTo>
                    <a:cubicBezTo>
                      <a:pt x="359" y="325"/>
                      <a:pt x="359" y="325"/>
                      <a:pt x="359" y="325"/>
                    </a:cubicBezTo>
                    <a:cubicBezTo>
                      <a:pt x="356" y="327"/>
                      <a:pt x="352" y="330"/>
                      <a:pt x="349" y="332"/>
                    </a:cubicBezTo>
                    <a:cubicBezTo>
                      <a:pt x="347" y="335"/>
                      <a:pt x="347" y="339"/>
                      <a:pt x="349" y="342"/>
                    </a:cubicBezTo>
                    <a:cubicBezTo>
                      <a:pt x="349" y="343"/>
                      <a:pt x="351" y="344"/>
                      <a:pt x="352" y="345"/>
                    </a:cubicBezTo>
                    <a:cubicBezTo>
                      <a:pt x="354" y="348"/>
                      <a:pt x="354" y="350"/>
                      <a:pt x="354" y="353"/>
                    </a:cubicBezTo>
                    <a:cubicBezTo>
                      <a:pt x="352" y="357"/>
                      <a:pt x="352" y="360"/>
                      <a:pt x="352" y="365"/>
                    </a:cubicBezTo>
                    <a:cubicBezTo>
                      <a:pt x="352" y="366"/>
                      <a:pt x="351" y="368"/>
                      <a:pt x="350" y="370"/>
                    </a:cubicBezTo>
                    <a:cubicBezTo>
                      <a:pt x="348" y="373"/>
                      <a:pt x="345" y="377"/>
                      <a:pt x="344" y="381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8" y="381"/>
                      <a:pt x="334" y="381"/>
                      <a:pt x="329" y="380"/>
                    </a:cubicBezTo>
                    <a:cubicBezTo>
                      <a:pt x="329" y="380"/>
                      <a:pt x="327" y="380"/>
                      <a:pt x="327" y="379"/>
                    </a:cubicBezTo>
                    <a:cubicBezTo>
                      <a:pt x="327" y="378"/>
                      <a:pt x="327" y="377"/>
                      <a:pt x="327" y="376"/>
                    </a:cubicBezTo>
                    <a:cubicBezTo>
                      <a:pt x="327" y="376"/>
                      <a:pt x="327" y="376"/>
                      <a:pt x="327" y="376"/>
                    </a:cubicBezTo>
                    <a:cubicBezTo>
                      <a:pt x="326" y="376"/>
                      <a:pt x="326" y="376"/>
                      <a:pt x="327" y="375"/>
                    </a:cubicBezTo>
                    <a:cubicBezTo>
                      <a:pt x="327" y="376"/>
                      <a:pt x="327" y="376"/>
                      <a:pt x="327" y="376"/>
                    </a:cubicBezTo>
                    <a:cubicBezTo>
                      <a:pt x="328" y="377"/>
                      <a:pt x="329" y="377"/>
                      <a:pt x="330" y="377"/>
                    </a:cubicBezTo>
                    <a:cubicBezTo>
                      <a:pt x="334" y="379"/>
                      <a:pt x="337" y="377"/>
                      <a:pt x="338" y="374"/>
                    </a:cubicBezTo>
                    <a:cubicBezTo>
                      <a:pt x="341" y="367"/>
                      <a:pt x="342" y="360"/>
                      <a:pt x="344" y="353"/>
                    </a:cubicBezTo>
                    <a:cubicBezTo>
                      <a:pt x="344" y="352"/>
                      <a:pt x="344" y="351"/>
                      <a:pt x="343" y="350"/>
                    </a:cubicBezTo>
                    <a:cubicBezTo>
                      <a:pt x="342" y="347"/>
                      <a:pt x="341" y="345"/>
                      <a:pt x="342" y="341"/>
                    </a:cubicBezTo>
                    <a:cubicBezTo>
                      <a:pt x="342" y="339"/>
                      <a:pt x="341" y="337"/>
                      <a:pt x="339" y="336"/>
                    </a:cubicBezTo>
                    <a:cubicBezTo>
                      <a:pt x="337" y="335"/>
                      <a:pt x="336" y="334"/>
                      <a:pt x="334" y="333"/>
                    </a:cubicBezTo>
                    <a:cubicBezTo>
                      <a:pt x="332" y="332"/>
                      <a:pt x="331" y="330"/>
                      <a:pt x="329" y="327"/>
                    </a:cubicBezTo>
                    <a:cubicBezTo>
                      <a:pt x="327" y="318"/>
                      <a:pt x="324" y="310"/>
                      <a:pt x="321" y="301"/>
                    </a:cubicBezTo>
                    <a:cubicBezTo>
                      <a:pt x="319" y="295"/>
                      <a:pt x="317" y="291"/>
                      <a:pt x="312" y="288"/>
                    </a:cubicBezTo>
                    <a:cubicBezTo>
                      <a:pt x="310" y="286"/>
                      <a:pt x="309" y="284"/>
                      <a:pt x="309" y="281"/>
                    </a:cubicBezTo>
                    <a:cubicBezTo>
                      <a:pt x="309" y="273"/>
                      <a:pt x="307" y="266"/>
                      <a:pt x="306" y="259"/>
                    </a:cubicBezTo>
                    <a:cubicBezTo>
                      <a:pt x="305" y="257"/>
                      <a:pt x="304" y="256"/>
                      <a:pt x="303" y="255"/>
                    </a:cubicBezTo>
                    <a:cubicBezTo>
                      <a:pt x="297" y="253"/>
                      <a:pt x="291" y="252"/>
                      <a:pt x="285" y="254"/>
                    </a:cubicBezTo>
                    <a:cubicBezTo>
                      <a:pt x="284" y="254"/>
                      <a:pt x="282" y="253"/>
                      <a:pt x="280" y="254"/>
                    </a:cubicBezTo>
                    <a:cubicBezTo>
                      <a:pt x="279" y="254"/>
                      <a:pt x="279" y="255"/>
                      <a:pt x="278" y="256"/>
                    </a:cubicBezTo>
                    <a:cubicBezTo>
                      <a:pt x="278" y="258"/>
                      <a:pt x="278" y="259"/>
                      <a:pt x="278" y="262"/>
                    </a:cubicBezTo>
                    <a:cubicBezTo>
                      <a:pt x="278" y="267"/>
                      <a:pt x="279" y="274"/>
                      <a:pt x="279" y="280"/>
                    </a:cubicBezTo>
                    <a:cubicBezTo>
                      <a:pt x="279" y="283"/>
                      <a:pt x="279" y="286"/>
                      <a:pt x="276" y="288"/>
                    </a:cubicBezTo>
                    <a:cubicBezTo>
                      <a:pt x="274" y="291"/>
                      <a:pt x="273" y="295"/>
                      <a:pt x="273" y="298"/>
                    </a:cubicBezTo>
                    <a:cubicBezTo>
                      <a:pt x="274" y="300"/>
                      <a:pt x="274" y="302"/>
                      <a:pt x="276" y="304"/>
                    </a:cubicBezTo>
                    <a:cubicBezTo>
                      <a:pt x="278" y="305"/>
                      <a:pt x="279" y="307"/>
                      <a:pt x="280" y="309"/>
                    </a:cubicBezTo>
                    <a:cubicBezTo>
                      <a:pt x="281" y="312"/>
                      <a:pt x="283" y="315"/>
                      <a:pt x="282" y="319"/>
                    </a:cubicBezTo>
                    <a:cubicBezTo>
                      <a:pt x="281" y="320"/>
                      <a:pt x="281" y="320"/>
                      <a:pt x="282" y="321"/>
                    </a:cubicBezTo>
                    <a:cubicBezTo>
                      <a:pt x="283" y="324"/>
                      <a:pt x="284" y="327"/>
                      <a:pt x="287" y="330"/>
                    </a:cubicBezTo>
                    <a:cubicBezTo>
                      <a:pt x="287" y="330"/>
                      <a:pt x="288" y="330"/>
                      <a:pt x="289" y="330"/>
                    </a:cubicBezTo>
                    <a:cubicBezTo>
                      <a:pt x="290" y="329"/>
                      <a:pt x="292" y="328"/>
                      <a:pt x="294" y="330"/>
                    </a:cubicBezTo>
                    <a:cubicBezTo>
                      <a:pt x="297" y="334"/>
                      <a:pt x="299" y="337"/>
                      <a:pt x="304" y="338"/>
                    </a:cubicBezTo>
                    <a:cubicBezTo>
                      <a:pt x="304" y="339"/>
                      <a:pt x="305" y="340"/>
                      <a:pt x="305" y="340"/>
                    </a:cubicBezTo>
                    <a:cubicBezTo>
                      <a:pt x="305" y="342"/>
                      <a:pt x="305" y="344"/>
                      <a:pt x="305" y="346"/>
                    </a:cubicBezTo>
                    <a:cubicBezTo>
                      <a:pt x="305" y="347"/>
                      <a:pt x="304" y="347"/>
                      <a:pt x="302" y="347"/>
                    </a:cubicBezTo>
                    <a:cubicBezTo>
                      <a:pt x="300" y="346"/>
                      <a:pt x="298" y="344"/>
                      <a:pt x="296" y="342"/>
                    </a:cubicBezTo>
                    <a:cubicBezTo>
                      <a:pt x="294" y="342"/>
                      <a:pt x="293" y="340"/>
                      <a:pt x="291" y="340"/>
                    </a:cubicBezTo>
                    <a:cubicBezTo>
                      <a:pt x="288" y="338"/>
                      <a:pt x="285" y="337"/>
                      <a:pt x="282" y="337"/>
                    </a:cubicBezTo>
                    <a:cubicBezTo>
                      <a:pt x="280" y="335"/>
                      <a:pt x="277" y="335"/>
                      <a:pt x="275" y="333"/>
                    </a:cubicBezTo>
                    <a:cubicBezTo>
                      <a:pt x="272" y="334"/>
                      <a:pt x="270" y="330"/>
                      <a:pt x="267" y="330"/>
                    </a:cubicBezTo>
                    <a:cubicBezTo>
                      <a:pt x="262" y="327"/>
                      <a:pt x="257" y="325"/>
                      <a:pt x="251" y="327"/>
                    </a:cubicBezTo>
                    <a:cubicBezTo>
                      <a:pt x="250" y="327"/>
                      <a:pt x="249" y="327"/>
                      <a:pt x="249" y="327"/>
                    </a:cubicBezTo>
                    <a:cubicBezTo>
                      <a:pt x="241" y="327"/>
                      <a:pt x="236" y="326"/>
                      <a:pt x="230" y="322"/>
                    </a:cubicBezTo>
                    <a:cubicBezTo>
                      <a:pt x="228" y="320"/>
                      <a:pt x="224" y="317"/>
                      <a:pt x="221" y="316"/>
                    </a:cubicBezTo>
                    <a:cubicBezTo>
                      <a:pt x="221" y="315"/>
                      <a:pt x="219" y="316"/>
                      <a:pt x="219" y="317"/>
                    </a:cubicBezTo>
                    <a:cubicBezTo>
                      <a:pt x="219" y="317"/>
                      <a:pt x="219" y="317"/>
                      <a:pt x="219" y="318"/>
                    </a:cubicBezTo>
                    <a:cubicBezTo>
                      <a:pt x="217" y="321"/>
                      <a:pt x="219" y="324"/>
                      <a:pt x="221" y="326"/>
                    </a:cubicBezTo>
                    <a:cubicBezTo>
                      <a:pt x="224" y="328"/>
                      <a:pt x="228" y="328"/>
                      <a:pt x="231" y="332"/>
                    </a:cubicBezTo>
                    <a:cubicBezTo>
                      <a:pt x="231" y="332"/>
                      <a:pt x="232" y="332"/>
                      <a:pt x="233" y="332"/>
                    </a:cubicBezTo>
                    <a:cubicBezTo>
                      <a:pt x="234" y="332"/>
                      <a:pt x="236" y="334"/>
                      <a:pt x="236" y="335"/>
                    </a:cubicBezTo>
                    <a:cubicBezTo>
                      <a:pt x="239" y="337"/>
                      <a:pt x="241" y="340"/>
                      <a:pt x="243" y="343"/>
                    </a:cubicBezTo>
                    <a:cubicBezTo>
                      <a:pt x="244" y="344"/>
                      <a:pt x="244" y="346"/>
                      <a:pt x="242" y="347"/>
                    </a:cubicBezTo>
                    <a:cubicBezTo>
                      <a:pt x="240" y="349"/>
                      <a:pt x="237" y="350"/>
                      <a:pt x="236" y="354"/>
                    </a:cubicBezTo>
                    <a:cubicBezTo>
                      <a:pt x="236" y="354"/>
                      <a:pt x="236" y="354"/>
                      <a:pt x="236" y="354"/>
                    </a:cubicBezTo>
                    <a:cubicBezTo>
                      <a:pt x="235" y="354"/>
                      <a:pt x="234" y="353"/>
                      <a:pt x="234" y="352"/>
                    </a:cubicBezTo>
                    <a:cubicBezTo>
                      <a:pt x="234" y="351"/>
                      <a:pt x="234" y="350"/>
                      <a:pt x="233" y="348"/>
                    </a:cubicBezTo>
                    <a:cubicBezTo>
                      <a:pt x="232" y="347"/>
                      <a:pt x="230" y="345"/>
                      <a:pt x="229" y="346"/>
                    </a:cubicBezTo>
                    <a:cubicBezTo>
                      <a:pt x="226" y="347"/>
                      <a:pt x="223" y="350"/>
                      <a:pt x="220" y="349"/>
                    </a:cubicBezTo>
                    <a:cubicBezTo>
                      <a:pt x="219" y="349"/>
                      <a:pt x="219" y="350"/>
                      <a:pt x="219" y="350"/>
                    </a:cubicBezTo>
                    <a:cubicBezTo>
                      <a:pt x="218" y="352"/>
                      <a:pt x="216" y="353"/>
                      <a:pt x="213" y="353"/>
                    </a:cubicBezTo>
                    <a:cubicBezTo>
                      <a:pt x="210" y="353"/>
                      <a:pt x="207" y="354"/>
                      <a:pt x="205" y="356"/>
                    </a:cubicBezTo>
                    <a:cubicBezTo>
                      <a:pt x="204" y="358"/>
                      <a:pt x="200" y="359"/>
                      <a:pt x="198" y="360"/>
                    </a:cubicBezTo>
                    <a:cubicBezTo>
                      <a:pt x="197" y="361"/>
                      <a:pt x="196" y="361"/>
                      <a:pt x="194" y="361"/>
                    </a:cubicBezTo>
                    <a:cubicBezTo>
                      <a:pt x="194" y="360"/>
                      <a:pt x="194" y="360"/>
                      <a:pt x="194" y="359"/>
                    </a:cubicBezTo>
                    <a:cubicBezTo>
                      <a:pt x="195" y="355"/>
                      <a:pt x="194" y="353"/>
                      <a:pt x="192" y="351"/>
                    </a:cubicBezTo>
                    <a:cubicBezTo>
                      <a:pt x="189" y="350"/>
                      <a:pt x="187" y="351"/>
                      <a:pt x="186" y="354"/>
                    </a:cubicBezTo>
                    <a:cubicBezTo>
                      <a:pt x="186" y="355"/>
                      <a:pt x="186" y="355"/>
                      <a:pt x="185" y="355"/>
                    </a:cubicBezTo>
                    <a:cubicBezTo>
                      <a:pt x="183" y="355"/>
                      <a:pt x="182" y="357"/>
                      <a:pt x="181" y="358"/>
                    </a:cubicBezTo>
                    <a:cubicBezTo>
                      <a:pt x="179" y="359"/>
                      <a:pt x="177" y="360"/>
                      <a:pt x="175" y="360"/>
                    </a:cubicBezTo>
                    <a:cubicBezTo>
                      <a:pt x="173" y="360"/>
                      <a:pt x="171" y="362"/>
                      <a:pt x="169" y="364"/>
                    </a:cubicBezTo>
                    <a:cubicBezTo>
                      <a:pt x="164" y="369"/>
                      <a:pt x="160" y="374"/>
                      <a:pt x="155" y="377"/>
                    </a:cubicBezTo>
                    <a:cubicBezTo>
                      <a:pt x="154" y="378"/>
                      <a:pt x="153" y="380"/>
                      <a:pt x="153" y="381"/>
                    </a:cubicBezTo>
                    <a:cubicBezTo>
                      <a:pt x="152" y="383"/>
                      <a:pt x="152" y="385"/>
                      <a:pt x="151" y="387"/>
                    </a:cubicBezTo>
                    <a:cubicBezTo>
                      <a:pt x="151" y="387"/>
                      <a:pt x="151" y="388"/>
                      <a:pt x="151" y="389"/>
                    </a:cubicBezTo>
                    <a:cubicBezTo>
                      <a:pt x="147" y="392"/>
                      <a:pt x="141" y="392"/>
                      <a:pt x="139" y="390"/>
                    </a:cubicBezTo>
                    <a:cubicBezTo>
                      <a:pt x="137" y="387"/>
                      <a:pt x="136" y="386"/>
                      <a:pt x="134" y="385"/>
                    </a:cubicBezTo>
                    <a:cubicBezTo>
                      <a:pt x="133" y="383"/>
                      <a:pt x="133" y="381"/>
                      <a:pt x="134" y="380"/>
                    </a:cubicBezTo>
                    <a:cubicBezTo>
                      <a:pt x="136" y="378"/>
                      <a:pt x="138" y="377"/>
                      <a:pt x="140" y="376"/>
                    </a:cubicBezTo>
                    <a:cubicBezTo>
                      <a:pt x="141" y="375"/>
                      <a:pt x="141" y="373"/>
                      <a:pt x="141" y="372"/>
                    </a:cubicBezTo>
                    <a:cubicBezTo>
                      <a:pt x="139" y="370"/>
                      <a:pt x="137" y="368"/>
                      <a:pt x="136" y="367"/>
                    </a:cubicBezTo>
                    <a:cubicBezTo>
                      <a:pt x="134" y="363"/>
                      <a:pt x="130" y="362"/>
                      <a:pt x="126" y="362"/>
                    </a:cubicBezTo>
                    <a:cubicBezTo>
                      <a:pt x="123" y="363"/>
                      <a:pt x="120" y="363"/>
                      <a:pt x="117" y="362"/>
                    </a:cubicBezTo>
                    <a:cubicBezTo>
                      <a:pt x="117" y="362"/>
                      <a:pt x="116" y="362"/>
                      <a:pt x="116" y="363"/>
                    </a:cubicBezTo>
                    <a:cubicBezTo>
                      <a:pt x="116" y="363"/>
                      <a:pt x="116" y="364"/>
                      <a:pt x="116" y="365"/>
                    </a:cubicBezTo>
                    <a:cubicBezTo>
                      <a:pt x="122" y="369"/>
                      <a:pt x="124" y="375"/>
                      <a:pt x="122" y="381"/>
                    </a:cubicBezTo>
                    <a:cubicBezTo>
                      <a:pt x="122" y="382"/>
                      <a:pt x="122" y="384"/>
                      <a:pt x="122" y="385"/>
                    </a:cubicBezTo>
                    <a:cubicBezTo>
                      <a:pt x="122" y="387"/>
                      <a:pt x="123" y="389"/>
                      <a:pt x="124" y="389"/>
                    </a:cubicBezTo>
                    <a:cubicBezTo>
                      <a:pt x="127" y="390"/>
                      <a:pt x="128" y="393"/>
                      <a:pt x="128" y="396"/>
                    </a:cubicBezTo>
                    <a:cubicBezTo>
                      <a:pt x="128" y="397"/>
                      <a:pt x="128" y="399"/>
                      <a:pt x="128" y="400"/>
                    </a:cubicBezTo>
                    <a:cubicBezTo>
                      <a:pt x="127" y="402"/>
                      <a:pt x="126" y="403"/>
                      <a:pt x="124" y="403"/>
                    </a:cubicBezTo>
                    <a:cubicBezTo>
                      <a:pt x="122" y="402"/>
                      <a:pt x="120" y="402"/>
                      <a:pt x="118" y="402"/>
                    </a:cubicBezTo>
                    <a:cubicBezTo>
                      <a:pt x="114" y="400"/>
                      <a:pt x="112" y="401"/>
                      <a:pt x="110" y="404"/>
                    </a:cubicBezTo>
                    <a:cubicBezTo>
                      <a:pt x="108" y="405"/>
                      <a:pt x="107" y="407"/>
                      <a:pt x="106" y="408"/>
                    </a:cubicBezTo>
                    <a:cubicBezTo>
                      <a:pt x="103" y="410"/>
                      <a:pt x="102" y="412"/>
                      <a:pt x="101" y="414"/>
                    </a:cubicBezTo>
                    <a:cubicBezTo>
                      <a:pt x="97" y="418"/>
                      <a:pt x="95" y="420"/>
                      <a:pt x="101" y="427"/>
                    </a:cubicBezTo>
                    <a:cubicBezTo>
                      <a:pt x="101" y="427"/>
                      <a:pt x="101" y="428"/>
                      <a:pt x="102" y="428"/>
                    </a:cubicBezTo>
                    <a:cubicBezTo>
                      <a:pt x="103" y="430"/>
                      <a:pt x="102" y="431"/>
                      <a:pt x="101" y="433"/>
                    </a:cubicBezTo>
                    <a:cubicBezTo>
                      <a:pt x="101" y="434"/>
                      <a:pt x="98" y="435"/>
                      <a:pt x="97" y="434"/>
                    </a:cubicBezTo>
                    <a:cubicBezTo>
                      <a:pt x="92" y="432"/>
                      <a:pt x="86" y="430"/>
                      <a:pt x="81" y="426"/>
                    </a:cubicBezTo>
                    <a:cubicBezTo>
                      <a:pt x="80" y="426"/>
                      <a:pt x="78" y="425"/>
                      <a:pt x="78" y="425"/>
                    </a:cubicBezTo>
                    <a:cubicBezTo>
                      <a:pt x="77" y="425"/>
                      <a:pt x="76" y="426"/>
                      <a:pt x="75" y="427"/>
                    </a:cubicBezTo>
                    <a:cubicBezTo>
                      <a:pt x="74" y="428"/>
                      <a:pt x="73" y="430"/>
                      <a:pt x="73" y="431"/>
                    </a:cubicBezTo>
                    <a:cubicBezTo>
                      <a:pt x="73" y="433"/>
                      <a:pt x="73" y="434"/>
                      <a:pt x="74" y="435"/>
                    </a:cubicBezTo>
                    <a:cubicBezTo>
                      <a:pt x="76" y="438"/>
                      <a:pt x="79" y="440"/>
                      <a:pt x="83" y="440"/>
                    </a:cubicBezTo>
                    <a:cubicBezTo>
                      <a:pt x="83" y="440"/>
                      <a:pt x="84" y="440"/>
                      <a:pt x="85" y="441"/>
                    </a:cubicBezTo>
                    <a:cubicBezTo>
                      <a:pt x="86" y="442"/>
                      <a:pt x="86" y="443"/>
                      <a:pt x="86" y="444"/>
                    </a:cubicBezTo>
                    <a:cubicBezTo>
                      <a:pt x="86" y="445"/>
                      <a:pt x="84" y="448"/>
                      <a:pt x="82" y="448"/>
                    </a:cubicBezTo>
                    <a:cubicBezTo>
                      <a:pt x="78" y="447"/>
                      <a:pt x="75" y="446"/>
                      <a:pt x="72" y="443"/>
                    </a:cubicBezTo>
                    <a:cubicBezTo>
                      <a:pt x="71" y="441"/>
                      <a:pt x="68" y="440"/>
                      <a:pt x="66" y="440"/>
                    </a:cubicBezTo>
                    <a:cubicBezTo>
                      <a:pt x="65" y="440"/>
                      <a:pt x="63" y="438"/>
                      <a:pt x="63" y="437"/>
                    </a:cubicBezTo>
                    <a:cubicBezTo>
                      <a:pt x="62" y="433"/>
                      <a:pt x="61" y="430"/>
                      <a:pt x="59" y="428"/>
                    </a:cubicBezTo>
                    <a:cubicBezTo>
                      <a:pt x="58" y="425"/>
                      <a:pt x="58" y="423"/>
                      <a:pt x="58" y="421"/>
                    </a:cubicBezTo>
                    <a:cubicBezTo>
                      <a:pt x="59" y="415"/>
                      <a:pt x="57" y="412"/>
                      <a:pt x="52" y="410"/>
                    </a:cubicBezTo>
                    <a:cubicBezTo>
                      <a:pt x="50" y="410"/>
                      <a:pt x="48" y="408"/>
                      <a:pt x="46" y="407"/>
                    </a:cubicBezTo>
                    <a:cubicBezTo>
                      <a:pt x="45" y="405"/>
                      <a:pt x="42" y="404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0" y="400"/>
                      <a:pt x="39" y="400"/>
                      <a:pt x="39" y="399"/>
                    </a:cubicBezTo>
                    <a:cubicBezTo>
                      <a:pt x="38" y="399"/>
                      <a:pt x="38" y="399"/>
                      <a:pt x="38" y="399"/>
                    </a:cubicBezTo>
                    <a:cubicBezTo>
                      <a:pt x="38" y="398"/>
                      <a:pt x="38" y="398"/>
                      <a:pt x="38" y="398"/>
                    </a:cubicBezTo>
                    <a:cubicBezTo>
                      <a:pt x="38" y="399"/>
                      <a:pt x="38" y="399"/>
                      <a:pt x="38" y="399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40" y="400"/>
                      <a:pt x="41" y="400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5" y="401"/>
                      <a:pt x="48" y="402"/>
                      <a:pt x="51" y="404"/>
                    </a:cubicBezTo>
                    <a:cubicBezTo>
                      <a:pt x="58" y="407"/>
                      <a:pt x="67" y="409"/>
                      <a:pt x="76" y="410"/>
                    </a:cubicBezTo>
                    <a:cubicBezTo>
                      <a:pt x="82" y="412"/>
                      <a:pt x="88" y="411"/>
                      <a:pt x="95" y="408"/>
                    </a:cubicBezTo>
                    <a:cubicBezTo>
                      <a:pt x="96" y="407"/>
                      <a:pt x="97" y="407"/>
                      <a:pt x="98" y="406"/>
                    </a:cubicBezTo>
                    <a:cubicBezTo>
                      <a:pt x="101" y="402"/>
                      <a:pt x="104" y="397"/>
                      <a:pt x="105" y="392"/>
                    </a:cubicBezTo>
                    <a:cubicBezTo>
                      <a:pt x="105" y="391"/>
                      <a:pt x="105" y="389"/>
                      <a:pt x="104" y="388"/>
                    </a:cubicBezTo>
                    <a:cubicBezTo>
                      <a:pt x="101" y="385"/>
                      <a:pt x="100" y="380"/>
                      <a:pt x="96" y="379"/>
                    </a:cubicBezTo>
                    <a:cubicBezTo>
                      <a:pt x="94" y="378"/>
                      <a:pt x="93" y="377"/>
                      <a:pt x="91" y="375"/>
                    </a:cubicBezTo>
                    <a:cubicBezTo>
                      <a:pt x="89" y="374"/>
                      <a:pt x="88" y="372"/>
                      <a:pt x="86" y="372"/>
                    </a:cubicBezTo>
                    <a:cubicBezTo>
                      <a:pt x="81" y="372"/>
                      <a:pt x="78" y="370"/>
                      <a:pt x="75" y="367"/>
                    </a:cubicBezTo>
                    <a:cubicBezTo>
                      <a:pt x="72" y="365"/>
                      <a:pt x="69" y="363"/>
                      <a:pt x="66" y="361"/>
                    </a:cubicBezTo>
                    <a:cubicBezTo>
                      <a:pt x="56" y="355"/>
                      <a:pt x="53" y="355"/>
                      <a:pt x="43" y="355"/>
                    </a:cubicBezTo>
                    <a:cubicBezTo>
                      <a:pt x="41" y="355"/>
                      <a:pt x="40" y="355"/>
                      <a:pt x="38" y="355"/>
                    </a:cubicBezTo>
                    <a:cubicBezTo>
                      <a:pt x="37" y="355"/>
                      <a:pt x="35" y="355"/>
                      <a:pt x="33" y="355"/>
                    </a:cubicBezTo>
                    <a:cubicBezTo>
                      <a:pt x="31" y="355"/>
                      <a:pt x="32" y="353"/>
                      <a:pt x="33" y="352"/>
                    </a:cubicBezTo>
                    <a:cubicBezTo>
                      <a:pt x="33" y="351"/>
                      <a:pt x="33" y="350"/>
                      <a:pt x="31" y="349"/>
                    </a:cubicBezTo>
                    <a:cubicBezTo>
                      <a:pt x="31" y="348"/>
                      <a:pt x="29" y="347"/>
                      <a:pt x="28" y="347"/>
                    </a:cubicBezTo>
                    <a:cubicBezTo>
                      <a:pt x="27" y="347"/>
                      <a:pt x="27" y="347"/>
                      <a:pt x="27" y="347"/>
                    </a:cubicBezTo>
                    <a:cubicBezTo>
                      <a:pt x="25" y="347"/>
                      <a:pt x="25" y="347"/>
                      <a:pt x="25" y="347"/>
                    </a:cubicBezTo>
                    <a:cubicBezTo>
                      <a:pt x="24" y="347"/>
                      <a:pt x="24" y="347"/>
                      <a:pt x="23" y="347"/>
                    </a:cubicBezTo>
                    <a:cubicBezTo>
                      <a:pt x="22" y="350"/>
                      <a:pt x="20" y="350"/>
                      <a:pt x="18" y="350"/>
                    </a:cubicBezTo>
                    <a:cubicBezTo>
                      <a:pt x="18" y="350"/>
                      <a:pt x="18" y="350"/>
                      <a:pt x="18" y="350"/>
                    </a:cubicBezTo>
                    <a:cubicBezTo>
                      <a:pt x="18" y="351"/>
                      <a:pt x="18" y="351"/>
                      <a:pt x="18" y="351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4" y="352"/>
                      <a:pt x="14" y="352"/>
                      <a:pt x="14" y="352"/>
                    </a:cubicBezTo>
                    <a:cubicBezTo>
                      <a:pt x="13" y="352"/>
                      <a:pt x="13" y="352"/>
                      <a:pt x="13" y="352"/>
                    </a:cubicBezTo>
                    <a:cubicBezTo>
                      <a:pt x="13" y="355"/>
                      <a:pt x="13" y="355"/>
                      <a:pt x="13" y="355"/>
                    </a:cubicBezTo>
                    <a:cubicBezTo>
                      <a:pt x="11" y="357"/>
                      <a:pt x="11" y="357"/>
                      <a:pt x="11" y="357"/>
                    </a:cubicBezTo>
                    <a:cubicBezTo>
                      <a:pt x="9" y="357"/>
                      <a:pt x="9" y="357"/>
                      <a:pt x="9" y="357"/>
                    </a:cubicBezTo>
                    <a:cubicBezTo>
                      <a:pt x="7" y="360"/>
                      <a:pt x="7" y="360"/>
                      <a:pt x="7" y="360"/>
                    </a:cubicBezTo>
                    <a:cubicBezTo>
                      <a:pt x="7" y="361"/>
                      <a:pt x="7" y="361"/>
                      <a:pt x="7" y="361"/>
                    </a:cubicBezTo>
                    <a:cubicBezTo>
                      <a:pt x="8" y="362"/>
                      <a:pt x="8" y="362"/>
                      <a:pt x="8" y="362"/>
                    </a:cubicBezTo>
                    <a:cubicBezTo>
                      <a:pt x="7" y="362"/>
                      <a:pt x="7" y="362"/>
                      <a:pt x="7" y="362"/>
                    </a:cubicBezTo>
                    <a:cubicBezTo>
                      <a:pt x="7" y="362"/>
                      <a:pt x="7" y="362"/>
                      <a:pt x="7" y="362"/>
                    </a:cubicBezTo>
                    <a:cubicBezTo>
                      <a:pt x="7" y="363"/>
                      <a:pt x="7" y="363"/>
                      <a:pt x="7" y="363"/>
                    </a:cubicBezTo>
                    <a:cubicBezTo>
                      <a:pt x="5" y="363"/>
                      <a:pt x="5" y="363"/>
                      <a:pt x="5" y="363"/>
                    </a:cubicBezTo>
                    <a:cubicBezTo>
                      <a:pt x="5" y="359"/>
                      <a:pt x="5" y="359"/>
                      <a:pt x="5" y="359"/>
                    </a:cubicBezTo>
                    <a:cubicBezTo>
                      <a:pt x="5" y="363"/>
                      <a:pt x="5" y="363"/>
                      <a:pt x="5" y="363"/>
                    </a:cubicBezTo>
                    <a:cubicBezTo>
                      <a:pt x="1" y="364"/>
                      <a:pt x="1" y="364"/>
                      <a:pt x="1" y="364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3" y="365"/>
                      <a:pt x="3" y="365"/>
                      <a:pt x="3" y="365"/>
                    </a:cubicBezTo>
                    <a:cubicBezTo>
                      <a:pt x="2" y="371"/>
                      <a:pt x="2" y="371"/>
                      <a:pt x="2" y="371"/>
                    </a:cubicBezTo>
                    <a:cubicBezTo>
                      <a:pt x="5" y="377"/>
                      <a:pt x="5" y="377"/>
                      <a:pt x="5" y="377"/>
                    </a:cubicBezTo>
                    <a:cubicBezTo>
                      <a:pt x="8" y="379"/>
                      <a:pt x="8" y="379"/>
                      <a:pt x="8" y="379"/>
                    </a:cubicBezTo>
                    <a:cubicBezTo>
                      <a:pt x="11" y="383"/>
                      <a:pt x="11" y="383"/>
                      <a:pt x="11" y="383"/>
                    </a:cubicBezTo>
                    <a:cubicBezTo>
                      <a:pt x="15" y="387"/>
                      <a:pt x="15" y="387"/>
                      <a:pt x="15" y="387"/>
                    </a:cubicBezTo>
                    <a:cubicBezTo>
                      <a:pt x="11" y="397"/>
                      <a:pt x="11" y="397"/>
                      <a:pt x="11" y="397"/>
                    </a:cubicBezTo>
                    <a:cubicBezTo>
                      <a:pt x="15" y="400"/>
                      <a:pt x="15" y="400"/>
                      <a:pt x="15" y="400"/>
                    </a:cubicBezTo>
                    <a:cubicBezTo>
                      <a:pt x="23" y="419"/>
                      <a:pt x="23" y="419"/>
                      <a:pt x="23" y="419"/>
                    </a:cubicBezTo>
                    <a:cubicBezTo>
                      <a:pt x="21" y="420"/>
                      <a:pt x="21" y="420"/>
                      <a:pt x="21" y="420"/>
                    </a:cubicBezTo>
                    <a:cubicBezTo>
                      <a:pt x="20" y="426"/>
                      <a:pt x="20" y="426"/>
                      <a:pt x="20" y="426"/>
                    </a:cubicBezTo>
                    <a:cubicBezTo>
                      <a:pt x="23" y="428"/>
                      <a:pt x="23" y="428"/>
                      <a:pt x="23" y="428"/>
                    </a:cubicBezTo>
                    <a:cubicBezTo>
                      <a:pt x="21" y="428"/>
                      <a:pt x="21" y="428"/>
                      <a:pt x="21" y="428"/>
                    </a:cubicBezTo>
                    <a:cubicBezTo>
                      <a:pt x="23" y="434"/>
                      <a:pt x="23" y="434"/>
                      <a:pt x="23" y="434"/>
                    </a:cubicBezTo>
                    <a:cubicBezTo>
                      <a:pt x="25" y="435"/>
                      <a:pt x="25" y="435"/>
                      <a:pt x="25" y="435"/>
                    </a:cubicBezTo>
                    <a:cubicBezTo>
                      <a:pt x="26" y="436"/>
                      <a:pt x="26" y="436"/>
                      <a:pt x="26" y="436"/>
                    </a:cubicBezTo>
                    <a:cubicBezTo>
                      <a:pt x="25" y="441"/>
                      <a:pt x="25" y="441"/>
                      <a:pt x="25" y="441"/>
                    </a:cubicBezTo>
                    <a:cubicBezTo>
                      <a:pt x="28" y="445"/>
                      <a:pt x="28" y="445"/>
                      <a:pt x="28" y="445"/>
                    </a:cubicBezTo>
                    <a:cubicBezTo>
                      <a:pt x="28" y="448"/>
                      <a:pt x="28" y="448"/>
                      <a:pt x="28" y="448"/>
                    </a:cubicBezTo>
                    <a:cubicBezTo>
                      <a:pt x="27" y="453"/>
                      <a:pt x="27" y="453"/>
                      <a:pt x="27" y="453"/>
                    </a:cubicBezTo>
                    <a:cubicBezTo>
                      <a:pt x="31" y="458"/>
                      <a:pt x="31" y="458"/>
                      <a:pt x="31" y="458"/>
                    </a:cubicBezTo>
                    <a:cubicBezTo>
                      <a:pt x="33" y="460"/>
                      <a:pt x="33" y="460"/>
                      <a:pt x="33" y="460"/>
                    </a:cubicBezTo>
                    <a:cubicBezTo>
                      <a:pt x="37" y="465"/>
                      <a:pt x="37" y="465"/>
                      <a:pt x="37" y="465"/>
                    </a:cubicBezTo>
                    <a:cubicBezTo>
                      <a:pt x="38" y="467"/>
                      <a:pt x="38" y="467"/>
                      <a:pt x="38" y="467"/>
                    </a:cubicBezTo>
                    <a:cubicBezTo>
                      <a:pt x="36" y="473"/>
                      <a:pt x="36" y="473"/>
                      <a:pt x="36" y="473"/>
                    </a:cubicBezTo>
                    <a:cubicBezTo>
                      <a:pt x="31" y="482"/>
                      <a:pt x="31" y="482"/>
                      <a:pt x="31" y="482"/>
                    </a:cubicBezTo>
                    <a:cubicBezTo>
                      <a:pt x="27" y="489"/>
                      <a:pt x="27" y="489"/>
                      <a:pt x="27" y="489"/>
                    </a:cubicBezTo>
                    <a:cubicBezTo>
                      <a:pt x="26" y="493"/>
                      <a:pt x="26" y="493"/>
                      <a:pt x="26" y="493"/>
                    </a:cubicBezTo>
                    <a:cubicBezTo>
                      <a:pt x="23" y="495"/>
                      <a:pt x="23" y="495"/>
                      <a:pt x="23" y="495"/>
                    </a:cubicBezTo>
                    <a:cubicBezTo>
                      <a:pt x="18" y="499"/>
                      <a:pt x="18" y="499"/>
                      <a:pt x="18" y="499"/>
                    </a:cubicBezTo>
                    <a:cubicBezTo>
                      <a:pt x="19" y="500"/>
                      <a:pt x="19" y="500"/>
                      <a:pt x="19" y="500"/>
                    </a:cubicBezTo>
                    <a:cubicBezTo>
                      <a:pt x="19" y="500"/>
                      <a:pt x="18" y="502"/>
                      <a:pt x="17" y="503"/>
                    </a:cubicBezTo>
                    <a:cubicBezTo>
                      <a:pt x="18" y="503"/>
                      <a:pt x="18" y="503"/>
                      <a:pt x="18" y="503"/>
                    </a:cubicBezTo>
                    <a:cubicBezTo>
                      <a:pt x="18" y="503"/>
                      <a:pt x="20" y="504"/>
                      <a:pt x="20" y="504"/>
                    </a:cubicBezTo>
                    <a:cubicBezTo>
                      <a:pt x="21" y="508"/>
                      <a:pt x="25" y="507"/>
                      <a:pt x="27" y="508"/>
                    </a:cubicBezTo>
                    <a:cubicBezTo>
                      <a:pt x="28" y="508"/>
                      <a:pt x="28" y="509"/>
                      <a:pt x="28" y="509"/>
                    </a:cubicBezTo>
                    <a:cubicBezTo>
                      <a:pt x="28" y="510"/>
                      <a:pt x="28" y="510"/>
                      <a:pt x="28" y="510"/>
                    </a:cubicBezTo>
                    <a:cubicBezTo>
                      <a:pt x="27" y="510"/>
                      <a:pt x="26" y="511"/>
                      <a:pt x="25" y="512"/>
                    </a:cubicBezTo>
                    <a:cubicBezTo>
                      <a:pt x="23" y="513"/>
                      <a:pt x="20" y="514"/>
                      <a:pt x="19" y="515"/>
                    </a:cubicBezTo>
                    <a:cubicBezTo>
                      <a:pt x="18" y="516"/>
                      <a:pt x="18" y="517"/>
                      <a:pt x="18" y="517"/>
                    </a:cubicBezTo>
                    <a:cubicBezTo>
                      <a:pt x="18" y="517"/>
                      <a:pt x="18" y="517"/>
                      <a:pt x="18" y="517"/>
                    </a:cubicBezTo>
                    <a:cubicBezTo>
                      <a:pt x="19" y="520"/>
                      <a:pt x="19" y="520"/>
                      <a:pt x="19" y="520"/>
                    </a:cubicBezTo>
                    <a:cubicBezTo>
                      <a:pt x="19" y="521"/>
                      <a:pt x="19" y="521"/>
                      <a:pt x="19" y="521"/>
                    </a:cubicBezTo>
                    <a:cubicBezTo>
                      <a:pt x="18" y="522"/>
                      <a:pt x="18" y="522"/>
                      <a:pt x="18" y="522"/>
                    </a:cubicBezTo>
                    <a:cubicBezTo>
                      <a:pt x="17" y="523"/>
                      <a:pt x="17" y="523"/>
                      <a:pt x="17" y="523"/>
                    </a:cubicBezTo>
                    <a:cubicBezTo>
                      <a:pt x="17" y="523"/>
                      <a:pt x="17" y="523"/>
                      <a:pt x="17" y="523"/>
                    </a:cubicBezTo>
                    <a:cubicBezTo>
                      <a:pt x="17" y="525"/>
                      <a:pt x="17" y="525"/>
                      <a:pt x="17" y="525"/>
                    </a:cubicBezTo>
                    <a:cubicBezTo>
                      <a:pt x="12" y="527"/>
                      <a:pt x="12" y="527"/>
                      <a:pt x="12" y="527"/>
                    </a:cubicBezTo>
                    <a:cubicBezTo>
                      <a:pt x="11" y="528"/>
                      <a:pt x="11" y="528"/>
                      <a:pt x="11" y="528"/>
                    </a:cubicBezTo>
                    <a:cubicBezTo>
                      <a:pt x="13" y="533"/>
                      <a:pt x="13" y="533"/>
                      <a:pt x="13" y="533"/>
                    </a:cubicBezTo>
                    <a:cubicBezTo>
                      <a:pt x="13" y="535"/>
                      <a:pt x="13" y="535"/>
                      <a:pt x="13" y="535"/>
                    </a:cubicBezTo>
                    <a:cubicBezTo>
                      <a:pt x="14" y="535"/>
                      <a:pt x="14" y="535"/>
                      <a:pt x="14" y="535"/>
                    </a:cubicBezTo>
                    <a:cubicBezTo>
                      <a:pt x="15" y="536"/>
                      <a:pt x="15" y="536"/>
                      <a:pt x="15" y="536"/>
                    </a:cubicBezTo>
                    <a:cubicBezTo>
                      <a:pt x="19" y="541"/>
                      <a:pt x="19" y="541"/>
                      <a:pt x="19" y="541"/>
                    </a:cubicBezTo>
                    <a:cubicBezTo>
                      <a:pt x="19" y="542"/>
                      <a:pt x="19" y="542"/>
                      <a:pt x="19" y="542"/>
                    </a:cubicBezTo>
                    <a:cubicBezTo>
                      <a:pt x="20" y="543"/>
                      <a:pt x="20" y="543"/>
                      <a:pt x="20" y="543"/>
                    </a:cubicBezTo>
                    <a:cubicBezTo>
                      <a:pt x="20" y="543"/>
                      <a:pt x="20" y="543"/>
                      <a:pt x="20" y="543"/>
                    </a:cubicBezTo>
                    <a:cubicBezTo>
                      <a:pt x="18" y="545"/>
                      <a:pt x="18" y="545"/>
                      <a:pt x="18" y="545"/>
                    </a:cubicBezTo>
                    <a:cubicBezTo>
                      <a:pt x="18" y="546"/>
                      <a:pt x="18" y="546"/>
                      <a:pt x="18" y="546"/>
                    </a:cubicBezTo>
                    <a:cubicBezTo>
                      <a:pt x="18" y="548"/>
                      <a:pt x="18" y="548"/>
                      <a:pt x="18" y="548"/>
                    </a:cubicBezTo>
                    <a:cubicBezTo>
                      <a:pt x="18" y="548"/>
                      <a:pt x="18" y="548"/>
                      <a:pt x="18" y="548"/>
                    </a:cubicBezTo>
                    <a:cubicBezTo>
                      <a:pt x="19" y="548"/>
                      <a:pt x="19" y="548"/>
                      <a:pt x="19" y="548"/>
                    </a:cubicBezTo>
                    <a:cubicBezTo>
                      <a:pt x="19" y="550"/>
                      <a:pt x="19" y="550"/>
                      <a:pt x="19" y="550"/>
                    </a:cubicBezTo>
                    <a:cubicBezTo>
                      <a:pt x="18" y="551"/>
                      <a:pt x="18" y="551"/>
                      <a:pt x="18" y="551"/>
                    </a:cubicBezTo>
                    <a:cubicBezTo>
                      <a:pt x="20" y="552"/>
                      <a:pt x="20" y="552"/>
                      <a:pt x="20" y="552"/>
                    </a:cubicBezTo>
                    <a:cubicBezTo>
                      <a:pt x="20" y="553"/>
                      <a:pt x="20" y="553"/>
                      <a:pt x="20" y="553"/>
                    </a:cubicBezTo>
                    <a:cubicBezTo>
                      <a:pt x="20" y="555"/>
                      <a:pt x="20" y="555"/>
                      <a:pt x="20" y="555"/>
                    </a:cubicBezTo>
                    <a:cubicBezTo>
                      <a:pt x="21" y="558"/>
                      <a:pt x="21" y="558"/>
                      <a:pt x="21" y="558"/>
                    </a:cubicBezTo>
                    <a:cubicBezTo>
                      <a:pt x="23" y="561"/>
                      <a:pt x="23" y="561"/>
                      <a:pt x="23" y="561"/>
                    </a:cubicBezTo>
                    <a:cubicBezTo>
                      <a:pt x="24" y="562"/>
                      <a:pt x="24" y="562"/>
                      <a:pt x="24" y="562"/>
                    </a:cubicBezTo>
                    <a:cubicBezTo>
                      <a:pt x="25" y="565"/>
                      <a:pt x="25" y="565"/>
                      <a:pt x="25" y="565"/>
                    </a:cubicBezTo>
                    <a:cubicBezTo>
                      <a:pt x="25" y="565"/>
                      <a:pt x="25" y="565"/>
                      <a:pt x="25" y="565"/>
                    </a:cubicBezTo>
                    <a:cubicBezTo>
                      <a:pt x="26" y="566"/>
                      <a:pt x="26" y="566"/>
                      <a:pt x="26" y="566"/>
                    </a:cubicBezTo>
                    <a:cubicBezTo>
                      <a:pt x="28" y="565"/>
                      <a:pt x="28" y="565"/>
                      <a:pt x="28" y="565"/>
                    </a:cubicBezTo>
                    <a:cubicBezTo>
                      <a:pt x="31" y="568"/>
                      <a:pt x="31" y="568"/>
                      <a:pt x="31" y="568"/>
                    </a:cubicBezTo>
                    <a:cubicBezTo>
                      <a:pt x="33" y="567"/>
                      <a:pt x="33" y="567"/>
                      <a:pt x="33" y="567"/>
                    </a:cubicBezTo>
                    <a:cubicBezTo>
                      <a:pt x="36" y="567"/>
                      <a:pt x="36" y="567"/>
                      <a:pt x="36" y="567"/>
                    </a:cubicBezTo>
                    <a:cubicBezTo>
                      <a:pt x="37" y="570"/>
                      <a:pt x="37" y="570"/>
                      <a:pt x="37" y="570"/>
                    </a:cubicBezTo>
                    <a:cubicBezTo>
                      <a:pt x="39" y="568"/>
                      <a:pt x="39" y="568"/>
                      <a:pt x="39" y="568"/>
                    </a:cubicBezTo>
                    <a:cubicBezTo>
                      <a:pt x="42" y="568"/>
                      <a:pt x="42" y="568"/>
                      <a:pt x="42" y="568"/>
                    </a:cubicBezTo>
                    <a:cubicBezTo>
                      <a:pt x="43" y="569"/>
                      <a:pt x="43" y="569"/>
                      <a:pt x="43" y="569"/>
                    </a:cubicBezTo>
                    <a:cubicBezTo>
                      <a:pt x="44" y="569"/>
                      <a:pt x="44" y="569"/>
                      <a:pt x="44" y="569"/>
                    </a:cubicBezTo>
                    <a:cubicBezTo>
                      <a:pt x="48" y="570"/>
                      <a:pt x="48" y="570"/>
                      <a:pt x="48" y="570"/>
                    </a:cubicBezTo>
                    <a:cubicBezTo>
                      <a:pt x="49" y="573"/>
                      <a:pt x="49" y="573"/>
                      <a:pt x="49" y="573"/>
                    </a:cubicBezTo>
                    <a:cubicBezTo>
                      <a:pt x="48" y="575"/>
                      <a:pt x="48" y="575"/>
                      <a:pt x="48" y="575"/>
                    </a:cubicBezTo>
                    <a:cubicBezTo>
                      <a:pt x="50" y="577"/>
                      <a:pt x="50" y="577"/>
                      <a:pt x="50" y="577"/>
                    </a:cubicBezTo>
                    <a:cubicBezTo>
                      <a:pt x="51" y="580"/>
                      <a:pt x="51" y="580"/>
                      <a:pt x="51" y="580"/>
                    </a:cubicBezTo>
                    <a:cubicBezTo>
                      <a:pt x="54" y="586"/>
                      <a:pt x="54" y="586"/>
                      <a:pt x="54" y="586"/>
                    </a:cubicBezTo>
                    <a:cubicBezTo>
                      <a:pt x="58" y="589"/>
                      <a:pt x="58" y="589"/>
                      <a:pt x="58" y="589"/>
                    </a:cubicBezTo>
                    <a:cubicBezTo>
                      <a:pt x="58" y="592"/>
                      <a:pt x="58" y="592"/>
                      <a:pt x="58" y="592"/>
                    </a:cubicBezTo>
                    <a:cubicBezTo>
                      <a:pt x="62" y="593"/>
                      <a:pt x="62" y="593"/>
                      <a:pt x="62" y="593"/>
                    </a:cubicBezTo>
                    <a:cubicBezTo>
                      <a:pt x="66" y="596"/>
                      <a:pt x="66" y="596"/>
                      <a:pt x="66" y="596"/>
                    </a:cubicBezTo>
                    <a:cubicBezTo>
                      <a:pt x="66" y="598"/>
                      <a:pt x="66" y="598"/>
                      <a:pt x="66" y="598"/>
                    </a:cubicBezTo>
                    <a:cubicBezTo>
                      <a:pt x="68" y="599"/>
                      <a:pt x="68" y="599"/>
                      <a:pt x="68" y="599"/>
                    </a:cubicBezTo>
                    <a:cubicBezTo>
                      <a:pt x="66" y="602"/>
                      <a:pt x="66" y="602"/>
                      <a:pt x="66" y="602"/>
                    </a:cubicBezTo>
                    <a:cubicBezTo>
                      <a:pt x="66" y="602"/>
                      <a:pt x="65" y="604"/>
                      <a:pt x="64" y="604"/>
                    </a:cubicBezTo>
                    <a:cubicBezTo>
                      <a:pt x="60" y="604"/>
                      <a:pt x="60" y="604"/>
                      <a:pt x="60" y="604"/>
                    </a:cubicBezTo>
                    <a:cubicBezTo>
                      <a:pt x="58" y="603"/>
                      <a:pt x="58" y="603"/>
                      <a:pt x="58" y="603"/>
                    </a:cubicBezTo>
                    <a:cubicBezTo>
                      <a:pt x="57" y="606"/>
                      <a:pt x="57" y="606"/>
                      <a:pt x="57" y="606"/>
                    </a:cubicBezTo>
                    <a:cubicBezTo>
                      <a:pt x="58" y="608"/>
                      <a:pt x="58" y="608"/>
                      <a:pt x="58" y="608"/>
                    </a:cubicBezTo>
                    <a:cubicBezTo>
                      <a:pt x="58" y="610"/>
                      <a:pt x="58" y="610"/>
                      <a:pt x="58" y="610"/>
                    </a:cubicBezTo>
                    <a:cubicBezTo>
                      <a:pt x="61" y="614"/>
                      <a:pt x="61" y="614"/>
                      <a:pt x="61" y="614"/>
                    </a:cubicBezTo>
                    <a:cubicBezTo>
                      <a:pt x="61" y="617"/>
                      <a:pt x="61" y="617"/>
                      <a:pt x="61" y="617"/>
                    </a:cubicBezTo>
                    <a:cubicBezTo>
                      <a:pt x="63" y="618"/>
                      <a:pt x="63" y="618"/>
                      <a:pt x="63" y="618"/>
                    </a:cubicBezTo>
                    <a:cubicBezTo>
                      <a:pt x="65" y="616"/>
                      <a:pt x="65" y="616"/>
                      <a:pt x="65" y="616"/>
                    </a:cubicBezTo>
                    <a:cubicBezTo>
                      <a:pt x="64" y="615"/>
                      <a:pt x="64" y="615"/>
                      <a:pt x="64" y="615"/>
                    </a:cubicBezTo>
                    <a:cubicBezTo>
                      <a:pt x="66" y="613"/>
                      <a:pt x="66" y="613"/>
                      <a:pt x="66" y="613"/>
                    </a:cubicBezTo>
                    <a:cubicBezTo>
                      <a:pt x="71" y="615"/>
                      <a:pt x="71" y="615"/>
                      <a:pt x="71" y="615"/>
                    </a:cubicBezTo>
                    <a:cubicBezTo>
                      <a:pt x="79" y="613"/>
                      <a:pt x="79" y="613"/>
                      <a:pt x="79" y="613"/>
                    </a:cubicBezTo>
                    <a:cubicBezTo>
                      <a:pt x="82" y="618"/>
                      <a:pt x="82" y="618"/>
                      <a:pt x="82" y="618"/>
                    </a:cubicBezTo>
                    <a:cubicBezTo>
                      <a:pt x="84" y="621"/>
                      <a:pt x="84" y="621"/>
                      <a:pt x="84" y="621"/>
                    </a:cubicBezTo>
                    <a:cubicBezTo>
                      <a:pt x="83" y="623"/>
                      <a:pt x="83" y="623"/>
                      <a:pt x="83" y="623"/>
                    </a:cubicBezTo>
                    <a:cubicBezTo>
                      <a:pt x="86" y="626"/>
                      <a:pt x="86" y="626"/>
                      <a:pt x="86" y="626"/>
                    </a:cubicBezTo>
                    <a:cubicBezTo>
                      <a:pt x="90" y="624"/>
                      <a:pt x="90" y="624"/>
                      <a:pt x="90" y="624"/>
                    </a:cubicBezTo>
                    <a:cubicBezTo>
                      <a:pt x="91" y="626"/>
                      <a:pt x="91" y="626"/>
                      <a:pt x="91" y="626"/>
                    </a:cubicBezTo>
                    <a:cubicBezTo>
                      <a:pt x="93" y="628"/>
                      <a:pt x="93" y="628"/>
                      <a:pt x="93" y="628"/>
                    </a:cubicBezTo>
                    <a:cubicBezTo>
                      <a:pt x="96" y="634"/>
                      <a:pt x="96" y="634"/>
                      <a:pt x="96" y="634"/>
                    </a:cubicBezTo>
                    <a:cubicBezTo>
                      <a:pt x="99" y="638"/>
                      <a:pt x="99" y="638"/>
                      <a:pt x="99" y="638"/>
                    </a:cubicBezTo>
                    <a:cubicBezTo>
                      <a:pt x="101" y="636"/>
                      <a:pt x="101" y="636"/>
                      <a:pt x="101" y="636"/>
                    </a:cubicBezTo>
                    <a:cubicBezTo>
                      <a:pt x="105" y="638"/>
                      <a:pt x="105" y="638"/>
                      <a:pt x="105" y="638"/>
                    </a:cubicBezTo>
                    <a:cubicBezTo>
                      <a:pt x="106" y="638"/>
                      <a:pt x="106" y="638"/>
                      <a:pt x="106" y="638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12" y="635"/>
                      <a:pt x="112" y="635"/>
                      <a:pt x="112" y="635"/>
                    </a:cubicBezTo>
                    <a:cubicBezTo>
                      <a:pt x="115" y="640"/>
                      <a:pt x="115" y="640"/>
                      <a:pt x="115" y="640"/>
                    </a:cubicBezTo>
                    <a:cubicBezTo>
                      <a:pt x="118" y="643"/>
                      <a:pt x="118" y="643"/>
                      <a:pt x="118" y="643"/>
                    </a:cubicBezTo>
                    <a:cubicBezTo>
                      <a:pt x="121" y="642"/>
                      <a:pt x="121" y="642"/>
                      <a:pt x="121" y="642"/>
                    </a:cubicBezTo>
                    <a:cubicBezTo>
                      <a:pt x="129" y="644"/>
                      <a:pt x="129" y="644"/>
                      <a:pt x="129" y="644"/>
                    </a:cubicBezTo>
                    <a:cubicBezTo>
                      <a:pt x="133" y="646"/>
                      <a:pt x="133" y="646"/>
                      <a:pt x="133" y="646"/>
                    </a:cubicBezTo>
                    <a:cubicBezTo>
                      <a:pt x="137" y="644"/>
                      <a:pt x="137" y="644"/>
                      <a:pt x="137" y="644"/>
                    </a:cubicBezTo>
                    <a:cubicBezTo>
                      <a:pt x="139" y="649"/>
                      <a:pt x="139" y="649"/>
                      <a:pt x="139" y="649"/>
                    </a:cubicBezTo>
                    <a:cubicBezTo>
                      <a:pt x="137" y="652"/>
                      <a:pt x="137" y="652"/>
                      <a:pt x="137" y="652"/>
                    </a:cubicBezTo>
                    <a:cubicBezTo>
                      <a:pt x="136" y="652"/>
                      <a:pt x="136" y="652"/>
                      <a:pt x="136" y="652"/>
                    </a:cubicBezTo>
                    <a:cubicBezTo>
                      <a:pt x="135" y="656"/>
                      <a:pt x="135" y="656"/>
                      <a:pt x="135" y="656"/>
                    </a:cubicBezTo>
                    <a:cubicBezTo>
                      <a:pt x="137" y="658"/>
                      <a:pt x="137" y="658"/>
                      <a:pt x="137" y="658"/>
                    </a:cubicBezTo>
                    <a:cubicBezTo>
                      <a:pt x="137" y="661"/>
                      <a:pt x="137" y="661"/>
                      <a:pt x="137" y="661"/>
                    </a:cubicBezTo>
                    <a:cubicBezTo>
                      <a:pt x="136" y="664"/>
                      <a:pt x="136" y="664"/>
                      <a:pt x="136" y="664"/>
                    </a:cubicBezTo>
                    <a:cubicBezTo>
                      <a:pt x="136" y="667"/>
                      <a:pt x="136" y="667"/>
                      <a:pt x="136" y="667"/>
                    </a:cubicBezTo>
                    <a:cubicBezTo>
                      <a:pt x="133" y="668"/>
                      <a:pt x="133" y="668"/>
                      <a:pt x="133" y="668"/>
                    </a:cubicBezTo>
                    <a:cubicBezTo>
                      <a:pt x="131" y="668"/>
                      <a:pt x="131" y="668"/>
                      <a:pt x="131" y="668"/>
                    </a:cubicBezTo>
                    <a:cubicBezTo>
                      <a:pt x="128" y="671"/>
                      <a:pt x="128" y="671"/>
                      <a:pt x="128" y="671"/>
                    </a:cubicBezTo>
                    <a:cubicBezTo>
                      <a:pt x="127" y="676"/>
                      <a:pt x="127" y="676"/>
                      <a:pt x="127" y="676"/>
                    </a:cubicBezTo>
                    <a:cubicBezTo>
                      <a:pt x="126" y="678"/>
                      <a:pt x="126" y="678"/>
                      <a:pt x="126" y="678"/>
                    </a:cubicBezTo>
                    <a:cubicBezTo>
                      <a:pt x="126" y="678"/>
                      <a:pt x="127" y="678"/>
                      <a:pt x="128" y="678"/>
                    </a:cubicBezTo>
                    <a:cubicBezTo>
                      <a:pt x="129" y="678"/>
                      <a:pt x="129" y="678"/>
                      <a:pt x="130" y="678"/>
                    </a:cubicBezTo>
                    <a:cubicBezTo>
                      <a:pt x="130" y="678"/>
                      <a:pt x="130" y="678"/>
                      <a:pt x="130" y="678"/>
                    </a:cubicBezTo>
                    <a:cubicBezTo>
                      <a:pt x="131" y="677"/>
                      <a:pt x="131" y="677"/>
                      <a:pt x="131" y="677"/>
                    </a:cubicBezTo>
                    <a:cubicBezTo>
                      <a:pt x="130" y="678"/>
                      <a:pt x="130" y="678"/>
                      <a:pt x="130" y="678"/>
                    </a:cubicBezTo>
                    <a:cubicBezTo>
                      <a:pt x="130" y="678"/>
                      <a:pt x="130" y="678"/>
                      <a:pt x="130" y="678"/>
                    </a:cubicBezTo>
                    <a:cubicBezTo>
                      <a:pt x="128" y="680"/>
                      <a:pt x="126" y="681"/>
                      <a:pt x="124" y="684"/>
                    </a:cubicBezTo>
                    <a:cubicBezTo>
                      <a:pt x="123" y="685"/>
                      <a:pt x="123" y="686"/>
                      <a:pt x="124" y="688"/>
                    </a:cubicBezTo>
                    <a:cubicBezTo>
                      <a:pt x="124" y="689"/>
                      <a:pt x="124" y="690"/>
                      <a:pt x="124" y="691"/>
                    </a:cubicBezTo>
                    <a:cubicBezTo>
                      <a:pt x="122" y="694"/>
                      <a:pt x="121" y="698"/>
                      <a:pt x="117" y="700"/>
                    </a:cubicBezTo>
                    <a:cubicBezTo>
                      <a:pt x="117" y="700"/>
                      <a:pt x="116" y="701"/>
                      <a:pt x="117" y="701"/>
                    </a:cubicBezTo>
                    <a:cubicBezTo>
                      <a:pt x="119" y="705"/>
                      <a:pt x="121" y="707"/>
                      <a:pt x="126" y="709"/>
                    </a:cubicBezTo>
                    <a:cubicBezTo>
                      <a:pt x="131" y="710"/>
                      <a:pt x="134" y="712"/>
                      <a:pt x="138" y="716"/>
                    </a:cubicBezTo>
                    <a:cubicBezTo>
                      <a:pt x="142" y="721"/>
                      <a:pt x="148" y="724"/>
                      <a:pt x="154" y="726"/>
                    </a:cubicBezTo>
                    <a:cubicBezTo>
                      <a:pt x="159" y="729"/>
                      <a:pt x="161" y="734"/>
                      <a:pt x="162" y="740"/>
                    </a:cubicBezTo>
                    <a:cubicBezTo>
                      <a:pt x="162" y="741"/>
                      <a:pt x="162" y="741"/>
                      <a:pt x="162" y="741"/>
                    </a:cubicBezTo>
                    <a:cubicBezTo>
                      <a:pt x="164" y="743"/>
                      <a:pt x="164" y="743"/>
                      <a:pt x="164" y="743"/>
                    </a:cubicBezTo>
                    <a:cubicBezTo>
                      <a:pt x="166" y="744"/>
                      <a:pt x="166" y="744"/>
                      <a:pt x="166" y="744"/>
                    </a:cubicBezTo>
                    <a:cubicBezTo>
                      <a:pt x="170" y="744"/>
                      <a:pt x="170" y="744"/>
                      <a:pt x="170" y="744"/>
                    </a:cubicBezTo>
                    <a:cubicBezTo>
                      <a:pt x="171" y="743"/>
                      <a:pt x="171" y="743"/>
                      <a:pt x="171" y="743"/>
                    </a:cubicBezTo>
                    <a:cubicBezTo>
                      <a:pt x="173" y="744"/>
                      <a:pt x="173" y="744"/>
                      <a:pt x="173" y="744"/>
                    </a:cubicBezTo>
                    <a:cubicBezTo>
                      <a:pt x="176" y="746"/>
                      <a:pt x="176" y="746"/>
                      <a:pt x="176" y="746"/>
                    </a:cubicBezTo>
                    <a:cubicBezTo>
                      <a:pt x="179" y="747"/>
                      <a:pt x="179" y="747"/>
                      <a:pt x="179" y="747"/>
                    </a:cubicBezTo>
                    <a:cubicBezTo>
                      <a:pt x="179" y="747"/>
                      <a:pt x="179" y="747"/>
                      <a:pt x="179" y="747"/>
                    </a:cubicBezTo>
                    <a:cubicBezTo>
                      <a:pt x="186" y="745"/>
                      <a:pt x="186" y="745"/>
                      <a:pt x="186" y="745"/>
                    </a:cubicBezTo>
                    <a:cubicBezTo>
                      <a:pt x="187" y="745"/>
                      <a:pt x="187" y="745"/>
                      <a:pt x="187" y="745"/>
                    </a:cubicBezTo>
                    <a:cubicBezTo>
                      <a:pt x="193" y="745"/>
                      <a:pt x="193" y="745"/>
                      <a:pt x="193" y="745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94" y="744"/>
                      <a:pt x="194" y="744"/>
                      <a:pt x="194" y="744"/>
                    </a:cubicBezTo>
                    <a:cubicBezTo>
                      <a:pt x="197" y="743"/>
                      <a:pt x="197" y="743"/>
                      <a:pt x="197" y="743"/>
                    </a:cubicBezTo>
                    <a:cubicBezTo>
                      <a:pt x="202" y="746"/>
                      <a:pt x="202" y="746"/>
                      <a:pt x="202" y="746"/>
                    </a:cubicBezTo>
                    <a:cubicBezTo>
                      <a:pt x="206" y="746"/>
                      <a:pt x="206" y="746"/>
                      <a:pt x="206" y="746"/>
                    </a:cubicBezTo>
                    <a:cubicBezTo>
                      <a:pt x="209" y="748"/>
                      <a:pt x="209" y="748"/>
                      <a:pt x="209" y="748"/>
                    </a:cubicBezTo>
                    <a:cubicBezTo>
                      <a:pt x="210" y="745"/>
                      <a:pt x="210" y="745"/>
                      <a:pt x="210" y="745"/>
                    </a:cubicBezTo>
                    <a:cubicBezTo>
                      <a:pt x="208" y="742"/>
                      <a:pt x="208" y="742"/>
                      <a:pt x="208" y="742"/>
                    </a:cubicBezTo>
                    <a:cubicBezTo>
                      <a:pt x="206" y="741"/>
                      <a:pt x="206" y="741"/>
                      <a:pt x="206" y="741"/>
                    </a:cubicBezTo>
                    <a:cubicBezTo>
                      <a:pt x="206" y="737"/>
                      <a:pt x="206" y="737"/>
                      <a:pt x="206" y="737"/>
                    </a:cubicBezTo>
                    <a:cubicBezTo>
                      <a:pt x="209" y="738"/>
                      <a:pt x="209" y="738"/>
                      <a:pt x="209" y="738"/>
                    </a:cubicBezTo>
                    <a:cubicBezTo>
                      <a:pt x="214" y="741"/>
                      <a:pt x="214" y="741"/>
                      <a:pt x="214" y="741"/>
                    </a:cubicBezTo>
                    <a:cubicBezTo>
                      <a:pt x="215" y="744"/>
                      <a:pt x="215" y="744"/>
                      <a:pt x="215" y="744"/>
                    </a:cubicBezTo>
                    <a:cubicBezTo>
                      <a:pt x="219" y="744"/>
                      <a:pt x="219" y="744"/>
                      <a:pt x="219" y="744"/>
                    </a:cubicBezTo>
                    <a:cubicBezTo>
                      <a:pt x="220" y="742"/>
                      <a:pt x="220" y="742"/>
                      <a:pt x="220" y="742"/>
                    </a:cubicBezTo>
                    <a:cubicBezTo>
                      <a:pt x="223" y="741"/>
                      <a:pt x="223" y="741"/>
                      <a:pt x="223" y="741"/>
                    </a:cubicBezTo>
                    <a:cubicBezTo>
                      <a:pt x="226" y="737"/>
                      <a:pt x="226" y="737"/>
                      <a:pt x="226" y="737"/>
                    </a:cubicBezTo>
                    <a:cubicBezTo>
                      <a:pt x="226" y="736"/>
                      <a:pt x="225" y="736"/>
                      <a:pt x="224" y="735"/>
                    </a:cubicBezTo>
                    <a:cubicBezTo>
                      <a:pt x="219" y="731"/>
                      <a:pt x="216" y="727"/>
                      <a:pt x="215" y="721"/>
                    </a:cubicBezTo>
                    <a:cubicBezTo>
                      <a:pt x="214" y="716"/>
                      <a:pt x="212" y="712"/>
                      <a:pt x="208" y="709"/>
                    </a:cubicBezTo>
                    <a:cubicBezTo>
                      <a:pt x="206" y="707"/>
                      <a:pt x="206" y="705"/>
                      <a:pt x="206" y="702"/>
                    </a:cubicBezTo>
                    <a:cubicBezTo>
                      <a:pt x="206" y="700"/>
                      <a:pt x="207" y="698"/>
                      <a:pt x="209" y="696"/>
                    </a:cubicBezTo>
                    <a:cubicBezTo>
                      <a:pt x="209" y="694"/>
                      <a:pt x="210" y="693"/>
                      <a:pt x="212" y="692"/>
                    </a:cubicBezTo>
                    <a:cubicBezTo>
                      <a:pt x="216" y="691"/>
                      <a:pt x="219" y="689"/>
                      <a:pt x="222" y="685"/>
                    </a:cubicBezTo>
                    <a:cubicBezTo>
                      <a:pt x="223" y="684"/>
                      <a:pt x="224" y="683"/>
                      <a:pt x="224" y="683"/>
                    </a:cubicBezTo>
                    <a:cubicBezTo>
                      <a:pt x="224" y="682"/>
                      <a:pt x="224" y="682"/>
                      <a:pt x="224" y="682"/>
                    </a:cubicBezTo>
                    <a:cubicBezTo>
                      <a:pt x="221" y="679"/>
                      <a:pt x="221" y="679"/>
                      <a:pt x="221" y="679"/>
                    </a:cubicBezTo>
                    <a:cubicBezTo>
                      <a:pt x="218" y="679"/>
                      <a:pt x="218" y="679"/>
                      <a:pt x="218" y="679"/>
                    </a:cubicBezTo>
                    <a:cubicBezTo>
                      <a:pt x="215" y="678"/>
                      <a:pt x="215" y="678"/>
                      <a:pt x="215" y="678"/>
                    </a:cubicBezTo>
                    <a:cubicBezTo>
                      <a:pt x="215" y="676"/>
                      <a:pt x="215" y="676"/>
                      <a:pt x="215" y="676"/>
                    </a:cubicBezTo>
                    <a:cubicBezTo>
                      <a:pt x="219" y="676"/>
                      <a:pt x="219" y="676"/>
                      <a:pt x="219" y="676"/>
                    </a:cubicBezTo>
                    <a:cubicBezTo>
                      <a:pt x="211" y="666"/>
                      <a:pt x="211" y="666"/>
                      <a:pt x="211" y="666"/>
                    </a:cubicBezTo>
                    <a:cubicBezTo>
                      <a:pt x="211" y="666"/>
                      <a:pt x="209" y="665"/>
                      <a:pt x="208" y="665"/>
                    </a:cubicBezTo>
                    <a:cubicBezTo>
                      <a:pt x="206" y="665"/>
                      <a:pt x="204" y="664"/>
                      <a:pt x="204" y="664"/>
                    </a:cubicBezTo>
                    <a:cubicBezTo>
                      <a:pt x="203" y="665"/>
                      <a:pt x="203" y="665"/>
                      <a:pt x="203" y="665"/>
                    </a:cubicBezTo>
                    <a:cubicBezTo>
                      <a:pt x="200" y="662"/>
                      <a:pt x="200" y="662"/>
                      <a:pt x="200" y="662"/>
                    </a:cubicBezTo>
                    <a:cubicBezTo>
                      <a:pt x="199" y="659"/>
                      <a:pt x="199" y="659"/>
                      <a:pt x="199" y="659"/>
                    </a:cubicBezTo>
                    <a:cubicBezTo>
                      <a:pt x="196" y="657"/>
                      <a:pt x="196" y="657"/>
                      <a:pt x="196" y="657"/>
                    </a:cubicBezTo>
                    <a:cubicBezTo>
                      <a:pt x="197" y="649"/>
                      <a:pt x="197" y="649"/>
                      <a:pt x="197" y="649"/>
                    </a:cubicBezTo>
                    <a:cubicBezTo>
                      <a:pt x="196" y="642"/>
                      <a:pt x="196" y="642"/>
                      <a:pt x="196" y="642"/>
                    </a:cubicBezTo>
                    <a:cubicBezTo>
                      <a:pt x="200" y="638"/>
                      <a:pt x="200" y="638"/>
                      <a:pt x="200" y="638"/>
                    </a:cubicBezTo>
                    <a:cubicBezTo>
                      <a:pt x="200" y="634"/>
                      <a:pt x="200" y="634"/>
                      <a:pt x="200" y="634"/>
                    </a:cubicBezTo>
                    <a:cubicBezTo>
                      <a:pt x="202" y="633"/>
                      <a:pt x="202" y="633"/>
                      <a:pt x="202" y="633"/>
                    </a:cubicBezTo>
                    <a:cubicBezTo>
                      <a:pt x="206" y="637"/>
                      <a:pt x="206" y="637"/>
                      <a:pt x="206" y="637"/>
                    </a:cubicBezTo>
                    <a:cubicBezTo>
                      <a:pt x="207" y="641"/>
                      <a:pt x="207" y="641"/>
                      <a:pt x="207" y="641"/>
                    </a:cubicBezTo>
                    <a:cubicBezTo>
                      <a:pt x="213" y="641"/>
                      <a:pt x="213" y="641"/>
                      <a:pt x="213" y="641"/>
                    </a:cubicBezTo>
                    <a:cubicBezTo>
                      <a:pt x="213" y="637"/>
                      <a:pt x="213" y="637"/>
                      <a:pt x="213" y="637"/>
                    </a:cubicBezTo>
                    <a:cubicBezTo>
                      <a:pt x="211" y="630"/>
                      <a:pt x="211" y="630"/>
                      <a:pt x="211" y="630"/>
                    </a:cubicBezTo>
                    <a:cubicBezTo>
                      <a:pt x="216" y="630"/>
                      <a:pt x="216" y="630"/>
                      <a:pt x="216" y="630"/>
                    </a:cubicBezTo>
                    <a:cubicBezTo>
                      <a:pt x="217" y="626"/>
                      <a:pt x="217" y="626"/>
                      <a:pt x="217" y="626"/>
                    </a:cubicBezTo>
                    <a:cubicBezTo>
                      <a:pt x="216" y="625"/>
                      <a:pt x="216" y="625"/>
                      <a:pt x="216" y="625"/>
                    </a:cubicBezTo>
                    <a:cubicBezTo>
                      <a:pt x="220" y="621"/>
                      <a:pt x="220" y="621"/>
                      <a:pt x="220" y="621"/>
                    </a:cubicBezTo>
                    <a:cubicBezTo>
                      <a:pt x="221" y="621"/>
                      <a:pt x="221" y="621"/>
                      <a:pt x="221" y="621"/>
                    </a:cubicBezTo>
                    <a:cubicBezTo>
                      <a:pt x="223" y="618"/>
                      <a:pt x="223" y="618"/>
                      <a:pt x="223" y="618"/>
                    </a:cubicBezTo>
                    <a:cubicBezTo>
                      <a:pt x="225" y="618"/>
                      <a:pt x="225" y="618"/>
                      <a:pt x="225" y="618"/>
                    </a:cubicBezTo>
                    <a:cubicBezTo>
                      <a:pt x="225" y="614"/>
                      <a:pt x="225" y="614"/>
                      <a:pt x="225" y="614"/>
                    </a:cubicBezTo>
                    <a:cubicBezTo>
                      <a:pt x="231" y="616"/>
                      <a:pt x="231" y="616"/>
                      <a:pt x="231" y="616"/>
                    </a:cubicBezTo>
                    <a:cubicBezTo>
                      <a:pt x="229" y="619"/>
                      <a:pt x="229" y="619"/>
                      <a:pt x="229" y="619"/>
                    </a:cubicBezTo>
                    <a:cubicBezTo>
                      <a:pt x="232" y="619"/>
                      <a:pt x="232" y="619"/>
                      <a:pt x="232" y="619"/>
                    </a:cubicBezTo>
                    <a:cubicBezTo>
                      <a:pt x="236" y="616"/>
                      <a:pt x="236" y="616"/>
                      <a:pt x="236" y="616"/>
                    </a:cubicBezTo>
                    <a:cubicBezTo>
                      <a:pt x="240" y="614"/>
                      <a:pt x="240" y="614"/>
                      <a:pt x="240" y="614"/>
                    </a:cubicBezTo>
                    <a:cubicBezTo>
                      <a:pt x="242" y="617"/>
                      <a:pt x="242" y="617"/>
                      <a:pt x="242" y="617"/>
                    </a:cubicBezTo>
                    <a:cubicBezTo>
                      <a:pt x="244" y="618"/>
                      <a:pt x="244" y="618"/>
                      <a:pt x="244" y="618"/>
                    </a:cubicBezTo>
                    <a:cubicBezTo>
                      <a:pt x="247" y="616"/>
                      <a:pt x="247" y="616"/>
                      <a:pt x="247" y="616"/>
                    </a:cubicBezTo>
                    <a:cubicBezTo>
                      <a:pt x="251" y="619"/>
                      <a:pt x="251" y="619"/>
                      <a:pt x="251" y="619"/>
                    </a:cubicBezTo>
                    <a:cubicBezTo>
                      <a:pt x="255" y="621"/>
                      <a:pt x="255" y="621"/>
                      <a:pt x="255" y="621"/>
                    </a:cubicBezTo>
                    <a:cubicBezTo>
                      <a:pt x="259" y="625"/>
                      <a:pt x="259" y="625"/>
                      <a:pt x="259" y="625"/>
                    </a:cubicBezTo>
                    <a:cubicBezTo>
                      <a:pt x="262" y="626"/>
                      <a:pt x="262" y="626"/>
                      <a:pt x="262" y="626"/>
                    </a:cubicBezTo>
                    <a:cubicBezTo>
                      <a:pt x="262" y="629"/>
                      <a:pt x="262" y="629"/>
                      <a:pt x="262" y="629"/>
                    </a:cubicBezTo>
                    <a:cubicBezTo>
                      <a:pt x="264" y="625"/>
                      <a:pt x="264" y="625"/>
                      <a:pt x="264" y="625"/>
                    </a:cubicBezTo>
                    <a:cubicBezTo>
                      <a:pt x="265" y="623"/>
                      <a:pt x="265" y="623"/>
                      <a:pt x="265" y="623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70" y="627"/>
                      <a:pt x="270" y="627"/>
                      <a:pt x="270" y="627"/>
                    </a:cubicBezTo>
                    <a:cubicBezTo>
                      <a:pt x="272" y="628"/>
                      <a:pt x="272" y="628"/>
                      <a:pt x="272" y="628"/>
                    </a:cubicBezTo>
                    <a:cubicBezTo>
                      <a:pt x="274" y="627"/>
                      <a:pt x="274" y="627"/>
                      <a:pt x="274" y="627"/>
                    </a:cubicBezTo>
                    <a:cubicBezTo>
                      <a:pt x="275" y="623"/>
                      <a:pt x="275" y="623"/>
                      <a:pt x="275" y="623"/>
                    </a:cubicBezTo>
                    <a:cubicBezTo>
                      <a:pt x="278" y="621"/>
                      <a:pt x="278" y="621"/>
                      <a:pt x="278" y="621"/>
                    </a:cubicBezTo>
                    <a:cubicBezTo>
                      <a:pt x="280" y="622"/>
                      <a:pt x="280" y="622"/>
                      <a:pt x="280" y="622"/>
                    </a:cubicBezTo>
                    <a:cubicBezTo>
                      <a:pt x="281" y="621"/>
                      <a:pt x="281" y="621"/>
                      <a:pt x="281" y="621"/>
                    </a:cubicBezTo>
                    <a:cubicBezTo>
                      <a:pt x="284" y="620"/>
                      <a:pt x="284" y="620"/>
                      <a:pt x="284" y="620"/>
                    </a:cubicBezTo>
                    <a:cubicBezTo>
                      <a:pt x="286" y="623"/>
                      <a:pt x="286" y="623"/>
                      <a:pt x="286" y="623"/>
                    </a:cubicBezTo>
                    <a:cubicBezTo>
                      <a:pt x="288" y="623"/>
                      <a:pt x="288" y="623"/>
                      <a:pt x="288" y="623"/>
                    </a:cubicBezTo>
                    <a:cubicBezTo>
                      <a:pt x="288" y="621"/>
                      <a:pt x="288" y="621"/>
                      <a:pt x="288" y="621"/>
                    </a:cubicBezTo>
                    <a:cubicBezTo>
                      <a:pt x="290" y="621"/>
                      <a:pt x="290" y="621"/>
                      <a:pt x="290" y="621"/>
                    </a:cubicBezTo>
                    <a:cubicBezTo>
                      <a:pt x="293" y="621"/>
                      <a:pt x="293" y="621"/>
                      <a:pt x="293" y="621"/>
                    </a:cubicBezTo>
                    <a:cubicBezTo>
                      <a:pt x="297" y="621"/>
                      <a:pt x="297" y="621"/>
                      <a:pt x="297" y="621"/>
                    </a:cubicBezTo>
                    <a:cubicBezTo>
                      <a:pt x="295" y="623"/>
                      <a:pt x="295" y="623"/>
                      <a:pt x="295" y="623"/>
                    </a:cubicBezTo>
                    <a:cubicBezTo>
                      <a:pt x="298" y="626"/>
                      <a:pt x="298" y="626"/>
                      <a:pt x="298" y="626"/>
                    </a:cubicBezTo>
                    <a:cubicBezTo>
                      <a:pt x="303" y="627"/>
                      <a:pt x="303" y="627"/>
                      <a:pt x="303" y="627"/>
                    </a:cubicBezTo>
                    <a:cubicBezTo>
                      <a:pt x="307" y="628"/>
                      <a:pt x="307" y="628"/>
                      <a:pt x="307" y="628"/>
                    </a:cubicBezTo>
                    <a:cubicBezTo>
                      <a:pt x="309" y="628"/>
                      <a:pt x="309" y="628"/>
                      <a:pt x="309" y="628"/>
                    </a:cubicBezTo>
                    <a:cubicBezTo>
                      <a:pt x="309" y="626"/>
                      <a:pt x="309" y="626"/>
                      <a:pt x="309" y="626"/>
                    </a:cubicBezTo>
                    <a:cubicBezTo>
                      <a:pt x="309" y="624"/>
                      <a:pt x="309" y="624"/>
                      <a:pt x="309" y="624"/>
                    </a:cubicBezTo>
                    <a:cubicBezTo>
                      <a:pt x="312" y="624"/>
                      <a:pt x="312" y="624"/>
                      <a:pt x="312" y="624"/>
                    </a:cubicBezTo>
                    <a:cubicBezTo>
                      <a:pt x="314" y="625"/>
                      <a:pt x="314" y="625"/>
                      <a:pt x="314" y="625"/>
                    </a:cubicBezTo>
                    <a:cubicBezTo>
                      <a:pt x="319" y="624"/>
                      <a:pt x="319" y="624"/>
                      <a:pt x="319" y="624"/>
                    </a:cubicBezTo>
                    <a:cubicBezTo>
                      <a:pt x="319" y="616"/>
                      <a:pt x="319" y="616"/>
                      <a:pt x="319" y="616"/>
                    </a:cubicBezTo>
                    <a:cubicBezTo>
                      <a:pt x="316" y="614"/>
                      <a:pt x="316" y="614"/>
                      <a:pt x="316" y="614"/>
                    </a:cubicBezTo>
                    <a:cubicBezTo>
                      <a:pt x="313" y="612"/>
                      <a:pt x="313" y="612"/>
                      <a:pt x="313" y="612"/>
                    </a:cubicBezTo>
                    <a:cubicBezTo>
                      <a:pt x="309" y="611"/>
                      <a:pt x="309" y="611"/>
                      <a:pt x="309" y="611"/>
                    </a:cubicBezTo>
                    <a:cubicBezTo>
                      <a:pt x="307" y="608"/>
                      <a:pt x="307" y="608"/>
                      <a:pt x="307" y="608"/>
                    </a:cubicBezTo>
                    <a:cubicBezTo>
                      <a:pt x="309" y="607"/>
                      <a:pt x="309" y="607"/>
                      <a:pt x="309" y="607"/>
                    </a:cubicBezTo>
                    <a:cubicBezTo>
                      <a:pt x="310" y="605"/>
                      <a:pt x="310" y="605"/>
                      <a:pt x="310" y="605"/>
                    </a:cubicBezTo>
                    <a:cubicBezTo>
                      <a:pt x="311" y="603"/>
                      <a:pt x="311" y="603"/>
                      <a:pt x="311" y="603"/>
                    </a:cubicBezTo>
                    <a:cubicBezTo>
                      <a:pt x="310" y="601"/>
                      <a:pt x="310" y="601"/>
                      <a:pt x="310" y="601"/>
                    </a:cubicBezTo>
                    <a:cubicBezTo>
                      <a:pt x="309" y="599"/>
                      <a:pt x="309" y="599"/>
                      <a:pt x="309" y="599"/>
                    </a:cubicBezTo>
                    <a:cubicBezTo>
                      <a:pt x="313" y="594"/>
                      <a:pt x="313" y="594"/>
                      <a:pt x="313" y="594"/>
                    </a:cubicBezTo>
                    <a:cubicBezTo>
                      <a:pt x="317" y="593"/>
                      <a:pt x="317" y="593"/>
                      <a:pt x="317" y="593"/>
                    </a:cubicBezTo>
                    <a:cubicBezTo>
                      <a:pt x="319" y="594"/>
                      <a:pt x="319" y="594"/>
                      <a:pt x="319" y="594"/>
                    </a:cubicBezTo>
                    <a:cubicBezTo>
                      <a:pt x="319" y="592"/>
                      <a:pt x="319" y="592"/>
                      <a:pt x="319" y="592"/>
                    </a:cubicBezTo>
                    <a:cubicBezTo>
                      <a:pt x="317" y="589"/>
                      <a:pt x="317" y="589"/>
                      <a:pt x="317" y="589"/>
                    </a:cubicBezTo>
                    <a:cubicBezTo>
                      <a:pt x="314" y="590"/>
                      <a:pt x="314" y="590"/>
                      <a:pt x="314" y="590"/>
                    </a:cubicBezTo>
                    <a:cubicBezTo>
                      <a:pt x="309" y="589"/>
                      <a:pt x="309" y="589"/>
                      <a:pt x="309" y="589"/>
                    </a:cubicBezTo>
                    <a:cubicBezTo>
                      <a:pt x="310" y="587"/>
                      <a:pt x="310" y="587"/>
                      <a:pt x="310" y="587"/>
                    </a:cubicBezTo>
                    <a:cubicBezTo>
                      <a:pt x="312" y="588"/>
                      <a:pt x="312" y="588"/>
                      <a:pt x="312" y="588"/>
                    </a:cubicBezTo>
                    <a:cubicBezTo>
                      <a:pt x="309" y="586"/>
                      <a:pt x="309" y="586"/>
                      <a:pt x="309" y="586"/>
                    </a:cubicBezTo>
                    <a:cubicBezTo>
                      <a:pt x="308" y="582"/>
                      <a:pt x="308" y="582"/>
                      <a:pt x="308" y="582"/>
                    </a:cubicBezTo>
                    <a:cubicBezTo>
                      <a:pt x="310" y="581"/>
                      <a:pt x="310" y="581"/>
                      <a:pt x="310" y="581"/>
                    </a:cubicBezTo>
                    <a:cubicBezTo>
                      <a:pt x="312" y="580"/>
                      <a:pt x="312" y="580"/>
                      <a:pt x="312" y="580"/>
                    </a:cubicBezTo>
                    <a:cubicBezTo>
                      <a:pt x="314" y="581"/>
                      <a:pt x="314" y="581"/>
                      <a:pt x="314" y="581"/>
                    </a:cubicBezTo>
                    <a:cubicBezTo>
                      <a:pt x="316" y="581"/>
                      <a:pt x="316" y="581"/>
                      <a:pt x="316" y="581"/>
                    </a:cubicBezTo>
                    <a:cubicBezTo>
                      <a:pt x="317" y="582"/>
                      <a:pt x="317" y="582"/>
                      <a:pt x="317" y="582"/>
                    </a:cubicBezTo>
                    <a:cubicBezTo>
                      <a:pt x="318" y="581"/>
                      <a:pt x="318" y="581"/>
                      <a:pt x="318" y="581"/>
                    </a:cubicBezTo>
                    <a:cubicBezTo>
                      <a:pt x="320" y="578"/>
                      <a:pt x="320" y="578"/>
                      <a:pt x="320" y="578"/>
                    </a:cubicBezTo>
                    <a:cubicBezTo>
                      <a:pt x="323" y="581"/>
                      <a:pt x="323" y="581"/>
                      <a:pt x="323" y="581"/>
                    </a:cubicBezTo>
                    <a:cubicBezTo>
                      <a:pt x="323" y="578"/>
                      <a:pt x="323" y="578"/>
                      <a:pt x="323" y="578"/>
                    </a:cubicBezTo>
                    <a:cubicBezTo>
                      <a:pt x="330" y="576"/>
                      <a:pt x="330" y="576"/>
                      <a:pt x="330" y="576"/>
                    </a:cubicBezTo>
                    <a:cubicBezTo>
                      <a:pt x="333" y="576"/>
                      <a:pt x="333" y="576"/>
                      <a:pt x="333" y="576"/>
                    </a:cubicBezTo>
                    <a:cubicBezTo>
                      <a:pt x="334" y="576"/>
                      <a:pt x="334" y="576"/>
                      <a:pt x="334" y="576"/>
                    </a:cubicBezTo>
                    <a:cubicBezTo>
                      <a:pt x="337" y="573"/>
                      <a:pt x="337" y="573"/>
                      <a:pt x="337" y="573"/>
                    </a:cubicBezTo>
                    <a:cubicBezTo>
                      <a:pt x="340" y="573"/>
                      <a:pt x="340" y="573"/>
                      <a:pt x="340" y="573"/>
                    </a:cubicBezTo>
                    <a:cubicBezTo>
                      <a:pt x="342" y="572"/>
                      <a:pt x="342" y="572"/>
                      <a:pt x="342" y="572"/>
                    </a:cubicBezTo>
                    <a:cubicBezTo>
                      <a:pt x="344" y="573"/>
                      <a:pt x="344" y="573"/>
                      <a:pt x="344" y="573"/>
                    </a:cubicBezTo>
                    <a:cubicBezTo>
                      <a:pt x="345" y="569"/>
                      <a:pt x="345" y="569"/>
                      <a:pt x="345" y="569"/>
                    </a:cubicBezTo>
                    <a:cubicBezTo>
                      <a:pt x="347" y="568"/>
                      <a:pt x="347" y="568"/>
                      <a:pt x="347" y="568"/>
                    </a:cubicBezTo>
                    <a:cubicBezTo>
                      <a:pt x="349" y="566"/>
                      <a:pt x="349" y="566"/>
                      <a:pt x="349" y="566"/>
                    </a:cubicBezTo>
                    <a:cubicBezTo>
                      <a:pt x="351" y="568"/>
                      <a:pt x="351" y="568"/>
                      <a:pt x="351" y="568"/>
                    </a:cubicBezTo>
                    <a:cubicBezTo>
                      <a:pt x="358" y="564"/>
                      <a:pt x="358" y="564"/>
                      <a:pt x="358" y="564"/>
                    </a:cubicBezTo>
                    <a:cubicBezTo>
                      <a:pt x="363" y="562"/>
                      <a:pt x="363" y="562"/>
                      <a:pt x="363" y="562"/>
                    </a:cubicBezTo>
                    <a:cubicBezTo>
                      <a:pt x="365" y="561"/>
                      <a:pt x="365" y="561"/>
                      <a:pt x="365" y="561"/>
                    </a:cubicBezTo>
                    <a:cubicBezTo>
                      <a:pt x="368" y="561"/>
                      <a:pt x="368" y="561"/>
                      <a:pt x="368" y="561"/>
                    </a:cubicBezTo>
                    <a:cubicBezTo>
                      <a:pt x="367" y="558"/>
                      <a:pt x="367" y="558"/>
                      <a:pt x="367" y="558"/>
                    </a:cubicBezTo>
                    <a:cubicBezTo>
                      <a:pt x="370" y="557"/>
                      <a:pt x="370" y="557"/>
                      <a:pt x="370" y="557"/>
                    </a:cubicBezTo>
                    <a:cubicBezTo>
                      <a:pt x="372" y="555"/>
                      <a:pt x="372" y="555"/>
                      <a:pt x="372" y="555"/>
                    </a:cubicBezTo>
                    <a:cubicBezTo>
                      <a:pt x="376" y="554"/>
                      <a:pt x="376" y="554"/>
                      <a:pt x="376" y="554"/>
                    </a:cubicBezTo>
                    <a:cubicBezTo>
                      <a:pt x="380" y="554"/>
                      <a:pt x="380" y="554"/>
                      <a:pt x="380" y="554"/>
                    </a:cubicBezTo>
                    <a:cubicBezTo>
                      <a:pt x="385" y="556"/>
                      <a:pt x="385" y="556"/>
                      <a:pt x="385" y="556"/>
                    </a:cubicBezTo>
                    <a:cubicBezTo>
                      <a:pt x="388" y="555"/>
                      <a:pt x="388" y="555"/>
                      <a:pt x="388" y="555"/>
                    </a:cubicBezTo>
                    <a:cubicBezTo>
                      <a:pt x="391" y="559"/>
                      <a:pt x="391" y="559"/>
                      <a:pt x="391" y="559"/>
                    </a:cubicBezTo>
                    <a:cubicBezTo>
                      <a:pt x="395" y="563"/>
                      <a:pt x="395" y="563"/>
                      <a:pt x="395" y="563"/>
                    </a:cubicBezTo>
                    <a:cubicBezTo>
                      <a:pt x="394" y="568"/>
                      <a:pt x="394" y="568"/>
                      <a:pt x="394" y="568"/>
                    </a:cubicBezTo>
                    <a:cubicBezTo>
                      <a:pt x="393" y="568"/>
                      <a:pt x="393" y="568"/>
                      <a:pt x="393" y="568"/>
                    </a:cubicBezTo>
                    <a:cubicBezTo>
                      <a:pt x="395" y="571"/>
                      <a:pt x="395" y="571"/>
                      <a:pt x="395" y="571"/>
                    </a:cubicBezTo>
                    <a:cubicBezTo>
                      <a:pt x="397" y="570"/>
                      <a:pt x="397" y="570"/>
                      <a:pt x="397" y="570"/>
                    </a:cubicBezTo>
                    <a:cubicBezTo>
                      <a:pt x="398" y="571"/>
                      <a:pt x="398" y="571"/>
                      <a:pt x="398" y="571"/>
                    </a:cubicBezTo>
                    <a:cubicBezTo>
                      <a:pt x="400" y="571"/>
                      <a:pt x="400" y="571"/>
                      <a:pt x="400" y="571"/>
                    </a:cubicBezTo>
                    <a:cubicBezTo>
                      <a:pt x="400" y="568"/>
                      <a:pt x="400" y="568"/>
                      <a:pt x="400" y="568"/>
                    </a:cubicBezTo>
                    <a:cubicBezTo>
                      <a:pt x="400" y="568"/>
                      <a:pt x="400" y="568"/>
                      <a:pt x="400" y="568"/>
                    </a:cubicBezTo>
                    <a:cubicBezTo>
                      <a:pt x="401" y="569"/>
                      <a:pt x="401" y="569"/>
                      <a:pt x="401" y="569"/>
                    </a:cubicBezTo>
                    <a:cubicBezTo>
                      <a:pt x="402" y="569"/>
                      <a:pt x="402" y="569"/>
                      <a:pt x="402" y="569"/>
                    </a:cubicBezTo>
                    <a:cubicBezTo>
                      <a:pt x="402" y="568"/>
                      <a:pt x="402" y="568"/>
                      <a:pt x="402" y="568"/>
                    </a:cubicBezTo>
                    <a:cubicBezTo>
                      <a:pt x="402" y="566"/>
                      <a:pt x="402" y="566"/>
                      <a:pt x="402" y="566"/>
                    </a:cubicBezTo>
                    <a:cubicBezTo>
                      <a:pt x="405" y="568"/>
                      <a:pt x="405" y="568"/>
                      <a:pt x="405" y="568"/>
                    </a:cubicBezTo>
                    <a:cubicBezTo>
                      <a:pt x="406" y="573"/>
                      <a:pt x="406" y="573"/>
                      <a:pt x="406" y="573"/>
                    </a:cubicBezTo>
                    <a:cubicBezTo>
                      <a:pt x="407" y="573"/>
                      <a:pt x="407" y="573"/>
                      <a:pt x="407" y="573"/>
                    </a:cubicBezTo>
                    <a:cubicBezTo>
                      <a:pt x="410" y="573"/>
                      <a:pt x="410" y="573"/>
                      <a:pt x="410" y="573"/>
                    </a:cubicBezTo>
                    <a:cubicBezTo>
                      <a:pt x="408" y="571"/>
                      <a:pt x="408" y="571"/>
                      <a:pt x="408" y="571"/>
                    </a:cubicBezTo>
                    <a:cubicBezTo>
                      <a:pt x="410" y="571"/>
                      <a:pt x="410" y="571"/>
                      <a:pt x="410" y="571"/>
                    </a:cubicBezTo>
                    <a:cubicBezTo>
                      <a:pt x="413" y="572"/>
                      <a:pt x="413" y="572"/>
                      <a:pt x="413" y="572"/>
                    </a:cubicBezTo>
                    <a:cubicBezTo>
                      <a:pt x="417" y="571"/>
                      <a:pt x="417" y="571"/>
                      <a:pt x="417" y="571"/>
                    </a:cubicBezTo>
                    <a:cubicBezTo>
                      <a:pt x="417" y="573"/>
                      <a:pt x="417" y="573"/>
                      <a:pt x="417" y="573"/>
                    </a:cubicBezTo>
                    <a:cubicBezTo>
                      <a:pt x="416" y="575"/>
                      <a:pt x="416" y="575"/>
                      <a:pt x="416" y="575"/>
                    </a:cubicBezTo>
                    <a:cubicBezTo>
                      <a:pt x="415" y="578"/>
                      <a:pt x="415" y="578"/>
                      <a:pt x="415" y="578"/>
                    </a:cubicBezTo>
                    <a:cubicBezTo>
                      <a:pt x="417" y="578"/>
                      <a:pt x="417" y="578"/>
                      <a:pt x="417" y="578"/>
                    </a:cubicBezTo>
                    <a:cubicBezTo>
                      <a:pt x="421" y="576"/>
                      <a:pt x="421" y="576"/>
                      <a:pt x="421" y="576"/>
                    </a:cubicBezTo>
                    <a:cubicBezTo>
                      <a:pt x="426" y="578"/>
                      <a:pt x="426" y="578"/>
                      <a:pt x="426" y="578"/>
                    </a:cubicBezTo>
                    <a:cubicBezTo>
                      <a:pt x="427" y="577"/>
                      <a:pt x="427" y="577"/>
                      <a:pt x="427" y="577"/>
                    </a:cubicBezTo>
                    <a:cubicBezTo>
                      <a:pt x="427" y="575"/>
                      <a:pt x="427" y="575"/>
                      <a:pt x="427" y="575"/>
                    </a:cubicBezTo>
                    <a:cubicBezTo>
                      <a:pt x="430" y="573"/>
                      <a:pt x="430" y="573"/>
                      <a:pt x="430" y="573"/>
                    </a:cubicBezTo>
                    <a:cubicBezTo>
                      <a:pt x="434" y="572"/>
                      <a:pt x="434" y="572"/>
                      <a:pt x="434" y="572"/>
                    </a:cubicBezTo>
                    <a:cubicBezTo>
                      <a:pt x="435" y="569"/>
                      <a:pt x="435" y="569"/>
                      <a:pt x="435" y="569"/>
                    </a:cubicBezTo>
                    <a:cubicBezTo>
                      <a:pt x="437" y="566"/>
                      <a:pt x="437" y="566"/>
                      <a:pt x="437" y="566"/>
                    </a:cubicBezTo>
                    <a:cubicBezTo>
                      <a:pt x="441" y="564"/>
                      <a:pt x="441" y="564"/>
                      <a:pt x="441" y="564"/>
                    </a:cubicBezTo>
                    <a:cubicBezTo>
                      <a:pt x="445" y="564"/>
                      <a:pt x="445" y="564"/>
                      <a:pt x="445" y="564"/>
                    </a:cubicBezTo>
                    <a:cubicBezTo>
                      <a:pt x="445" y="566"/>
                      <a:pt x="445" y="566"/>
                      <a:pt x="445" y="566"/>
                    </a:cubicBezTo>
                    <a:cubicBezTo>
                      <a:pt x="443" y="568"/>
                      <a:pt x="443" y="568"/>
                      <a:pt x="443" y="568"/>
                    </a:cubicBezTo>
                    <a:cubicBezTo>
                      <a:pt x="460" y="582"/>
                      <a:pt x="460" y="582"/>
                      <a:pt x="460" y="582"/>
                    </a:cubicBezTo>
                    <a:cubicBezTo>
                      <a:pt x="484" y="611"/>
                      <a:pt x="484" y="611"/>
                      <a:pt x="484" y="611"/>
                    </a:cubicBezTo>
                    <a:cubicBezTo>
                      <a:pt x="488" y="608"/>
                      <a:pt x="488" y="608"/>
                      <a:pt x="488" y="608"/>
                    </a:cubicBezTo>
                    <a:cubicBezTo>
                      <a:pt x="488" y="606"/>
                      <a:pt x="488" y="606"/>
                      <a:pt x="488" y="606"/>
                    </a:cubicBezTo>
                    <a:cubicBezTo>
                      <a:pt x="489" y="605"/>
                      <a:pt x="489" y="605"/>
                      <a:pt x="489" y="605"/>
                    </a:cubicBezTo>
                    <a:cubicBezTo>
                      <a:pt x="491" y="606"/>
                      <a:pt x="491" y="606"/>
                      <a:pt x="491" y="606"/>
                    </a:cubicBezTo>
                    <a:cubicBezTo>
                      <a:pt x="491" y="609"/>
                      <a:pt x="491" y="609"/>
                      <a:pt x="491" y="609"/>
                    </a:cubicBezTo>
                    <a:cubicBezTo>
                      <a:pt x="494" y="609"/>
                      <a:pt x="494" y="609"/>
                      <a:pt x="494" y="609"/>
                    </a:cubicBezTo>
                    <a:cubicBezTo>
                      <a:pt x="497" y="611"/>
                      <a:pt x="497" y="611"/>
                      <a:pt x="497" y="611"/>
                    </a:cubicBezTo>
                    <a:cubicBezTo>
                      <a:pt x="500" y="609"/>
                      <a:pt x="500" y="609"/>
                      <a:pt x="500" y="609"/>
                    </a:cubicBezTo>
                    <a:cubicBezTo>
                      <a:pt x="503" y="611"/>
                      <a:pt x="503" y="611"/>
                      <a:pt x="503" y="611"/>
                    </a:cubicBezTo>
                    <a:cubicBezTo>
                      <a:pt x="505" y="610"/>
                      <a:pt x="505" y="610"/>
                      <a:pt x="505" y="610"/>
                    </a:cubicBezTo>
                    <a:cubicBezTo>
                      <a:pt x="508" y="608"/>
                      <a:pt x="508" y="608"/>
                      <a:pt x="508" y="608"/>
                    </a:cubicBezTo>
                    <a:cubicBezTo>
                      <a:pt x="507" y="607"/>
                      <a:pt x="507" y="607"/>
                      <a:pt x="507" y="607"/>
                    </a:cubicBezTo>
                    <a:cubicBezTo>
                      <a:pt x="512" y="606"/>
                      <a:pt x="512" y="606"/>
                      <a:pt x="512" y="606"/>
                    </a:cubicBezTo>
                    <a:cubicBezTo>
                      <a:pt x="518" y="608"/>
                      <a:pt x="518" y="608"/>
                      <a:pt x="518" y="608"/>
                    </a:cubicBezTo>
                    <a:cubicBezTo>
                      <a:pt x="521" y="611"/>
                      <a:pt x="521" y="611"/>
                      <a:pt x="521" y="611"/>
                    </a:cubicBezTo>
                    <a:cubicBezTo>
                      <a:pt x="523" y="614"/>
                      <a:pt x="523" y="614"/>
                      <a:pt x="523" y="614"/>
                    </a:cubicBezTo>
                    <a:cubicBezTo>
                      <a:pt x="526" y="616"/>
                      <a:pt x="526" y="616"/>
                      <a:pt x="526" y="616"/>
                    </a:cubicBezTo>
                    <a:cubicBezTo>
                      <a:pt x="529" y="618"/>
                      <a:pt x="529" y="618"/>
                      <a:pt x="529" y="618"/>
                    </a:cubicBezTo>
                    <a:cubicBezTo>
                      <a:pt x="530" y="621"/>
                      <a:pt x="530" y="621"/>
                      <a:pt x="530" y="621"/>
                    </a:cubicBezTo>
                    <a:cubicBezTo>
                      <a:pt x="534" y="625"/>
                      <a:pt x="534" y="625"/>
                      <a:pt x="534" y="625"/>
                    </a:cubicBezTo>
                    <a:cubicBezTo>
                      <a:pt x="538" y="623"/>
                      <a:pt x="538" y="623"/>
                      <a:pt x="538" y="623"/>
                    </a:cubicBezTo>
                    <a:cubicBezTo>
                      <a:pt x="543" y="622"/>
                      <a:pt x="543" y="622"/>
                      <a:pt x="543" y="622"/>
                    </a:cubicBezTo>
                    <a:cubicBezTo>
                      <a:pt x="547" y="619"/>
                      <a:pt x="547" y="619"/>
                      <a:pt x="547" y="619"/>
                    </a:cubicBezTo>
                    <a:cubicBezTo>
                      <a:pt x="548" y="622"/>
                      <a:pt x="548" y="622"/>
                      <a:pt x="548" y="622"/>
                    </a:cubicBezTo>
                    <a:cubicBezTo>
                      <a:pt x="550" y="626"/>
                      <a:pt x="550" y="626"/>
                      <a:pt x="550" y="626"/>
                    </a:cubicBezTo>
                    <a:cubicBezTo>
                      <a:pt x="555" y="627"/>
                      <a:pt x="555" y="627"/>
                      <a:pt x="555" y="627"/>
                    </a:cubicBezTo>
                    <a:cubicBezTo>
                      <a:pt x="554" y="628"/>
                      <a:pt x="554" y="628"/>
                      <a:pt x="554" y="628"/>
                    </a:cubicBezTo>
                    <a:cubicBezTo>
                      <a:pt x="558" y="628"/>
                      <a:pt x="558" y="628"/>
                      <a:pt x="558" y="628"/>
                    </a:cubicBezTo>
                    <a:cubicBezTo>
                      <a:pt x="557" y="628"/>
                      <a:pt x="557" y="628"/>
                      <a:pt x="557" y="628"/>
                    </a:cubicBezTo>
                    <a:cubicBezTo>
                      <a:pt x="560" y="624"/>
                      <a:pt x="560" y="624"/>
                      <a:pt x="560" y="624"/>
                    </a:cubicBezTo>
                    <a:cubicBezTo>
                      <a:pt x="565" y="623"/>
                      <a:pt x="565" y="623"/>
                      <a:pt x="565" y="623"/>
                    </a:cubicBezTo>
                    <a:cubicBezTo>
                      <a:pt x="567" y="621"/>
                      <a:pt x="567" y="621"/>
                      <a:pt x="567" y="621"/>
                    </a:cubicBezTo>
                    <a:cubicBezTo>
                      <a:pt x="570" y="619"/>
                      <a:pt x="570" y="619"/>
                      <a:pt x="570" y="619"/>
                    </a:cubicBezTo>
                    <a:cubicBezTo>
                      <a:pt x="570" y="617"/>
                      <a:pt x="570" y="617"/>
                      <a:pt x="570" y="617"/>
                    </a:cubicBezTo>
                    <a:cubicBezTo>
                      <a:pt x="574" y="613"/>
                      <a:pt x="574" y="613"/>
                      <a:pt x="574" y="613"/>
                    </a:cubicBezTo>
                    <a:cubicBezTo>
                      <a:pt x="578" y="609"/>
                      <a:pt x="578" y="609"/>
                      <a:pt x="578" y="609"/>
                    </a:cubicBezTo>
                    <a:cubicBezTo>
                      <a:pt x="578" y="606"/>
                      <a:pt x="578" y="606"/>
                      <a:pt x="578" y="606"/>
                    </a:cubicBezTo>
                    <a:cubicBezTo>
                      <a:pt x="582" y="606"/>
                      <a:pt x="582" y="606"/>
                      <a:pt x="582" y="606"/>
                    </a:cubicBezTo>
                    <a:cubicBezTo>
                      <a:pt x="585" y="604"/>
                      <a:pt x="585" y="604"/>
                      <a:pt x="585" y="604"/>
                    </a:cubicBezTo>
                    <a:cubicBezTo>
                      <a:pt x="595" y="602"/>
                      <a:pt x="595" y="602"/>
                      <a:pt x="595" y="602"/>
                    </a:cubicBezTo>
                    <a:cubicBezTo>
                      <a:pt x="599" y="605"/>
                      <a:pt x="599" y="605"/>
                      <a:pt x="599" y="605"/>
                    </a:cubicBezTo>
                    <a:cubicBezTo>
                      <a:pt x="607" y="604"/>
                      <a:pt x="607" y="604"/>
                      <a:pt x="607" y="604"/>
                    </a:cubicBezTo>
                    <a:cubicBezTo>
                      <a:pt x="609" y="608"/>
                      <a:pt x="609" y="608"/>
                      <a:pt x="609" y="608"/>
                    </a:cubicBezTo>
                    <a:cubicBezTo>
                      <a:pt x="618" y="613"/>
                      <a:pt x="618" y="613"/>
                      <a:pt x="618" y="613"/>
                    </a:cubicBezTo>
                    <a:cubicBezTo>
                      <a:pt x="625" y="611"/>
                      <a:pt x="625" y="611"/>
                      <a:pt x="625" y="611"/>
                    </a:cubicBezTo>
                    <a:cubicBezTo>
                      <a:pt x="630" y="611"/>
                      <a:pt x="630" y="611"/>
                      <a:pt x="630" y="611"/>
                    </a:cubicBezTo>
                    <a:cubicBezTo>
                      <a:pt x="637" y="612"/>
                      <a:pt x="637" y="612"/>
                      <a:pt x="637" y="612"/>
                    </a:cubicBezTo>
                    <a:cubicBezTo>
                      <a:pt x="642" y="611"/>
                      <a:pt x="642" y="611"/>
                      <a:pt x="642" y="611"/>
                    </a:cubicBezTo>
                    <a:cubicBezTo>
                      <a:pt x="644" y="608"/>
                      <a:pt x="644" y="608"/>
                      <a:pt x="644" y="608"/>
                    </a:cubicBezTo>
                    <a:cubicBezTo>
                      <a:pt x="642" y="606"/>
                      <a:pt x="642" y="606"/>
                      <a:pt x="642" y="606"/>
                    </a:cubicBezTo>
                    <a:cubicBezTo>
                      <a:pt x="642" y="599"/>
                      <a:pt x="642" y="599"/>
                      <a:pt x="642" y="599"/>
                    </a:cubicBezTo>
                    <a:cubicBezTo>
                      <a:pt x="638" y="597"/>
                      <a:pt x="638" y="597"/>
                      <a:pt x="638" y="597"/>
                    </a:cubicBezTo>
                    <a:cubicBezTo>
                      <a:pt x="636" y="593"/>
                      <a:pt x="636" y="593"/>
                      <a:pt x="636" y="593"/>
                    </a:cubicBezTo>
                    <a:cubicBezTo>
                      <a:pt x="636" y="588"/>
                      <a:pt x="636" y="588"/>
                      <a:pt x="636" y="588"/>
                    </a:cubicBezTo>
                    <a:cubicBezTo>
                      <a:pt x="640" y="584"/>
                      <a:pt x="640" y="584"/>
                      <a:pt x="640" y="584"/>
                    </a:cubicBezTo>
                    <a:cubicBezTo>
                      <a:pt x="643" y="583"/>
                      <a:pt x="643" y="583"/>
                      <a:pt x="643" y="583"/>
                    </a:cubicBezTo>
                    <a:cubicBezTo>
                      <a:pt x="641" y="581"/>
                      <a:pt x="641" y="581"/>
                      <a:pt x="641" y="581"/>
                    </a:cubicBezTo>
                    <a:cubicBezTo>
                      <a:pt x="644" y="578"/>
                      <a:pt x="644" y="578"/>
                      <a:pt x="644" y="578"/>
                    </a:cubicBezTo>
                    <a:cubicBezTo>
                      <a:pt x="650" y="581"/>
                      <a:pt x="650" y="581"/>
                      <a:pt x="650" y="581"/>
                    </a:cubicBezTo>
                    <a:cubicBezTo>
                      <a:pt x="658" y="584"/>
                      <a:pt x="658" y="584"/>
                      <a:pt x="658" y="584"/>
                    </a:cubicBezTo>
                    <a:cubicBezTo>
                      <a:pt x="665" y="586"/>
                      <a:pt x="665" y="586"/>
                      <a:pt x="665" y="586"/>
                    </a:cubicBezTo>
                    <a:cubicBezTo>
                      <a:pt x="673" y="586"/>
                      <a:pt x="673" y="586"/>
                      <a:pt x="673" y="586"/>
                    </a:cubicBezTo>
                    <a:cubicBezTo>
                      <a:pt x="674" y="592"/>
                      <a:pt x="674" y="592"/>
                      <a:pt x="674" y="592"/>
                    </a:cubicBezTo>
                    <a:cubicBezTo>
                      <a:pt x="681" y="598"/>
                      <a:pt x="681" y="598"/>
                      <a:pt x="681" y="598"/>
                    </a:cubicBezTo>
                    <a:cubicBezTo>
                      <a:pt x="688" y="603"/>
                      <a:pt x="688" y="603"/>
                      <a:pt x="688" y="603"/>
                    </a:cubicBezTo>
                    <a:cubicBezTo>
                      <a:pt x="696" y="601"/>
                      <a:pt x="696" y="601"/>
                      <a:pt x="696" y="601"/>
                    </a:cubicBezTo>
                    <a:cubicBezTo>
                      <a:pt x="703" y="598"/>
                      <a:pt x="703" y="598"/>
                      <a:pt x="703" y="598"/>
                    </a:cubicBezTo>
                    <a:cubicBezTo>
                      <a:pt x="712" y="596"/>
                      <a:pt x="712" y="596"/>
                      <a:pt x="712" y="596"/>
                    </a:cubicBezTo>
                    <a:cubicBezTo>
                      <a:pt x="721" y="598"/>
                      <a:pt x="721" y="598"/>
                      <a:pt x="721" y="598"/>
                    </a:cubicBezTo>
                    <a:cubicBezTo>
                      <a:pt x="728" y="602"/>
                      <a:pt x="728" y="602"/>
                      <a:pt x="728" y="602"/>
                    </a:cubicBezTo>
                    <a:cubicBezTo>
                      <a:pt x="731" y="601"/>
                      <a:pt x="731" y="601"/>
                      <a:pt x="731" y="601"/>
                    </a:cubicBezTo>
                    <a:cubicBezTo>
                      <a:pt x="738" y="608"/>
                      <a:pt x="738" y="608"/>
                      <a:pt x="738" y="608"/>
                    </a:cubicBezTo>
                    <a:cubicBezTo>
                      <a:pt x="745" y="609"/>
                      <a:pt x="745" y="609"/>
                      <a:pt x="745" y="609"/>
                    </a:cubicBezTo>
                    <a:cubicBezTo>
                      <a:pt x="759" y="609"/>
                      <a:pt x="759" y="609"/>
                      <a:pt x="759" y="609"/>
                    </a:cubicBezTo>
                    <a:cubicBezTo>
                      <a:pt x="765" y="606"/>
                      <a:pt x="765" y="606"/>
                      <a:pt x="765" y="606"/>
                    </a:cubicBezTo>
                    <a:cubicBezTo>
                      <a:pt x="771" y="603"/>
                      <a:pt x="771" y="603"/>
                      <a:pt x="771" y="603"/>
                    </a:cubicBezTo>
                    <a:cubicBezTo>
                      <a:pt x="776" y="603"/>
                      <a:pt x="776" y="603"/>
                      <a:pt x="776" y="603"/>
                    </a:cubicBezTo>
                    <a:cubicBezTo>
                      <a:pt x="779" y="599"/>
                      <a:pt x="779" y="599"/>
                      <a:pt x="779" y="599"/>
                    </a:cubicBezTo>
                    <a:cubicBezTo>
                      <a:pt x="782" y="596"/>
                      <a:pt x="782" y="596"/>
                      <a:pt x="782" y="596"/>
                    </a:cubicBezTo>
                    <a:cubicBezTo>
                      <a:pt x="785" y="593"/>
                      <a:pt x="785" y="593"/>
                      <a:pt x="785" y="593"/>
                    </a:cubicBezTo>
                    <a:cubicBezTo>
                      <a:pt x="789" y="591"/>
                      <a:pt x="789" y="591"/>
                      <a:pt x="789" y="591"/>
                    </a:cubicBezTo>
                    <a:cubicBezTo>
                      <a:pt x="794" y="593"/>
                      <a:pt x="794" y="593"/>
                      <a:pt x="794" y="593"/>
                    </a:cubicBezTo>
                    <a:cubicBezTo>
                      <a:pt x="799" y="595"/>
                      <a:pt x="799" y="595"/>
                      <a:pt x="799" y="595"/>
                    </a:cubicBezTo>
                    <a:cubicBezTo>
                      <a:pt x="804" y="593"/>
                      <a:pt x="804" y="593"/>
                      <a:pt x="804" y="593"/>
                    </a:cubicBezTo>
                    <a:cubicBezTo>
                      <a:pt x="809" y="593"/>
                      <a:pt x="809" y="593"/>
                      <a:pt x="809" y="593"/>
                    </a:cubicBezTo>
                    <a:cubicBezTo>
                      <a:pt x="811" y="594"/>
                      <a:pt x="811" y="594"/>
                      <a:pt x="811" y="594"/>
                    </a:cubicBezTo>
                    <a:cubicBezTo>
                      <a:pt x="814" y="594"/>
                      <a:pt x="814" y="594"/>
                      <a:pt x="814" y="594"/>
                    </a:cubicBezTo>
                    <a:cubicBezTo>
                      <a:pt x="816" y="594"/>
                      <a:pt x="816" y="594"/>
                      <a:pt x="816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ubicBezTo>
                      <a:pt x="826" y="591"/>
                      <a:pt x="826" y="591"/>
                      <a:pt x="826" y="591"/>
                    </a:cubicBezTo>
                    <a:cubicBezTo>
                      <a:pt x="830" y="590"/>
                      <a:pt x="830" y="590"/>
                      <a:pt x="830" y="590"/>
                    </a:cubicBezTo>
                    <a:cubicBezTo>
                      <a:pt x="832" y="587"/>
                      <a:pt x="832" y="587"/>
                      <a:pt x="832" y="587"/>
                    </a:cubicBezTo>
                    <a:cubicBezTo>
                      <a:pt x="832" y="584"/>
                      <a:pt x="832" y="584"/>
                      <a:pt x="832" y="584"/>
                    </a:cubicBezTo>
                    <a:cubicBezTo>
                      <a:pt x="829" y="584"/>
                      <a:pt x="829" y="584"/>
                      <a:pt x="829" y="584"/>
                    </a:cubicBezTo>
                    <a:cubicBezTo>
                      <a:pt x="829" y="581"/>
                      <a:pt x="829" y="581"/>
                      <a:pt x="829" y="581"/>
                    </a:cubicBezTo>
                    <a:cubicBezTo>
                      <a:pt x="828" y="577"/>
                      <a:pt x="828" y="577"/>
                      <a:pt x="828" y="577"/>
                    </a:cubicBezTo>
                    <a:cubicBezTo>
                      <a:pt x="830" y="573"/>
                      <a:pt x="830" y="573"/>
                      <a:pt x="830" y="573"/>
                    </a:cubicBezTo>
                    <a:cubicBezTo>
                      <a:pt x="829" y="569"/>
                      <a:pt x="829" y="569"/>
                      <a:pt x="829" y="569"/>
                    </a:cubicBezTo>
                    <a:cubicBezTo>
                      <a:pt x="828" y="566"/>
                      <a:pt x="828" y="566"/>
                      <a:pt x="828" y="566"/>
                    </a:cubicBezTo>
                    <a:cubicBezTo>
                      <a:pt x="830" y="563"/>
                      <a:pt x="830" y="563"/>
                      <a:pt x="830" y="563"/>
                    </a:cubicBezTo>
                    <a:cubicBezTo>
                      <a:pt x="831" y="560"/>
                      <a:pt x="831" y="560"/>
                      <a:pt x="831" y="560"/>
                    </a:cubicBezTo>
                    <a:cubicBezTo>
                      <a:pt x="833" y="558"/>
                      <a:pt x="833" y="558"/>
                      <a:pt x="833" y="558"/>
                    </a:cubicBezTo>
                    <a:cubicBezTo>
                      <a:pt x="833" y="554"/>
                      <a:pt x="833" y="554"/>
                      <a:pt x="833" y="554"/>
                    </a:cubicBezTo>
                    <a:cubicBezTo>
                      <a:pt x="831" y="550"/>
                      <a:pt x="831" y="550"/>
                      <a:pt x="831" y="550"/>
                    </a:cubicBezTo>
                    <a:cubicBezTo>
                      <a:pt x="831" y="550"/>
                      <a:pt x="829" y="547"/>
                      <a:pt x="829" y="546"/>
                    </a:cubicBezTo>
                    <a:cubicBezTo>
                      <a:pt x="829" y="546"/>
                      <a:pt x="827" y="548"/>
                      <a:pt x="827" y="548"/>
                    </a:cubicBezTo>
                    <a:cubicBezTo>
                      <a:pt x="825" y="548"/>
                      <a:pt x="825" y="548"/>
                      <a:pt x="825" y="548"/>
                    </a:cubicBezTo>
                    <a:cubicBezTo>
                      <a:pt x="823" y="547"/>
                      <a:pt x="823" y="547"/>
                      <a:pt x="823" y="547"/>
                    </a:cubicBezTo>
                    <a:cubicBezTo>
                      <a:pt x="825" y="542"/>
                      <a:pt x="825" y="542"/>
                      <a:pt x="825" y="542"/>
                    </a:cubicBezTo>
                    <a:cubicBezTo>
                      <a:pt x="827" y="538"/>
                      <a:pt x="827" y="538"/>
                      <a:pt x="827" y="538"/>
                    </a:cubicBezTo>
                    <a:cubicBezTo>
                      <a:pt x="834" y="537"/>
                      <a:pt x="834" y="537"/>
                      <a:pt x="834" y="537"/>
                    </a:cubicBezTo>
                    <a:cubicBezTo>
                      <a:pt x="837" y="536"/>
                      <a:pt x="837" y="536"/>
                      <a:pt x="837" y="536"/>
                    </a:cubicBezTo>
                    <a:cubicBezTo>
                      <a:pt x="840" y="534"/>
                      <a:pt x="840" y="534"/>
                      <a:pt x="840" y="534"/>
                    </a:cubicBezTo>
                    <a:cubicBezTo>
                      <a:pt x="844" y="533"/>
                      <a:pt x="844" y="533"/>
                      <a:pt x="844" y="533"/>
                    </a:cubicBezTo>
                    <a:cubicBezTo>
                      <a:pt x="847" y="531"/>
                      <a:pt x="847" y="531"/>
                      <a:pt x="847" y="531"/>
                    </a:cubicBezTo>
                    <a:cubicBezTo>
                      <a:pt x="851" y="530"/>
                      <a:pt x="851" y="530"/>
                      <a:pt x="851" y="530"/>
                    </a:cubicBezTo>
                    <a:cubicBezTo>
                      <a:pt x="855" y="532"/>
                      <a:pt x="855" y="532"/>
                      <a:pt x="855" y="532"/>
                    </a:cubicBezTo>
                    <a:cubicBezTo>
                      <a:pt x="858" y="534"/>
                      <a:pt x="858" y="534"/>
                      <a:pt x="858" y="534"/>
                    </a:cubicBezTo>
                    <a:cubicBezTo>
                      <a:pt x="860" y="534"/>
                      <a:pt x="860" y="534"/>
                      <a:pt x="860" y="534"/>
                    </a:cubicBezTo>
                    <a:cubicBezTo>
                      <a:pt x="864" y="536"/>
                      <a:pt x="864" y="536"/>
                      <a:pt x="864" y="536"/>
                    </a:cubicBezTo>
                    <a:cubicBezTo>
                      <a:pt x="864" y="534"/>
                      <a:pt x="864" y="534"/>
                      <a:pt x="864" y="534"/>
                    </a:cubicBezTo>
                    <a:cubicBezTo>
                      <a:pt x="864" y="534"/>
                      <a:pt x="869" y="534"/>
                      <a:pt x="869" y="534"/>
                    </a:cubicBezTo>
                    <a:cubicBezTo>
                      <a:pt x="870" y="534"/>
                      <a:pt x="871" y="536"/>
                      <a:pt x="871" y="536"/>
                    </a:cubicBezTo>
                    <a:cubicBezTo>
                      <a:pt x="874" y="538"/>
                      <a:pt x="874" y="538"/>
                      <a:pt x="874" y="538"/>
                    </a:cubicBezTo>
                    <a:cubicBezTo>
                      <a:pt x="877" y="541"/>
                      <a:pt x="877" y="541"/>
                      <a:pt x="877" y="541"/>
                    </a:cubicBezTo>
                    <a:cubicBezTo>
                      <a:pt x="879" y="543"/>
                      <a:pt x="879" y="543"/>
                      <a:pt x="879" y="543"/>
                    </a:cubicBezTo>
                    <a:cubicBezTo>
                      <a:pt x="881" y="548"/>
                      <a:pt x="881" y="548"/>
                      <a:pt x="881" y="548"/>
                    </a:cubicBezTo>
                    <a:cubicBezTo>
                      <a:pt x="884" y="548"/>
                      <a:pt x="884" y="548"/>
                      <a:pt x="884" y="548"/>
                    </a:cubicBezTo>
                    <a:cubicBezTo>
                      <a:pt x="883" y="551"/>
                      <a:pt x="883" y="551"/>
                      <a:pt x="883" y="551"/>
                    </a:cubicBezTo>
                    <a:cubicBezTo>
                      <a:pt x="888" y="557"/>
                      <a:pt x="888" y="557"/>
                      <a:pt x="888" y="557"/>
                    </a:cubicBezTo>
                    <a:cubicBezTo>
                      <a:pt x="890" y="562"/>
                      <a:pt x="890" y="562"/>
                      <a:pt x="890" y="562"/>
                    </a:cubicBezTo>
                    <a:cubicBezTo>
                      <a:pt x="892" y="561"/>
                      <a:pt x="892" y="561"/>
                      <a:pt x="892" y="561"/>
                    </a:cubicBezTo>
                    <a:cubicBezTo>
                      <a:pt x="894" y="566"/>
                      <a:pt x="894" y="566"/>
                      <a:pt x="894" y="566"/>
                    </a:cubicBezTo>
                    <a:cubicBezTo>
                      <a:pt x="898" y="569"/>
                      <a:pt x="898" y="569"/>
                      <a:pt x="898" y="569"/>
                    </a:cubicBezTo>
                    <a:cubicBezTo>
                      <a:pt x="900" y="575"/>
                      <a:pt x="900" y="575"/>
                      <a:pt x="900" y="575"/>
                    </a:cubicBezTo>
                    <a:cubicBezTo>
                      <a:pt x="902" y="576"/>
                      <a:pt x="902" y="576"/>
                      <a:pt x="902" y="576"/>
                    </a:cubicBezTo>
                    <a:cubicBezTo>
                      <a:pt x="902" y="580"/>
                      <a:pt x="902" y="580"/>
                      <a:pt x="902" y="580"/>
                    </a:cubicBezTo>
                    <a:cubicBezTo>
                      <a:pt x="906" y="583"/>
                      <a:pt x="906" y="583"/>
                      <a:pt x="906" y="583"/>
                    </a:cubicBezTo>
                    <a:cubicBezTo>
                      <a:pt x="912" y="585"/>
                      <a:pt x="912" y="585"/>
                      <a:pt x="912" y="585"/>
                    </a:cubicBezTo>
                    <a:cubicBezTo>
                      <a:pt x="915" y="585"/>
                      <a:pt x="915" y="585"/>
                      <a:pt x="915" y="585"/>
                    </a:cubicBezTo>
                    <a:cubicBezTo>
                      <a:pt x="920" y="588"/>
                      <a:pt x="920" y="588"/>
                      <a:pt x="920" y="588"/>
                    </a:cubicBezTo>
                    <a:cubicBezTo>
                      <a:pt x="924" y="587"/>
                      <a:pt x="924" y="587"/>
                      <a:pt x="924" y="587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34" y="595"/>
                      <a:pt x="934" y="595"/>
                      <a:pt x="934" y="595"/>
                    </a:cubicBezTo>
                    <a:cubicBezTo>
                      <a:pt x="940" y="595"/>
                      <a:pt x="940" y="595"/>
                      <a:pt x="940" y="595"/>
                    </a:cubicBezTo>
                    <a:cubicBezTo>
                      <a:pt x="939" y="597"/>
                      <a:pt x="939" y="597"/>
                      <a:pt x="939" y="597"/>
                    </a:cubicBezTo>
                    <a:cubicBezTo>
                      <a:pt x="942" y="600"/>
                      <a:pt x="942" y="600"/>
                      <a:pt x="942" y="600"/>
                    </a:cubicBezTo>
                    <a:cubicBezTo>
                      <a:pt x="940" y="605"/>
                      <a:pt x="940" y="605"/>
                      <a:pt x="940" y="605"/>
                    </a:cubicBezTo>
                    <a:cubicBezTo>
                      <a:pt x="946" y="611"/>
                      <a:pt x="946" y="611"/>
                      <a:pt x="946" y="611"/>
                    </a:cubicBezTo>
                    <a:cubicBezTo>
                      <a:pt x="950" y="610"/>
                      <a:pt x="950" y="610"/>
                      <a:pt x="950" y="610"/>
                    </a:cubicBezTo>
                    <a:cubicBezTo>
                      <a:pt x="952" y="612"/>
                      <a:pt x="952" y="612"/>
                      <a:pt x="952" y="612"/>
                    </a:cubicBezTo>
                    <a:cubicBezTo>
                      <a:pt x="957" y="611"/>
                      <a:pt x="957" y="611"/>
                      <a:pt x="957" y="611"/>
                    </a:cubicBezTo>
                    <a:cubicBezTo>
                      <a:pt x="960" y="608"/>
                      <a:pt x="960" y="608"/>
                      <a:pt x="960" y="608"/>
                    </a:cubicBezTo>
                    <a:cubicBezTo>
                      <a:pt x="963" y="603"/>
                      <a:pt x="963" y="603"/>
                      <a:pt x="963" y="603"/>
                    </a:cubicBezTo>
                    <a:cubicBezTo>
                      <a:pt x="967" y="601"/>
                      <a:pt x="967" y="601"/>
                      <a:pt x="967" y="601"/>
                    </a:cubicBezTo>
                    <a:cubicBezTo>
                      <a:pt x="972" y="597"/>
                      <a:pt x="972" y="597"/>
                      <a:pt x="972" y="597"/>
                    </a:cubicBezTo>
                    <a:cubicBezTo>
                      <a:pt x="975" y="598"/>
                      <a:pt x="975" y="598"/>
                      <a:pt x="975" y="598"/>
                    </a:cubicBezTo>
                    <a:cubicBezTo>
                      <a:pt x="977" y="602"/>
                      <a:pt x="977" y="602"/>
                      <a:pt x="977" y="602"/>
                    </a:cubicBezTo>
                    <a:cubicBezTo>
                      <a:pt x="980" y="606"/>
                      <a:pt x="980" y="606"/>
                      <a:pt x="980" y="606"/>
                    </a:cubicBezTo>
                    <a:cubicBezTo>
                      <a:pt x="980" y="610"/>
                      <a:pt x="980" y="610"/>
                      <a:pt x="980" y="610"/>
                    </a:cubicBezTo>
                    <a:cubicBezTo>
                      <a:pt x="978" y="613"/>
                      <a:pt x="978" y="613"/>
                      <a:pt x="978" y="613"/>
                    </a:cubicBezTo>
                    <a:cubicBezTo>
                      <a:pt x="978" y="618"/>
                      <a:pt x="978" y="618"/>
                      <a:pt x="978" y="618"/>
                    </a:cubicBezTo>
                    <a:cubicBezTo>
                      <a:pt x="979" y="623"/>
                      <a:pt x="979" y="623"/>
                      <a:pt x="979" y="623"/>
                    </a:cubicBezTo>
                    <a:cubicBezTo>
                      <a:pt x="980" y="629"/>
                      <a:pt x="980" y="629"/>
                      <a:pt x="980" y="629"/>
                    </a:cubicBezTo>
                    <a:cubicBezTo>
                      <a:pt x="980" y="635"/>
                      <a:pt x="980" y="635"/>
                      <a:pt x="980" y="635"/>
                    </a:cubicBezTo>
                    <a:cubicBezTo>
                      <a:pt x="977" y="643"/>
                      <a:pt x="977" y="643"/>
                      <a:pt x="977" y="643"/>
                    </a:cubicBezTo>
                    <a:cubicBezTo>
                      <a:pt x="975" y="646"/>
                      <a:pt x="975" y="646"/>
                      <a:pt x="975" y="646"/>
                    </a:cubicBezTo>
                    <a:cubicBezTo>
                      <a:pt x="975" y="656"/>
                      <a:pt x="975" y="656"/>
                      <a:pt x="975" y="656"/>
                    </a:cubicBezTo>
                    <a:cubicBezTo>
                      <a:pt x="973" y="656"/>
                      <a:pt x="973" y="656"/>
                      <a:pt x="973" y="656"/>
                    </a:cubicBezTo>
                    <a:cubicBezTo>
                      <a:pt x="970" y="653"/>
                      <a:pt x="970" y="653"/>
                      <a:pt x="970" y="653"/>
                    </a:cubicBezTo>
                    <a:cubicBezTo>
                      <a:pt x="968" y="649"/>
                      <a:pt x="968" y="649"/>
                      <a:pt x="968" y="649"/>
                    </a:cubicBezTo>
                    <a:cubicBezTo>
                      <a:pt x="961" y="651"/>
                      <a:pt x="961" y="651"/>
                      <a:pt x="961" y="651"/>
                    </a:cubicBezTo>
                    <a:cubicBezTo>
                      <a:pt x="966" y="663"/>
                      <a:pt x="966" y="663"/>
                      <a:pt x="966" y="663"/>
                    </a:cubicBezTo>
                    <a:cubicBezTo>
                      <a:pt x="967" y="670"/>
                      <a:pt x="967" y="670"/>
                      <a:pt x="967" y="670"/>
                    </a:cubicBezTo>
                    <a:cubicBezTo>
                      <a:pt x="968" y="671"/>
                      <a:pt x="968" y="671"/>
                      <a:pt x="968" y="671"/>
                    </a:cubicBezTo>
                    <a:cubicBezTo>
                      <a:pt x="968" y="676"/>
                      <a:pt x="968" y="676"/>
                      <a:pt x="968" y="676"/>
                    </a:cubicBezTo>
                    <a:cubicBezTo>
                      <a:pt x="968" y="680"/>
                      <a:pt x="968" y="680"/>
                      <a:pt x="968" y="680"/>
                    </a:cubicBezTo>
                    <a:cubicBezTo>
                      <a:pt x="963" y="679"/>
                      <a:pt x="963" y="679"/>
                      <a:pt x="963" y="679"/>
                    </a:cubicBezTo>
                    <a:cubicBezTo>
                      <a:pt x="963" y="684"/>
                      <a:pt x="963" y="684"/>
                      <a:pt x="963" y="684"/>
                    </a:cubicBezTo>
                    <a:cubicBezTo>
                      <a:pt x="963" y="684"/>
                      <a:pt x="963" y="684"/>
                      <a:pt x="963" y="684"/>
                    </a:cubicBezTo>
                    <a:cubicBezTo>
                      <a:pt x="964" y="684"/>
                      <a:pt x="964" y="684"/>
                      <a:pt x="964" y="684"/>
                    </a:cubicBezTo>
                    <a:cubicBezTo>
                      <a:pt x="965" y="687"/>
                      <a:pt x="965" y="687"/>
                      <a:pt x="965" y="687"/>
                    </a:cubicBezTo>
                    <a:cubicBezTo>
                      <a:pt x="966" y="687"/>
                      <a:pt x="966" y="687"/>
                      <a:pt x="966" y="687"/>
                    </a:cubicBezTo>
                    <a:cubicBezTo>
                      <a:pt x="967" y="686"/>
                      <a:pt x="967" y="686"/>
                      <a:pt x="968" y="685"/>
                    </a:cubicBezTo>
                    <a:cubicBezTo>
                      <a:pt x="969" y="684"/>
                      <a:pt x="970" y="683"/>
                      <a:pt x="971" y="681"/>
                    </a:cubicBezTo>
                    <a:cubicBezTo>
                      <a:pt x="972" y="680"/>
                      <a:pt x="972" y="677"/>
                      <a:pt x="975" y="676"/>
                    </a:cubicBezTo>
                    <a:cubicBezTo>
                      <a:pt x="978" y="675"/>
                      <a:pt x="980" y="679"/>
                      <a:pt x="982" y="679"/>
                    </a:cubicBezTo>
                    <a:cubicBezTo>
                      <a:pt x="985" y="681"/>
                      <a:pt x="987" y="681"/>
                      <a:pt x="990" y="679"/>
                    </a:cubicBezTo>
                    <a:cubicBezTo>
                      <a:pt x="992" y="679"/>
                      <a:pt x="994" y="677"/>
                      <a:pt x="996" y="675"/>
                    </a:cubicBezTo>
                    <a:cubicBezTo>
                      <a:pt x="999" y="671"/>
                      <a:pt x="1001" y="667"/>
                      <a:pt x="1002" y="663"/>
                    </a:cubicBezTo>
                    <a:cubicBezTo>
                      <a:pt x="1005" y="656"/>
                      <a:pt x="1009" y="650"/>
                      <a:pt x="1010" y="643"/>
                    </a:cubicBezTo>
                    <a:cubicBezTo>
                      <a:pt x="1010" y="641"/>
                      <a:pt x="1011" y="640"/>
                      <a:pt x="1012" y="638"/>
                    </a:cubicBezTo>
                    <a:cubicBezTo>
                      <a:pt x="1017" y="633"/>
                      <a:pt x="1017" y="625"/>
                      <a:pt x="1018" y="618"/>
                    </a:cubicBezTo>
                    <a:cubicBezTo>
                      <a:pt x="1018" y="612"/>
                      <a:pt x="1021" y="606"/>
                      <a:pt x="1021" y="600"/>
                    </a:cubicBezTo>
                    <a:cubicBezTo>
                      <a:pt x="1021" y="599"/>
                      <a:pt x="1021" y="598"/>
                      <a:pt x="1022" y="597"/>
                    </a:cubicBezTo>
                    <a:cubicBezTo>
                      <a:pt x="1025" y="593"/>
                      <a:pt x="1024" y="589"/>
                      <a:pt x="1023" y="585"/>
                    </a:cubicBezTo>
                    <a:cubicBezTo>
                      <a:pt x="1022" y="577"/>
                      <a:pt x="1020" y="570"/>
                      <a:pt x="1016" y="563"/>
                    </a:cubicBezTo>
                    <a:cubicBezTo>
                      <a:pt x="1015" y="561"/>
                      <a:pt x="1014" y="558"/>
                      <a:pt x="1014" y="555"/>
                    </a:cubicBezTo>
                    <a:cubicBezTo>
                      <a:pt x="1014" y="548"/>
                      <a:pt x="1013" y="541"/>
                      <a:pt x="1013" y="535"/>
                    </a:cubicBezTo>
                    <a:cubicBezTo>
                      <a:pt x="1013" y="535"/>
                      <a:pt x="1014" y="534"/>
                      <a:pt x="1014" y="533"/>
                    </a:cubicBezTo>
                    <a:cubicBezTo>
                      <a:pt x="1015" y="533"/>
                      <a:pt x="1015" y="533"/>
                      <a:pt x="1015" y="534"/>
                    </a:cubicBezTo>
                    <a:cubicBezTo>
                      <a:pt x="1017" y="538"/>
                      <a:pt x="1020" y="541"/>
                      <a:pt x="1023" y="543"/>
                    </a:cubicBezTo>
                    <a:cubicBezTo>
                      <a:pt x="1026" y="547"/>
                      <a:pt x="1025" y="551"/>
                      <a:pt x="1027" y="555"/>
                    </a:cubicBezTo>
                    <a:cubicBezTo>
                      <a:pt x="1028" y="557"/>
                      <a:pt x="1029" y="558"/>
                      <a:pt x="1030" y="560"/>
                    </a:cubicBezTo>
                    <a:cubicBezTo>
                      <a:pt x="1032" y="564"/>
                      <a:pt x="1034" y="568"/>
                      <a:pt x="1034" y="573"/>
                    </a:cubicBezTo>
                    <a:cubicBezTo>
                      <a:pt x="1034" y="574"/>
                      <a:pt x="1034" y="575"/>
                      <a:pt x="1034" y="576"/>
                    </a:cubicBezTo>
                    <a:cubicBezTo>
                      <a:pt x="1035" y="581"/>
                      <a:pt x="1036" y="586"/>
                      <a:pt x="1040" y="591"/>
                    </a:cubicBezTo>
                    <a:cubicBezTo>
                      <a:pt x="1041" y="592"/>
                      <a:pt x="1042" y="595"/>
                      <a:pt x="1043" y="598"/>
                    </a:cubicBezTo>
                    <a:cubicBezTo>
                      <a:pt x="1043" y="601"/>
                      <a:pt x="1044" y="605"/>
                      <a:pt x="1045" y="608"/>
                    </a:cubicBezTo>
                    <a:cubicBezTo>
                      <a:pt x="1047" y="611"/>
                      <a:pt x="1048" y="613"/>
                      <a:pt x="1047" y="616"/>
                    </a:cubicBezTo>
                    <a:cubicBezTo>
                      <a:pt x="1047" y="618"/>
                      <a:pt x="1047" y="618"/>
                      <a:pt x="1048" y="620"/>
                    </a:cubicBezTo>
                    <a:cubicBezTo>
                      <a:pt x="1048" y="622"/>
                      <a:pt x="1050" y="625"/>
                      <a:pt x="1052" y="626"/>
                    </a:cubicBezTo>
                    <a:cubicBezTo>
                      <a:pt x="1053" y="626"/>
                      <a:pt x="1054" y="626"/>
                      <a:pt x="1054" y="625"/>
                    </a:cubicBezTo>
                    <a:cubicBezTo>
                      <a:pt x="1054" y="623"/>
                      <a:pt x="1054" y="622"/>
                      <a:pt x="1054" y="621"/>
                    </a:cubicBezTo>
                    <a:cubicBezTo>
                      <a:pt x="1054" y="618"/>
                      <a:pt x="1055" y="618"/>
                      <a:pt x="1058" y="618"/>
                    </a:cubicBezTo>
                    <a:cubicBezTo>
                      <a:pt x="1060" y="618"/>
                      <a:pt x="1061" y="620"/>
                      <a:pt x="1063" y="621"/>
                    </a:cubicBezTo>
                    <a:cubicBezTo>
                      <a:pt x="1064" y="621"/>
                      <a:pt x="1065" y="621"/>
                      <a:pt x="1065" y="621"/>
                    </a:cubicBezTo>
                    <a:cubicBezTo>
                      <a:pt x="1065" y="621"/>
                      <a:pt x="1065" y="620"/>
                      <a:pt x="1065" y="619"/>
                    </a:cubicBezTo>
                    <a:cubicBezTo>
                      <a:pt x="1065" y="616"/>
                      <a:pt x="1064" y="613"/>
                      <a:pt x="1062" y="612"/>
                    </a:cubicBezTo>
                    <a:cubicBezTo>
                      <a:pt x="1057" y="610"/>
                      <a:pt x="1055" y="604"/>
                      <a:pt x="1051" y="602"/>
                    </a:cubicBezTo>
                    <a:cubicBezTo>
                      <a:pt x="1050" y="599"/>
                      <a:pt x="1049" y="596"/>
                      <a:pt x="1048" y="593"/>
                    </a:cubicBezTo>
                    <a:cubicBezTo>
                      <a:pt x="1048" y="590"/>
                      <a:pt x="1047" y="586"/>
                      <a:pt x="1047" y="582"/>
                    </a:cubicBezTo>
                    <a:cubicBezTo>
                      <a:pt x="1046" y="581"/>
                      <a:pt x="1046" y="580"/>
                      <a:pt x="1046" y="578"/>
                    </a:cubicBezTo>
                    <a:cubicBezTo>
                      <a:pt x="1046" y="577"/>
                      <a:pt x="1048" y="576"/>
                      <a:pt x="1049" y="576"/>
                    </a:cubicBezTo>
                    <a:cubicBezTo>
                      <a:pt x="1050" y="575"/>
                      <a:pt x="1053" y="575"/>
                      <a:pt x="1055" y="575"/>
                    </a:cubicBezTo>
                    <a:cubicBezTo>
                      <a:pt x="1055" y="573"/>
                      <a:pt x="1054" y="571"/>
                      <a:pt x="1053" y="570"/>
                    </a:cubicBezTo>
                    <a:cubicBezTo>
                      <a:pt x="1046" y="558"/>
                      <a:pt x="1040" y="546"/>
                      <a:pt x="1032" y="535"/>
                    </a:cubicBezTo>
                    <a:cubicBezTo>
                      <a:pt x="1029" y="531"/>
                      <a:pt x="1027" y="528"/>
                      <a:pt x="1027" y="523"/>
                    </a:cubicBezTo>
                    <a:cubicBezTo>
                      <a:pt x="1027" y="521"/>
                      <a:pt x="1027" y="520"/>
                      <a:pt x="1026" y="518"/>
                    </a:cubicBezTo>
                    <a:cubicBezTo>
                      <a:pt x="1023" y="513"/>
                      <a:pt x="1022" y="506"/>
                      <a:pt x="1016" y="503"/>
                    </a:cubicBezTo>
                    <a:cubicBezTo>
                      <a:pt x="1015" y="501"/>
                      <a:pt x="1014" y="499"/>
                      <a:pt x="1013" y="497"/>
                    </a:cubicBezTo>
                    <a:cubicBezTo>
                      <a:pt x="1012" y="495"/>
                      <a:pt x="1010" y="493"/>
                      <a:pt x="1007" y="493"/>
                    </a:cubicBezTo>
                    <a:cubicBezTo>
                      <a:pt x="1007" y="493"/>
                      <a:pt x="1006" y="494"/>
                      <a:pt x="1006" y="495"/>
                    </a:cubicBezTo>
                    <a:cubicBezTo>
                      <a:pt x="1005" y="495"/>
                      <a:pt x="1005" y="495"/>
                      <a:pt x="1005" y="495"/>
                    </a:cubicBezTo>
                    <a:cubicBezTo>
                      <a:pt x="1006" y="496"/>
                      <a:pt x="1006" y="497"/>
                      <a:pt x="1007" y="498"/>
                    </a:cubicBezTo>
                    <a:cubicBezTo>
                      <a:pt x="1010" y="502"/>
                      <a:pt x="1010" y="502"/>
                      <a:pt x="1007" y="508"/>
                    </a:cubicBezTo>
                    <a:cubicBezTo>
                      <a:pt x="1007" y="508"/>
                      <a:pt x="1006" y="509"/>
                      <a:pt x="1007" y="510"/>
                    </a:cubicBezTo>
                    <a:cubicBezTo>
                      <a:pt x="1007" y="511"/>
                      <a:pt x="1007" y="513"/>
                      <a:pt x="1008" y="514"/>
                    </a:cubicBezTo>
                    <a:cubicBezTo>
                      <a:pt x="1011" y="518"/>
                      <a:pt x="1012" y="522"/>
                      <a:pt x="1012" y="526"/>
                    </a:cubicBezTo>
                    <a:cubicBezTo>
                      <a:pt x="1012" y="526"/>
                      <a:pt x="1012" y="528"/>
                      <a:pt x="1011" y="528"/>
                    </a:cubicBezTo>
                    <a:cubicBezTo>
                      <a:pt x="1011" y="528"/>
                      <a:pt x="1010" y="528"/>
                      <a:pt x="1009" y="526"/>
                    </a:cubicBezTo>
                    <a:cubicBezTo>
                      <a:pt x="1009" y="524"/>
                      <a:pt x="1008" y="522"/>
                      <a:pt x="1007" y="520"/>
                    </a:cubicBezTo>
                    <a:cubicBezTo>
                      <a:pt x="1005" y="519"/>
                      <a:pt x="1005" y="518"/>
                      <a:pt x="1005" y="516"/>
                    </a:cubicBezTo>
                    <a:cubicBezTo>
                      <a:pt x="1005" y="513"/>
                      <a:pt x="1003" y="510"/>
                      <a:pt x="1000" y="508"/>
                    </a:cubicBezTo>
                    <a:cubicBezTo>
                      <a:pt x="996" y="505"/>
                      <a:pt x="991" y="503"/>
                      <a:pt x="987" y="500"/>
                    </a:cubicBezTo>
                    <a:cubicBezTo>
                      <a:pt x="986" y="499"/>
                      <a:pt x="985" y="499"/>
                      <a:pt x="984" y="499"/>
                    </a:cubicBezTo>
                    <a:cubicBezTo>
                      <a:pt x="982" y="499"/>
                      <a:pt x="980" y="500"/>
                      <a:pt x="978" y="500"/>
                    </a:cubicBezTo>
                    <a:cubicBezTo>
                      <a:pt x="976" y="500"/>
                      <a:pt x="975" y="500"/>
                      <a:pt x="974" y="503"/>
                    </a:cubicBezTo>
                    <a:cubicBezTo>
                      <a:pt x="974" y="505"/>
                      <a:pt x="973" y="508"/>
                      <a:pt x="971" y="510"/>
                    </a:cubicBezTo>
                    <a:cubicBezTo>
                      <a:pt x="970" y="510"/>
                      <a:pt x="970" y="510"/>
                      <a:pt x="970" y="510"/>
                    </a:cubicBezTo>
                    <a:cubicBezTo>
                      <a:pt x="968" y="506"/>
                      <a:pt x="967" y="503"/>
                      <a:pt x="965" y="500"/>
                    </a:cubicBezTo>
                    <a:cubicBezTo>
                      <a:pt x="965" y="500"/>
                      <a:pt x="965" y="500"/>
                      <a:pt x="965" y="500"/>
                    </a:cubicBezTo>
                    <a:cubicBezTo>
                      <a:pt x="964" y="500"/>
                      <a:pt x="963" y="500"/>
                      <a:pt x="962" y="501"/>
                    </a:cubicBezTo>
                    <a:cubicBezTo>
                      <a:pt x="961" y="502"/>
                      <a:pt x="962" y="503"/>
                      <a:pt x="962" y="505"/>
                    </a:cubicBezTo>
                    <a:cubicBezTo>
                      <a:pt x="962" y="505"/>
                      <a:pt x="962" y="507"/>
                      <a:pt x="961" y="507"/>
                    </a:cubicBezTo>
                    <a:cubicBezTo>
                      <a:pt x="960" y="508"/>
                      <a:pt x="960" y="507"/>
                      <a:pt x="960" y="506"/>
                    </a:cubicBezTo>
                    <a:cubicBezTo>
                      <a:pt x="958" y="503"/>
                      <a:pt x="957" y="500"/>
                      <a:pt x="956" y="498"/>
                    </a:cubicBezTo>
                    <a:cubicBezTo>
                      <a:pt x="955" y="495"/>
                      <a:pt x="954" y="495"/>
                      <a:pt x="951" y="495"/>
                    </a:cubicBezTo>
                    <a:cubicBezTo>
                      <a:pt x="950" y="495"/>
                      <a:pt x="949" y="496"/>
                      <a:pt x="947" y="497"/>
                    </a:cubicBezTo>
                    <a:cubicBezTo>
                      <a:pt x="947" y="497"/>
                      <a:pt x="945" y="497"/>
                      <a:pt x="944" y="496"/>
                    </a:cubicBezTo>
                    <a:cubicBezTo>
                      <a:pt x="942" y="496"/>
                      <a:pt x="940" y="494"/>
                      <a:pt x="941" y="493"/>
                    </a:cubicBezTo>
                    <a:cubicBezTo>
                      <a:pt x="942" y="491"/>
                      <a:pt x="942" y="490"/>
                      <a:pt x="942" y="489"/>
                    </a:cubicBezTo>
                    <a:cubicBezTo>
                      <a:pt x="944" y="486"/>
                      <a:pt x="946" y="483"/>
                      <a:pt x="948" y="479"/>
                    </a:cubicBezTo>
                    <a:cubicBezTo>
                      <a:pt x="950" y="475"/>
                      <a:pt x="952" y="472"/>
                      <a:pt x="952" y="468"/>
                    </a:cubicBezTo>
                    <a:cubicBezTo>
                      <a:pt x="953" y="460"/>
                      <a:pt x="955" y="453"/>
                      <a:pt x="959" y="446"/>
                    </a:cubicBezTo>
                    <a:cubicBezTo>
                      <a:pt x="961" y="441"/>
                      <a:pt x="963" y="436"/>
                      <a:pt x="962" y="430"/>
                    </a:cubicBezTo>
                    <a:cubicBezTo>
                      <a:pt x="962" y="428"/>
                      <a:pt x="962" y="426"/>
                      <a:pt x="963" y="424"/>
                    </a:cubicBezTo>
                    <a:cubicBezTo>
                      <a:pt x="965" y="421"/>
                      <a:pt x="966" y="418"/>
                      <a:pt x="965" y="415"/>
                    </a:cubicBezTo>
                    <a:cubicBezTo>
                      <a:pt x="965" y="412"/>
                      <a:pt x="965" y="411"/>
                      <a:pt x="966" y="410"/>
                    </a:cubicBezTo>
                    <a:cubicBezTo>
                      <a:pt x="967" y="407"/>
                      <a:pt x="970" y="405"/>
                      <a:pt x="974" y="404"/>
                    </a:cubicBezTo>
                    <a:cubicBezTo>
                      <a:pt x="978" y="403"/>
                      <a:pt x="982" y="401"/>
                      <a:pt x="987" y="400"/>
                    </a:cubicBezTo>
                    <a:cubicBezTo>
                      <a:pt x="988" y="399"/>
                      <a:pt x="990" y="399"/>
                      <a:pt x="992" y="400"/>
                    </a:cubicBezTo>
                    <a:cubicBezTo>
                      <a:pt x="994" y="401"/>
                      <a:pt x="996" y="401"/>
                      <a:pt x="997" y="399"/>
                    </a:cubicBezTo>
                    <a:cubicBezTo>
                      <a:pt x="998" y="396"/>
                      <a:pt x="1001" y="395"/>
                      <a:pt x="1003" y="395"/>
                    </a:cubicBezTo>
                    <a:cubicBezTo>
                      <a:pt x="1008" y="396"/>
                      <a:pt x="1012" y="394"/>
                      <a:pt x="1016" y="394"/>
                    </a:cubicBezTo>
                    <a:cubicBezTo>
                      <a:pt x="1016" y="394"/>
                      <a:pt x="1017" y="393"/>
                      <a:pt x="1017" y="392"/>
                    </a:cubicBezTo>
                    <a:cubicBezTo>
                      <a:pt x="1018" y="390"/>
                      <a:pt x="1018" y="388"/>
                      <a:pt x="1019" y="387"/>
                    </a:cubicBezTo>
                    <a:cubicBezTo>
                      <a:pt x="1019" y="385"/>
                      <a:pt x="1021" y="383"/>
                      <a:pt x="1023" y="384"/>
                    </a:cubicBezTo>
                    <a:cubicBezTo>
                      <a:pt x="1028" y="384"/>
                      <a:pt x="1034" y="385"/>
                      <a:pt x="1039" y="385"/>
                    </a:cubicBezTo>
                    <a:cubicBezTo>
                      <a:pt x="1040" y="385"/>
                      <a:pt x="1041" y="386"/>
                      <a:pt x="1042" y="387"/>
                    </a:cubicBezTo>
                    <a:cubicBezTo>
                      <a:pt x="1043" y="387"/>
                      <a:pt x="1043" y="388"/>
                      <a:pt x="1043" y="389"/>
                    </a:cubicBezTo>
                    <a:cubicBezTo>
                      <a:pt x="1043" y="390"/>
                      <a:pt x="1042" y="390"/>
                      <a:pt x="1041" y="390"/>
                    </a:cubicBezTo>
                    <a:cubicBezTo>
                      <a:pt x="1040" y="392"/>
                      <a:pt x="1041" y="393"/>
                      <a:pt x="1042" y="395"/>
                    </a:cubicBezTo>
                    <a:cubicBezTo>
                      <a:pt x="1043" y="396"/>
                      <a:pt x="1045" y="397"/>
                      <a:pt x="1046" y="396"/>
                    </a:cubicBezTo>
                    <a:cubicBezTo>
                      <a:pt x="1050" y="393"/>
                      <a:pt x="1055" y="392"/>
                      <a:pt x="1057" y="388"/>
                    </a:cubicBezTo>
                    <a:cubicBezTo>
                      <a:pt x="1058" y="387"/>
                      <a:pt x="1060" y="387"/>
                      <a:pt x="1061" y="387"/>
                    </a:cubicBezTo>
                    <a:cubicBezTo>
                      <a:pt x="1063" y="387"/>
                      <a:pt x="1064" y="387"/>
                      <a:pt x="1065" y="386"/>
                    </a:cubicBezTo>
                    <a:cubicBezTo>
                      <a:pt x="1066" y="384"/>
                      <a:pt x="1070" y="383"/>
                      <a:pt x="1069" y="380"/>
                    </a:cubicBezTo>
                    <a:cubicBezTo>
                      <a:pt x="1068" y="377"/>
                      <a:pt x="1065" y="377"/>
                      <a:pt x="1063" y="377"/>
                    </a:cubicBezTo>
                    <a:cubicBezTo>
                      <a:pt x="1063" y="377"/>
                      <a:pt x="1063" y="377"/>
                      <a:pt x="1063" y="377"/>
                    </a:cubicBezTo>
                    <a:cubicBezTo>
                      <a:pt x="1061" y="377"/>
                      <a:pt x="1060" y="376"/>
                      <a:pt x="1060" y="375"/>
                    </a:cubicBezTo>
                    <a:cubicBezTo>
                      <a:pt x="1058" y="371"/>
                      <a:pt x="1058" y="367"/>
                      <a:pt x="1060" y="363"/>
                    </a:cubicBezTo>
                    <a:cubicBezTo>
                      <a:pt x="1060" y="362"/>
                      <a:pt x="1060" y="362"/>
                      <a:pt x="1060" y="361"/>
                    </a:cubicBezTo>
                    <a:cubicBezTo>
                      <a:pt x="1062" y="357"/>
                      <a:pt x="1062" y="355"/>
                      <a:pt x="1062" y="351"/>
                    </a:cubicBezTo>
                    <a:cubicBezTo>
                      <a:pt x="1062" y="346"/>
                      <a:pt x="1062" y="342"/>
                      <a:pt x="1062" y="337"/>
                    </a:cubicBezTo>
                    <a:cubicBezTo>
                      <a:pt x="1061" y="334"/>
                      <a:pt x="1063" y="331"/>
                      <a:pt x="1066" y="330"/>
                    </a:cubicBezTo>
                    <a:cubicBezTo>
                      <a:pt x="1068" y="329"/>
                      <a:pt x="1071" y="328"/>
                      <a:pt x="1073" y="327"/>
                    </a:cubicBezTo>
                    <a:cubicBezTo>
                      <a:pt x="1076" y="326"/>
                      <a:pt x="1078" y="325"/>
                      <a:pt x="1081" y="326"/>
                    </a:cubicBezTo>
                    <a:cubicBezTo>
                      <a:pt x="1083" y="327"/>
                      <a:pt x="1084" y="325"/>
                      <a:pt x="1085" y="325"/>
                    </a:cubicBezTo>
                    <a:cubicBezTo>
                      <a:pt x="1086" y="324"/>
                      <a:pt x="1088" y="325"/>
                      <a:pt x="1088" y="325"/>
                    </a:cubicBezTo>
                    <a:cubicBezTo>
                      <a:pt x="1088" y="328"/>
                      <a:pt x="1088" y="331"/>
                      <a:pt x="1089" y="334"/>
                    </a:cubicBezTo>
                    <a:cubicBezTo>
                      <a:pt x="1089" y="336"/>
                      <a:pt x="1090" y="338"/>
                      <a:pt x="1093" y="339"/>
                    </a:cubicBezTo>
                    <a:cubicBezTo>
                      <a:pt x="1095" y="340"/>
                      <a:pt x="1097" y="341"/>
                      <a:pt x="1099" y="343"/>
                    </a:cubicBezTo>
                    <a:cubicBezTo>
                      <a:pt x="1100" y="343"/>
                      <a:pt x="1100" y="342"/>
                      <a:pt x="1101" y="342"/>
                    </a:cubicBezTo>
                    <a:cubicBezTo>
                      <a:pt x="1102" y="342"/>
                      <a:pt x="1103" y="340"/>
                      <a:pt x="1103" y="340"/>
                    </a:cubicBezTo>
                    <a:cubicBezTo>
                      <a:pt x="1103" y="335"/>
                      <a:pt x="1105" y="330"/>
                      <a:pt x="1105" y="326"/>
                    </a:cubicBezTo>
                    <a:cubicBezTo>
                      <a:pt x="1105" y="322"/>
                      <a:pt x="1107" y="321"/>
                      <a:pt x="1110" y="320"/>
                    </a:cubicBezTo>
                    <a:cubicBezTo>
                      <a:pt x="1111" y="320"/>
                      <a:pt x="1111" y="318"/>
                      <a:pt x="1112" y="317"/>
                    </a:cubicBezTo>
                    <a:cubicBezTo>
                      <a:pt x="1111" y="316"/>
                      <a:pt x="1111" y="316"/>
                      <a:pt x="1111" y="316"/>
                    </a:cubicBezTo>
                    <a:cubicBezTo>
                      <a:pt x="1105" y="312"/>
                      <a:pt x="1104" y="306"/>
                      <a:pt x="1103" y="300"/>
                    </a:cubicBezTo>
                    <a:cubicBezTo>
                      <a:pt x="1103" y="300"/>
                      <a:pt x="1103" y="300"/>
                      <a:pt x="1103" y="299"/>
                    </a:cubicBezTo>
                    <a:cubicBezTo>
                      <a:pt x="1105" y="297"/>
                      <a:pt x="1109" y="295"/>
                      <a:pt x="1112" y="297"/>
                    </a:cubicBezTo>
                    <a:cubicBezTo>
                      <a:pt x="1113" y="297"/>
                      <a:pt x="1113" y="299"/>
                      <a:pt x="1113" y="300"/>
                    </a:cubicBezTo>
                    <a:cubicBezTo>
                      <a:pt x="1110" y="303"/>
                      <a:pt x="1111" y="306"/>
                      <a:pt x="1113" y="310"/>
                    </a:cubicBezTo>
                    <a:cubicBezTo>
                      <a:pt x="1115" y="313"/>
                      <a:pt x="1118" y="317"/>
                      <a:pt x="1118" y="322"/>
                    </a:cubicBezTo>
                    <a:cubicBezTo>
                      <a:pt x="1118" y="322"/>
                      <a:pt x="1118" y="323"/>
                      <a:pt x="1118" y="324"/>
                    </a:cubicBezTo>
                    <a:cubicBezTo>
                      <a:pt x="1121" y="327"/>
                      <a:pt x="1120" y="331"/>
                      <a:pt x="1121" y="335"/>
                    </a:cubicBezTo>
                    <a:cubicBezTo>
                      <a:pt x="1120" y="337"/>
                      <a:pt x="1118" y="339"/>
                      <a:pt x="1117" y="341"/>
                    </a:cubicBezTo>
                    <a:cubicBezTo>
                      <a:pt x="1117" y="342"/>
                      <a:pt x="1116" y="342"/>
                      <a:pt x="1116" y="342"/>
                    </a:cubicBezTo>
                    <a:cubicBezTo>
                      <a:pt x="1115" y="344"/>
                      <a:pt x="1114" y="346"/>
                      <a:pt x="1114" y="348"/>
                    </a:cubicBezTo>
                    <a:cubicBezTo>
                      <a:pt x="1114" y="355"/>
                      <a:pt x="1115" y="360"/>
                      <a:pt x="1113" y="366"/>
                    </a:cubicBezTo>
                    <a:cubicBezTo>
                      <a:pt x="1112" y="367"/>
                      <a:pt x="1112" y="370"/>
                      <a:pt x="1112" y="371"/>
                    </a:cubicBezTo>
                    <a:cubicBezTo>
                      <a:pt x="1112" y="377"/>
                      <a:pt x="1111" y="382"/>
                      <a:pt x="1112" y="388"/>
                    </a:cubicBezTo>
                    <a:cubicBezTo>
                      <a:pt x="1112" y="392"/>
                      <a:pt x="1111" y="397"/>
                      <a:pt x="1108" y="400"/>
                    </a:cubicBezTo>
                    <a:cubicBezTo>
                      <a:pt x="1107" y="402"/>
                      <a:pt x="1107" y="402"/>
                      <a:pt x="1106" y="404"/>
                    </a:cubicBezTo>
                    <a:cubicBezTo>
                      <a:pt x="1105" y="405"/>
                      <a:pt x="1105" y="405"/>
                      <a:pt x="1104" y="406"/>
                    </a:cubicBezTo>
                    <a:cubicBezTo>
                      <a:pt x="1101" y="408"/>
                      <a:pt x="1100" y="408"/>
                      <a:pt x="1103" y="411"/>
                    </a:cubicBezTo>
                    <a:cubicBezTo>
                      <a:pt x="1105" y="414"/>
                      <a:pt x="1105" y="417"/>
                      <a:pt x="1105" y="420"/>
                    </a:cubicBezTo>
                    <a:cubicBezTo>
                      <a:pt x="1104" y="423"/>
                      <a:pt x="1103" y="424"/>
                      <a:pt x="1103" y="426"/>
                    </a:cubicBezTo>
                    <a:cubicBezTo>
                      <a:pt x="1102" y="428"/>
                      <a:pt x="1102" y="431"/>
                      <a:pt x="1102" y="434"/>
                    </a:cubicBezTo>
                    <a:cubicBezTo>
                      <a:pt x="1103" y="438"/>
                      <a:pt x="1105" y="443"/>
                      <a:pt x="1106" y="447"/>
                    </a:cubicBezTo>
                    <a:cubicBezTo>
                      <a:pt x="1110" y="461"/>
                      <a:pt x="1118" y="473"/>
                      <a:pt x="1126" y="486"/>
                    </a:cubicBezTo>
                    <a:cubicBezTo>
                      <a:pt x="1129" y="490"/>
                      <a:pt x="1131" y="493"/>
                      <a:pt x="1133" y="497"/>
                    </a:cubicBezTo>
                    <a:cubicBezTo>
                      <a:pt x="1135" y="499"/>
                      <a:pt x="1135" y="501"/>
                      <a:pt x="1138" y="503"/>
                    </a:cubicBezTo>
                    <a:cubicBezTo>
                      <a:pt x="1140" y="505"/>
                      <a:pt x="1142" y="508"/>
                      <a:pt x="1143" y="511"/>
                    </a:cubicBezTo>
                    <a:cubicBezTo>
                      <a:pt x="1145" y="515"/>
                      <a:pt x="1146" y="518"/>
                      <a:pt x="1148" y="521"/>
                    </a:cubicBezTo>
                    <a:cubicBezTo>
                      <a:pt x="1148" y="524"/>
                      <a:pt x="1152" y="525"/>
                      <a:pt x="1155" y="528"/>
                    </a:cubicBezTo>
                    <a:cubicBezTo>
                      <a:pt x="1155" y="528"/>
                      <a:pt x="1156" y="528"/>
                      <a:pt x="1156" y="527"/>
                    </a:cubicBezTo>
                    <a:cubicBezTo>
                      <a:pt x="1158" y="525"/>
                      <a:pt x="1158" y="523"/>
                      <a:pt x="1159" y="520"/>
                    </a:cubicBezTo>
                    <a:cubicBezTo>
                      <a:pt x="1163" y="514"/>
                      <a:pt x="1163" y="508"/>
                      <a:pt x="1161" y="501"/>
                    </a:cubicBezTo>
                    <a:cubicBezTo>
                      <a:pt x="1158" y="495"/>
                      <a:pt x="1157" y="493"/>
                      <a:pt x="1165" y="489"/>
                    </a:cubicBezTo>
                    <a:cubicBezTo>
                      <a:pt x="1165" y="488"/>
                      <a:pt x="1166" y="488"/>
                      <a:pt x="1166" y="488"/>
                    </a:cubicBezTo>
                    <a:cubicBezTo>
                      <a:pt x="1167" y="488"/>
                      <a:pt x="1167" y="487"/>
                      <a:pt x="1166" y="485"/>
                    </a:cubicBezTo>
                    <a:cubicBezTo>
                      <a:pt x="1166" y="484"/>
                      <a:pt x="1164" y="482"/>
                      <a:pt x="1163" y="480"/>
                    </a:cubicBezTo>
                    <a:cubicBezTo>
                      <a:pt x="1163" y="479"/>
                      <a:pt x="1162" y="478"/>
                      <a:pt x="1162" y="476"/>
                    </a:cubicBezTo>
                    <a:cubicBezTo>
                      <a:pt x="1162" y="473"/>
                      <a:pt x="1162" y="470"/>
                      <a:pt x="1163" y="466"/>
                    </a:cubicBezTo>
                    <a:cubicBezTo>
                      <a:pt x="1163" y="464"/>
                      <a:pt x="1164" y="462"/>
                      <a:pt x="1167" y="461"/>
                    </a:cubicBezTo>
                    <a:cubicBezTo>
                      <a:pt x="1168" y="460"/>
                      <a:pt x="1170" y="460"/>
                      <a:pt x="1172" y="458"/>
                    </a:cubicBezTo>
                    <a:cubicBezTo>
                      <a:pt x="1173" y="458"/>
                      <a:pt x="1174" y="455"/>
                      <a:pt x="1173" y="453"/>
                    </a:cubicBezTo>
                    <a:cubicBezTo>
                      <a:pt x="1171" y="451"/>
                      <a:pt x="1169" y="450"/>
                      <a:pt x="1168" y="448"/>
                    </a:cubicBezTo>
                    <a:cubicBezTo>
                      <a:pt x="1163" y="443"/>
                      <a:pt x="1161" y="436"/>
                      <a:pt x="1162" y="430"/>
                    </a:cubicBezTo>
                    <a:cubicBezTo>
                      <a:pt x="1163" y="428"/>
                      <a:pt x="1163" y="428"/>
                      <a:pt x="1165" y="428"/>
                    </a:cubicBezTo>
                    <a:cubicBezTo>
                      <a:pt x="1166" y="428"/>
                      <a:pt x="1166" y="428"/>
                      <a:pt x="1167" y="428"/>
                    </a:cubicBezTo>
                    <a:cubicBezTo>
                      <a:pt x="1169" y="428"/>
                      <a:pt x="1171" y="425"/>
                      <a:pt x="1171" y="423"/>
                    </a:cubicBezTo>
                    <a:cubicBezTo>
                      <a:pt x="1168" y="421"/>
                      <a:pt x="1167" y="418"/>
                      <a:pt x="1166" y="415"/>
                    </a:cubicBezTo>
                    <a:cubicBezTo>
                      <a:pt x="1164" y="413"/>
                      <a:pt x="1163" y="412"/>
                      <a:pt x="1161" y="412"/>
                    </a:cubicBezTo>
                    <a:cubicBezTo>
                      <a:pt x="1160" y="412"/>
                      <a:pt x="1158" y="412"/>
                      <a:pt x="1158" y="412"/>
                    </a:cubicBezTo>
                    <a:cubicBezTo>
                      <a:pt x="1157" y="409"/>
                      <a:pt x="1156" y="405"/>
                      <a:pt x="1157" y="402"/>
                    </a:cubicBezTo>
                    <a:cubicBezTo>
                      <a:pt x="1157" y="401"/>
                      <a:pt x="1157" y="400"/>
                      <a:pt x="1157" y="399"/>
                    </a:cubicBezTo>
                    <a:cubicBezTo>
                      <a:pt x="1157" y="397"/>
                      <a:pt x="1156" y="397"/>
                      <a:pt x="1156" y="395"/>
                    </a:cubicBezTo>
                    <a:cubicBezTo>
                      <a:pt x="1154" y="394"/>
                      <a:pt x="1152" y="393"/>
                      <a:pt x="1150" y="392"/>
                    </a:cubicBezTo>
                    <a:cubicBezTo>
                      <a:pt x="1149" y="392"/>
                      <a:pt x="1148" y="393"/>
                      <a:pt x="1148" y="394"/>
                    </a:cubicBezTo>
                    <a:cubicBezTo>
                      <a:pt x="1147" y="395"/>
                      <a:pt x="1146" y="395"/>
                      <a:pt x="1146" y="396"/>
                    </a:cubicBezTo>
                    <a:cubicBezTo>
                      <a:pt x="1146" y="396"/>
                      <a:pt x="1146" y="396"/>
                      <a:pt x="1146" y="396"/>
                    </a:cubicBezTo>
                    <a:cubicBezTo>
                      <a:pt x="1146" y="397"/>
                      <a:pt x="1146" y="397"/>
                      <a:pt x="1146" y="397"/>
                    </a:cubicBezTo>
                    <a:cubicBezTo>
                      <a:pt x="1147" y="397"/>
                      <a:pt x="1147" y="397"/>
                      <a:pt x="1147" y="397"/>
                    </a:cubicBezTo>
                    <a:cubicBezTo>
                      <a:pt x="1147" y="397"/>
                      <a:pt x="1146" y="397"/>
                      <a:pt x="1146" y="397"/>
                    </a:cubicBezTo>
                    <a:cubicBezTo>
                      <a:pt x="1146" y="397"/>
                      <a:pt x="1146" y="397"/>
                      <a:pt x="1145" y="397"/>
                    </a:cubicBezTo>
                    <a:cubicBezTo>
                      <a:pt x="1146" y="396"/>
                      <a:pt x="1146" y="396"/>
                      <a:pt x="1146" y="396"/>
                    </a:cubicBezTo>
                    <a:cubicBezTo>
                      <a:pt x="1144" y="395"/>
                      <a:pt x="1143" y="393"/>
                      <a:pt x="1141" y="391"/>
                    </a:cubicBezTo>
                    <a:cubicBezTo>
                      <a:pt x="1140" y="387"/>
                      <a:pt x="1140" y="383"/>
                      <a:pt x="1140" y="379"/>
                    </a:cubicBezTo>
                    <a:cubicBezTo>
                      <a:pt x="1140" y="372"/>
                      <a:pt x="1140" y="366"/>
                      <a:pt x="1136" y="360"/>
                    </a:cubicBezTo>
                    <a:cubicBezTo>
                      <a:pt x="1135" y="360"/>
                      <a:pt x="1135" y="359"/>
                      <a:pt x="1135" y="358"/>
                    </a:cubicBezTo>
                    <a:cubicBezTo>
                      <a:pt x="1134" y="354"/>
                      <a:pt x="1136" y="351"/>
                      <a:pt x="1140" y="350"/>
                    </a:cubicBezTo>
                    <a:cubicBezTo>
                      <a:pt x="1141" y="350"/>
                      <a:pt x="1142" y="350"/>
                      <a:pt x="1143" y="350"/>
                    </a:cubicBezTo>
                    <a:cubicBezTo>
                      <a:pt x="1145" y="350"/>
                      <a:pt x="1145" y="350"/>
                      <a:pt x="1145" y="347"/>
                    </a:cubicBezTo>
                    <a:cubicBezTo>
                      <a:pt x="1146" y="345"/>
                      <a:pt x="1146" y="344"/>
                      <a:pt x="1148" y="342"/>
                    </a:cubicBezTo>
                    <a:cubicBezTo>
                      <a:pt x="1148" y="341"/>
                      <a:pt x="1150" y="341"/>
                      <a:pt x="1151" y="342"/>
                    </a:cubicBezTo>
                    <a:cubicBezTo>
                      <a:pt x="1151" y="344"/>
                      <a:pt x="1152" y="345"/>
                      <a:pt x="1153" y="347"/>
                    </a:cubicBezTo>
                    <a:cubicBezTo>
                      <a:pt x="1153" y="347"/>
                      <a:pt x="1155" y="347"/>
                      <a:pt x="1156" y="347"/>
                    </a:cubicBezTo>
                    <a:cubicBezTo>
                      <a:pt x="1156" y="347"/>
                      <a:pt x="1157" y="347"/>
                      <a:pt x="1157" y="346"/>
                    </a:cubicBezTo>
                    <a:cubicBezTo>
                      <a:pt x="1158" y="345"/>
                      <a:pt x="1158" y="342"/>
                      <a:pt x="1158" y="340"/>
                    </a:cubicBezTo>
                    <a:cubicBezTo>
                      <a:pt x="1158" y="337"/>
                      <a:pt x="1160" y="335"/>
                      <a:pt x="1162" y="334"/>
                    </a:cubicBezTo>
                    <a:cubicBezTo>
                      <a:pt x="1164" y="331"/>
                      <a:pt x="1168" y="330"/>
                      <a:pt x="1171" y="329"/>
                    </a:cubicBezTo>
                    <a:cubicBezTo>
                      <a:pt x="1173" y="329"/>
                      <a:pt x="1175" y="330"/>
                      <a:pt x="1177" y="332"/>
                    </a:cubicBezTo>
                    <a:cubicBezTo>
                      <a:pt x="1179" y="333"/>
                      <a:pt x="1181" y="335"/>
                      <a:pt x="1183" y="335"/>
                    </a:cubicBezTo>
                    <a:cubicBezTo>
                      <a:pt x="1183" y="336"/>
                      <a:pt x="1184" y="337"/>
                      <a:pt x="1185" y="337"/>
                    </a:cubicBezTo>
                    <a:cubicBezTo>
                      <a:pt x="1186" y="337"/>
                      <a:pt x="1187" y="337"/>
                      <a:pt x="1188" y="337"/>
                    </a:cubicBezTo>
                    <a:cubicBezTo>
                      <a:pt x="1189" y="337"/>
                      <a:pt x="1190" y="336"/>
                      <a:pt x="1190" y="335"/>
                    </a:cubicBezTo>
                    <a:cubicBezTo>
                      <a:pt x="1190" y="332"/>
                      <a:pt x="1188" y="330"/>
                      <a:pt x="1188" y="327"/>
                    </a:cubicBezTo>
                    <a:cubicBezTo>
                      <a:pt x="1189" y="325"/>
                      <a:pt x="1190" y="322"/>
                      <a:pt x="1191" y="320"/>
                    </a:cubicBezTo>
                    <a:cubicBezTo>
                      <a:pt x="1191" y="316"/>
                      <a:pt x="1192" y="312"/>
                      <a:pt x="1192" y="309"/>
                    </a:cubicBezTo>
                    <a:cubicBezTo>
                      <a:pt x="1193" y="303"/>
                      <a:pt x="1194" y="297"/>
                      <a:pt x="1197" y="292"/>
                    </a:cubicBezTo>
                    <a:cubicBezTo>
                      <a:pt x="1199" y="290"/>
                      <a:pt x="1201" y="287"/>
                      <a:pt x="1202" y="283"/>
                    </a:cubicBezTo>
                    <a:cubicBezTo>
                      <a:pt x="1204" y="278"/>
                      <a:pt x="1207" y="274"/>
                      <a:pt x="1211" y="270"/>
                    </a:cubicBezTo>
                    <a:cubicBezTo>
                      <a:pt x="1212" y="269"/>
                      <a:pt x="1214" y="269"/>
                      <a:pt x="1216" y="268"/>
                    </a:cubicBezTo>
                    <a:cubicBezTo>
                      <a:pt x="1218" y="268"/>
                      <a:pt x="1221" y="269"/>
                      <a:pt x="1224" y="269"/>
                    </a:cubicBezTo>
                    <a:cubicBezTo>
                      <a:pt x="1225" y="269"/>
                      <a:pt x="1226" y="269"/>
                      <a:pt x="1228" y="268"/>
                    </a:cubicBezTo>
                    <a:cubicBezTo>
                      <a:pt x="1228" y="268"/>
                      <a:pt x="1229" y="267"/>
                      <a:pt x="1229" y="267"/>
                    </a:cubicBezTo>
                    <a:cubicBezTo>
                      <a:pt x="1229" y="262"/>
                      <a:pt x="1229" y="257"/>
                      <a:pt x="1225" y="253"/>
                    </a:cubicBezTo>
                    <a:cubicBezTo>
                      <a:pt x="1223" y="252"/>
                      <a:pt x="1223" y="251"/>
                      <a:pt x="1222" y="249"/>
                    </a:cubicBezTo>
                    <a:cubicBezTo>
                      <a:pt x="1221" y="249"/>
                      <a:pt x="1221" y="247"/>
                      <a:pt x="1220" y="247"/>
                    </a:cubicBezTo>
                    <a:cubicBezTo>
                      <a:pt x="1216" y="245"/>
                      <a:pt x="1213" y="242"/>
                      <a:pt x="1208" y="241"/>
                    </a:cubicBezTo>
                    <a:cubicBezTo>
                      <a:pt x="1208" y="241"/>
                      <a:pt x="1208" y="241"/>
                      <a:pt x="1208" y="241"/>
                    </a:cubicBezTo>
                    <a:cubicBezTo>
                      <a:pt x="1207" y="242"/>
                      <a:pt x="1207" y="242"/>
                      <a:pt x="1207" y="242"/>
                    </a:cubicBezTo>
                    <a:cubicBezTo>
                      <a:pt x="1208" y="241"/>
                      <a:pt x="1208" y="241"/>
                      <a:pt x="1208" y="241"/>
                    </a:cubicBezTo>
                    <a:cubicBezTo>
                      <a:pt x="1208" y="241"/>
                      <a:pt x="1208" y="241"/>
                      <a:pt x="1208" y="241"/>
                    </a:cubicBezTo>
                    <a:cubicBezTo>
                      <a:pt x="1208" y="239"/>
                      <a:pt x="1208" y="238"/>
                      <a:pt x="1207" y="237"/>
                    </a:cubicBezTo>
                    <a:cubicBezTo>
                      <a:pt x="1206" y="234"/>
                      <a:pt x="1204" y="232"/>
                      <a:pt x="1201" y="232"/>
                    </a:cubicBezTo>
                    <a:cubicBezTo>
                      <a:pt x="1201" y="232"/>
                      <a:pt x="1200" y="232"/>
                      <a:pt x="1199" y="232"/>
                    </a:cubicBezTo>
                    <a:cubicBezTo>
                      <a:pt x="1199" y="231"/>
                      <a:pt x="1199" y="230"/>
                      <a:pt x="1198" y="229"/>
                    </a:cubicBezTo>
                    <a:cubicBezTo>
                      <a:pt x="1197" y="226"/>
                      <a:pt x="1196" y="225"/>
                      <a:pt x="1193" y="226"/>
                    </a:cubicBezTo>
                    <a:cubicBezTo>
                      <a:pt x="1189" y="227"/>
                      <a:pt x="1187" y="224"/>
                      <a:pt x="1185" y="222"/>
                    </a:cubicBezTo>
                    <a:cubicBezTo>
                      <a:pt x="1184" y="222"/>
                      <a:pt x="1184" y="219"/>
                      <a:pt x="1186" y="219"/>
                    </a:cubicBezTo>
                    <a:cubicBezTo>
                      <a:pt x="1187" y="219"/>
                      <a:pt x="1188" y="219"/>
                      <a:pt x="1190" y="218"/>
                    </a:cubicBezTo>
                    <a:cubicBezTo>
                      <a:pt x="1194" y="217"/>
                      <a:pt x="1196" y="214"/>
                      <a:pt x="1196" y="209"/>
                    </a:cubicBezTo>
                    <a:cubicBezTo>
                      <a:pt x="1196" y="205"/>
                      <a:pt x="1196" y="201"/>
                      <a:pt x="1196" y="196"/>
                    </a:cubicBezTo>
                    <a:cubicBezTo>
                      <a:pt x="1196" y="194"/>
                      <a:pt x="1196" y="193"/>
                      <a:pt x="1196" y="192"/>
                    </a:cubicBezTo>
                    <a:cubicBezTo>
                      <a:pt x="1195" y="190"/>
                      <a:pt x="1193" y="189"/>
                      <a:pt x="1193" y="187"/>
                    </a:cubicBezTo>
                    <a:cubicBezTo>
                      <a:pt x="1192" y="184"/>
                      <a:pt x="1190" y="182"/>
                      <a:pt x="1187" y="182"/>
                    </a:cubicBezTo>
                    <a:cubicBezTo>
                      <a:pt x="1184" y="182"/>
                      <a:pt x="1182" y="179"/>
                      <a:pt x="1181" y="177"/>
                    </a:cubicBezTo>
                    <a:cubicBezTo>
                      <a:pt x="1180" y="176"/>
                      <a:pt x="1180" y="175"/>
                      <a:pt x="1181" y="174"/>
                    </a:cubicBezTo>
                    <a:cubicBezTo>
                      <a:pt x="1181" y="173"/>
                      <a:pt x="1181" y="172"/>
                      <a:pt x="1181" y="171"/>
                    </a:cubicBezTo>
                    <a:cubicBezTo>
                      <a:pt x="1183" y="169"/>
                      <a:pt x="1184" y="169"/>
                      <a:pt x="1185" y="171"/>
                    </a:cubicBezTo>
                    <a:cubicBezTo>
                      <a:pt x="1186" y="173"/>
                      <a:pt x="1188" y="175"/>
                      <a:pt x="1190" y="176"/>
                    </a:cubicBezTo>
                    <a:cubicBezTo>
                      <a:pt x="1197" y="180"/>
                      <a:pt x="1198" y="179"/>
                      <a:pt x="1201" y="172"/>
                    </a:cubicBezTo>
                    <a:cubicBezTo>
                      <a:pt x="1201" y="172"/>
                      <a:pt x="1201" y="171"/>
                      <a:pt x="1202" y="170"/>
                    </a:cubicBezTo>
                    <a:cubicBezTo>
                      <a:pt x="1203" y="168"/>
                      <a:pt x="1205" y="167"/>
                      <a:pt x="1208" y="166"/>
                    </a:cubicBezTo>
                    <a:cubicBezTo>
                      <a:pt x="1209" y="166"/>
                      <a:pt x="1210" y="168"/>
                      <a:pt x="1211" y="169"/>
                    </a:cubicBezTo>
                    <a:cubicBezTo>
                      <a:pt x="1213" y="170"/>
                      <a:pt x="1214" y="172"/>
                      <a:pt x="1215" y="173"/>
                    </a:cubicBezTo>
                    <a:cubicBezTo>
                      <a:pt x="1217" y="175"/>
                      <a:pt x="1220" y="176"/>
                      <a:pt x="1223" y="174"/>
                    </a:cubicBezTo>
                    <a:cubicBezTo>
                      <a:pt x="1225" y="172"/>
                      <a:pt x="1227" y="172"/>
                      <a:pt x="1230" y="172"/>
                    </a:cubicBezTo>
                    <a:cubicBezTo>
                      <a:pt x="1232" y="172"/>
                      <a:pt x="1233" y="172"/>
                      <a:pt x="1236" y="172"/>
                    </a:cubicBezTo>
                    <a:cubicBezTo>
                      <a:pt x="1237" y="172"/>
                      <a:pt x="1238" y="172"/>
                      <a:pt x="1240" y="172"/>
                    </a:cubicBezTo>
                    <a:cubicBezTo>
                      <a:pt x="1241" y="172"/>
                      <a:pt x="1241" y="171"/>
                      <a:pt x="1242" y="171"/>
                    </a:cubicBezTo>
                    <a:cubicBezTo>
                      <a:pt x="1243" y="170"/>
                      <a:pt x="1243" y="169"/>
                      <a:pt x="1243" y="169"/>
                    </a:cubicBezTo>
                    <a:cubicBezTo>
                      <a:pt x="1243" y="165"/>
                      <a:pt x="1243" y="161"/>
                      <a:pt x="1237" y="160"/>
                    </a:cubicBezTo>
                    <a:close/>
                    <a:moveTo>
                      <a:pt x="193" y="122"/>
                    </a:moveTo>
                    <a:cubicBezTo>
                      <a:pt x="194" y="121"/>
                      <a:pt x="194" y="121"/>
                      <a:pt x="195" y="120"/>
                    </a:cubicBezTo>
                    <a:cubicBezTo>
                      <a:pt x="195" y="119"/>
                      <a:pt x="194" y="117"/>
                      <a:pt x="193" y="117"/>
                    </a:cubicBezTo>
                    <a:cubicBezTo>
                      <a:pt x="192" y="116"/>
                      <a:pt x="191" y="117"/>
                      <a:pt x="190" y="118"/>
                    </a:cubicBezTo>
                    <a:cubicBezTo>
                      <a:pt x="188" y="118"/>
                      <a:pt x="188" y="120"/>
                      <a:pt x="190" y="121"/>
                    </a:cubicBezTo>
                    <a:cubicBezTo>
                      <a:pt x="191" y="122"/>
                      <a:pt x="192" y="122"/>
                      <a:pt x="193" y="122"/>
                    </a:cubicBezTo>
                    <a:close/>
                    <a:moveTo>
                      <a:pt x="113" y="701"/>
                    </a:moveTo>
                    <a:cubicBezTo>
                      <a:pt x="113" y="701"/>
                      <a:pt x="113" y="701"/>
                      <a:pt x="113" y="701"/>
                    </a:cubicBezTo>
                    <a:moveTo>
                      <a:pt x="965" y="689"/>
                    </a:moveTo>
                    <a:cubicBezTo>
                      <a:pt x="965" y="689"/>
                      <a:pt x="965" y="689"/>
                      <a:pt x="965" y="688"/>
                    </a:cubicBezTo>
                    <a:cubicBezTo>
                      <a:pt x="965" y="689"/>
                      <a:pt x="965" y="689"/>
                      <a:pt x="965" y="689"/>
                    </a:cubicBezTo>
                    <a:close/>
                    <a:moveTo>
                      <a:pt x="231" y="742"/>
                    </a:moveTo>
                    <a:cubicBezTo>
                      <a:pt x="231" y="742"/>
                      <a:pt x="231" y="742"/>
                      <a:pt x="231" y="742"/>
                    </a:cubicBezTo>
                    <a:cubicBezTo>
                      <a:pt x="231" y="741"/>
                      <a:pt x="231" y="741"/>
                      <a:pt x="230" y="741"/>
                    </a:cubicBezTo>
                    <a:cubicBezTo>
                      <a:pt x="231" y="741"/>
                      <a:pt x="231" y="741"/>
                      <a:pt x="231" y="742"/>
                    </a:cubicBezTo>
                    <a:close/>
                    <a:moveTo>
                      <a:pt x="1113" y="315"/>
                    </a:moveTo>
                    <a:cubicBezTo>
                      <a:pt x="1113" y="316"/>
                      <a:pt x="1113" y="316"/>
                      <a:pt x="1112" y="316"/>
                    </a:cubicBezTo>
                    <a:cubicBezTo>
                      <a:pt x="1113" y="316"/>
                      <a:pt x="1113" y="316"/>
                      <a:pt x="1113" y="316"/>
                    </a:cubicBezTo>
                    <a:cubicBezTo>
                      <a:pt x="1113" y="316"/>
                      <a:pt x="1113" y="316"/>
                      <a:pt x="1113" y="315"/>
                    </a:cubicBezTo>
                    <a:close/>
                    <a:moveTo>
                      <a:pt x="1152" y="533"/>
                    </a:moveTo>
                    <a:cubicBezTo>
                      <a:pt x="1151" y="533"/>
                      <a:pt x="1151" y="534"/>
                      <a:pt x="1150" y="534"/>
                    </a:cubicBezTo>
                    <a:cubicBezTo>
                      <a:pt x="1150" y="534"/>
                      <a:pt x="1149" y="534"/>
                      <a:pt x="1149" y="535"/>
                    </a:cubicBezTo>
                    <a:cubicBezTo>
                      <a:pt x="1148" y="538"/>
                      <a:pt x="1146" y="541"/>
                      <a:pt x="1145" y="543"/>
                    </a:cubicBezTo>
                    <a:cubicBezTo>
                      <a:pt x="1145" y="545"/>
                      <a:pt x="1145" y="546"/>
                      <a:pt x="1146" y="547"/>
                    </a:cubicBezTo>
                    <a:cubicBezTo>
                      <a:pt x="1146" y="547"/>
                      <a:pt x="1147" y="547"/>
                      <a:pt x="1148" y="547"/>
                    </a:cubicBezTo>
                    <a:cubicBezTo>
                      <a:pt x="1148" y="546"/>
                      <a:pt x="1149" y="546"/>
                      <a:pt x="1149" y="546"/>
                    </a:cubicBezTo>
                    <a:cubicBezTo>
                      <a:pt x="1152" y="543"/>
                      <a:pt x="1153" y="538"/>
                      <a:pt x="1153" y="535"/>
                    </a:cubicBezTo>
                    <a:cubicBezTo>
                      <a:pt x="1153" y="534"/>
                      <a:pt x="1152" y="533"/>
                      <a:pt x="1152" y="533"/>
                    </a:cubicBezTo>
                    <a:close/>
                    <a:moveTo>
                      <a:pt x="1112" y="316"/>
                    </a:moveTo>
                    <a:cubicBezTo>
                      <a:pt x="1112" y="316"/>
                      <a:pt x="1112" y="316"/>
                      <a:pt x="1112" y="316"/>
                    </a:cubicBezTo>
                    <a:cubicBezTo>
                      <a:pt x="1112" y="317"/>
                      <a:pt x="1112" y="317"/>
                      <a:pt x="1112" y="317"/>
                    </a:cubicBezTo>
                    <a:cubicBezTo>
                      <a:pt x="1112" y="317"/>
                      <a:pt x="1112" y="317"/>
                      <a:pt x="1112" y="317"/>
                    </a:cubicBezTo>
                    <a:lnTo>
                      <a:pt x="1112" y="316"/>
                    </a:lnTo>
                    <a:close/>
                    <a:moveTo>
                      <a:pt x="1143" y="533"/>
                    </a:moveTo>
                    <a:cubicBezTo>
                      <a:pt x="1143" y="533"/>
                      <a:pt x="1143" y="533"/>
                      <a:pt x="1143" y="533"/>
                    </a:cubicBezTo>
                    <a:cubicBezTo>
                      <a:pt x="1143" y="534"/>
                      <a:pt x="1143" y="534"/>
                      <a:pt x="1143" y="534"/>
                    </a:cubicBezTo>
                    <a:cubicBezTo>
                      <a:pt x="1143" y="535"/>
                      <a:pt x="1144" y="535"/>
                      <a:pt x="1144" y="534"/>
                    </a:cubicBezTo>
                    <a:cubicBezTo>
                      <a:pt x="1144" y="534"/>
                      <a:pt x="1144" y="533"/>
                      <a:pt x="1143" y="533"/>
                    </a:cubicBezTo>
                    <a:close/>
                    <a:moveTo>
                      <a:pt x="478" y="87"/>
                    </a:moveTo>
                    <a:cubicBezTo>
                      <a:pt x="479" y="86"/>
                      <a:pt x="479" y="85"/>
                      <a:pt x="477" y="85"/>
                    </a:cubicBezTo>
                    <a:cubicBezTo>
                      <a:pt x="477" y="84"/>
                      <a:pt x="476" y="84"/>
                      <a:pt x="476" y="86"/>
                    </a:cubicBezTo>
                    <a:cubicBezTo>
                      <a:pt x="475" y="86"/>
                      <a:pt x="475" y="88"/>
                      <a:pt x="477" y="89"/>
                    </a:cubicBezTo>
                    <a:cubicBezTo>
                      <a:pt x="477" y="88"/>
                      <a:pt x="478" y="88"/>
                      <a:pt x="478" y="87"/>
                    </a:cubicBezTo>
                    <a:close/>
                    <a:moveTo>
                      <a:pt x="651" y="140"/>
                    </a:moveTo>
                    <a:cubicBezTo>
                      <a:pt x="651" y="139"/>
                      <a:pt x="651" y="139"/>
                      <a:pt x="651" y="139"/>
                    </a:cubicBezTo>
                    <a:cubicBezTo>
                      <a:pt x="651" y="139"/>
                      <a:pt x="651" y="139"/>
                      <a:pt x="651" y="139"/>
                    </a:cubicBezTo>
                    <a:cubicBezTo>
                      <a:pt x="651" y="139"/>
                      <a:pt x="650" y="139"/>
                      <a:pt x="650" y="139"/>
                    </a:cubicBezTo>
                    <a:cubicBezTo>
                      <a:pt x="650" y="139"/>
                      <a:pt x="651" y="139"/>
                      <a:pt x="651" y="140"/>
                    </a:cubicBezTo>
                    <a:close/>
                    <a:moveTo>
                      <a:pt x="691" y="72"/>
                    </a:moveTo>
                    <a:cubicBezTo>
                      <a:pt x="691" y="73"/>
                      <a:pt x="691" y="73"/>
                      <a:pt x="691" y="73"/>
                    </a:cubicBezTo>
                    <a:cubicBezTo>
                      <a:pt x="692" y="72"/>
                      <a:pt x="693" y="71"/>
                      <a:pt x="693" y="71"/>
                    </a:cubicBezTo>
                    <a:cubicBezTo>
                      <a:pt x="693" y="70"/>
                      <a:pt x="693" y="69"/>
                      <a:pt x="692" y="68"/>
                    </a:cubicBezTo>
                    <a:cubicBezTo>
                      <a:pt x="691" y="65"/>
                      <a:pt x="690" y="62"/>
                      <a:pt x="686" y="61"/>
                    </a:cubicBezTo>
                    <a:cubicBezTo>
                      <a:pt x="686" y="61"/>
                      <a:pt x="685" y="61"/>
                      <a:pt x="684" y="60"/>
                    </a:cubicBezTo>
                    <a:cubicBezTo>
                      <a:pt x="683" y="60"/>
                      <a:pt x="683" y="60"/>
                      <a:pt x="683" y="61"/>
                    </a:cubicBezTo>
                    <a:cubicBezTo>
                      <a:pt x="682" y="61"/>
                      <a:pt x="682" y="61"/>
                      <a:pt x="683" y="61"/>
                    </a:cubicBezTo>
                    <a:cubicBezTo>
                      <a:pt x="685" y="65"/>
                      <a:pt x="688" y="69"/>
                      <a:pt x="691" y="72"/>
                    </a:cubicBezTo>
                    <a:close/>
                    <a:moveTo>
                      <a:pt x="555" y="151"/>
                    </a:moveTo>
                    <a:cubicBezTo>
                      <a:pt x="554" y="154"/>
                      <a:pt x="556" y="155"/>
                      <a:pt x="558" y="156"/>
                    </a:cubicBezTo>
                    <a:cubicBezTo>
                      <a:pt x="559" y="156"/>
                      <a:pt x="560" y="156"/>
                      <a:pt x="562" y="156"/>
                    </a:cubicBezTo>
                    <a:cubicBezTo>
                      <a:pt x="563" y="156"/>
                      <a:pt x="563" y="156"/>
                      <a:pt x="563" y="156"/>
                    </a:cubicBezTo>
                    <a:cubicBezTo>
                      <a:pt x="565" y="156"/>
                      <a:pt x="568" y="154"/>
                      <a:pt x="568" y="151"/>
                    </a:cubicBezTo>
                    <a:cubicBezTo>
                      <a:pt x="567" y="149"/>
                      <a:pt x="566" y="147"/>
                      <a:pt x="565" y="145"/>
                    </a:cubicBezTo>
                    <a:cubicBezTo>
                      <a:pt x="564" y="144"/>
                      <a:pt x="563" y="144"/>
                      <a:pt x="561" y="144"/>
                    </a:cubicBezTo>
                    <a:cubicBezTo>
                      <a:pt x="559" y="144"/>
                      <a:pt x="558" y="145"/>
                      <a:pt x="556" y="146"/>
                    </a:cubicBezTo>
                    <a:cubicBezTo>
                      <a:pt x="554" y="147"/>
                      <a:pt x="554" y="148"/>
                      <a:pt x="554" y="150"/>
                    </a:cubicBezTo>
                    <a:cubicBezTo>
                      <a:pt x="555" y="150"/>
                      <a:pt x="555" y="151"/>
                      <a:pt x="555" y="151"/>
                    </a:cubicBezTo>
                    <a:close/>
                    <a:moveTo>
                      <a:pt x="463" y="66"/>
                    </a:moveTo>
                    <a:cubicBezTo>
                      <a:pt x="464" y="66"/>
                      <a:pt x="464" y="66"/>
                      <a:pt x="464" y="66"/>
                    </a:cubicBezTo>
                    <a:cubicBezTo>
                      <a:pt x="463" y="65"/>
                      <a:pt x="463" y="64"/>
                      <a:pt x="462" y="64"/>
                    </a:cubicBezTo>
                    <a:cubicBezTo>
                      <a:pt x="460" y="63"/>
                      <a:pt x="457" y="65"/>
                      <a:pt x="454" y="64"/>
                    </a:cubicBezTo>
                    <a:cubicBezTo>
                      <a:pt x="454" y="64"/>
                      <a:pt x="454" y="64"/>
                      <a:pt x="453" y="64"/>
                    </a:cubicBezTo>
                    <a:cubicBezTo>
                      <a:pt x="453" y="65"/>
                      <a:pt x="453" y="65"/>
                      <a:pt x="453" y="65"/>
                    </a:cubicBezTo>
                    <a:cubicBezTo>
                      <a:pt x="456" y="68"/>
                      <a:pt x="460" y="69"/>
                      <a:pt x="463" y="66"/>
                    </a:cubicBezTo>
                    <a:close/>
                    <a:moveTo>
                      <a:pt x="405" y="119"/>
                    </a:moveTo>
                    <a:cubicBezTo>
                      <a:pt x="409" y="119"/>
                      <a:pt x="411" y="117"/>
                      <a:pt x="412" y="114"/>
                    </a:cubicBezTo>
                    <a:cubicBezTo>
                      <a:pt x="411" y="114"/>
                      <a:pt x="411" y="113"/>
                      <a:pt x="410" y="112"/>
                    </a:cubicBezTo>
                    <a:cubicBezTo>
                      <a:pt x="410" y="112"/>
                      <a:pt x="410" y="112"/>
                      <a:pt x="410" y="112"/>
                    </a:cubicBezTo>
                    <a:cubicBezTo>
                      <a:pt x="408" y="114"/>
                      <a:pt x="407" y="114"/>
                      <a:pt x="405" y="116"/>
                    </a:cubicBezTo>
                    <a:cubicBezTo>
                      <a:pt x="405" y="116"/>
                      <a:pt x="405" y="117"/>
                      <a:pt x="405" y="118"/>
                    </a:cubicBezTo>
                    <a:lnTo>
                      <a:pt x="405" y="119"/>
                    </a:lnTo>
                    <a:close/>
                    <a:moveTo>
                      <a:pt x="422" y="122"/>
                    </a:moveTo>
                    <a:cubicBezTo>
                      <a:pt x="423" y="122"/>
                      <a:pt x="423" y="122"/>
                      <a:pt x="423" y="122"/>
                    </a:cubicBezTo>
                    <a:cubicBezTo>
                      <a:pt x="423" y="122"/>
                      <a:pt x="423" y="122"/>
                      <a:pt x="423" y="122"/>
                    </a:cubicBezTo>
                    <a:cubicBezTo>
                      <a:pt x="422" y="121"/>
                      <a:pt x="422" y="121"/>
                      <a:pt x="422" y="121"/>
                    </a:cubicBezTo>
                    <a:lnTo>
                      <a:pt x="422" y="122"/>
                    </a:lnTo>
                    <a:close/>
                    <a:moveTo>
                      <a:pt x="417" y="126"/>
                    </a:moveTo>
                    <a:cubicBezTo>
                      <a:pt x="416" y="126"/>
                      <a:pt x="416" y="126"/>
                      <a:pt x="416" y="127"/>
                    </a:cubicBezTo>
                    <a:cubicBezTo>
                      <a:pt x="415" y="128"/>
                      <a:pt x="416" y="128"/>
                      <a:pt x="417" y="129"/>
                    </a:cubicBezTo>
                    <a:cubicBezTo>
                      <a:pt x="417" y="129"/>
                      <a:pt x="418" y="128"/>
                      <a:pt x="418" y="127"/>
                    </a:cubicBezTo>
                    <a:cubicBezTo>
                      <a:pt x="417" y="126"/>
                      <a:pt x="417" y="126"/>
                      <a:pt x="417" y="126"/>
                    </a:cubicBezTo>
                    <a:close/>
                    <a:moveTo>
                      <a:pt x="410" y="59"/>
                    </a:moveTo>
                    <a:cubicBezTo>
                      <a:pt x="410" y="61"/>
                      <a:pt x="410" y="61"/>
                      <a:pt x="410" y="61"/>
                    </a:cubicBezTo>
                    <a:cubicBezTo>
                      <a:pt x="410" y="64"/>
                      <a:pt x="410" y="65"/>
                      <a:pt x="410" y="66"/>
                    </a:cubicBezTo>
                    <a:cubicBezTo>
                      <a:pt x="410" y="70"/>
                      <a:pt x="411" y="74"/>
                      <a:pt x="412" y="79"/>
                    </a:cubicBezTo>
                    <a:cubicBezTo>
                      <a:pt x="413" y="81"/>
                      <a:pt x="415" y="84"/>
                      <a:pt x="417" y="86"/>
                    </a:cubicBezTo>
                    <a:cubicBezTo>
                      <a:pt x="417" y="86"/>
                      <a:pt x="418" y="86"/>
                      <a:pt x="419" y="86"/>
                    </a:cubicBezTo>
                    <a:cubicBezTo>
                      <a:pt x="420" y="86"/>
                      <a:pt x="420" y="86"/>
                      <a:pt x="421" y="85"/>
                    </a:cubicBezTo>
                    <a:cubicBezTo>
                      <a:pt x="425" y="79"/>
                      <a:pt x="425" y="79"/>
                      <a:pt x="433" y="74"/>
                    </a:cubicBezTo>
                    <a:cubicBezTo>
                      <a:pt x="435" y="73"/>
                      <a:pt x="437" y="71"/>
                      <a:pt x="439" y="69"/>
                    </a:cubicBezTo>
                    <a:cubicBezTo>
                      <a:pt x="440" y="68"/>
                      <a:pt x="442" y="66"/>
                      <a:pt x="442" y="64"/>
                    </a:cubicBezTo>
                    <a:cubicBezTo>
                      <a:pt x="442" y="64"/>
                      <a:pt x="442" y="62"/>
                      <a:pt x="442" y="61"/>
                    </a:cubicBezTo>
                    <a:cubicBezTo>
                      <a:pt x="442" y="59"/>
                      <a:pt x="440" y="58"/>
                      <a:pt x="440" y="56"/>
                    </a:cubicBezTo>
                    <a:cubicBezTo>
                      <a:pt x="439" y="53"/>
                      <a:pt x="437" y="51"/>
                      <a:pt x="434" y="51"/>
                    </a:cubicBezTo>
                    <a:cubicBezTo>
                      <a:pt x="430" y="50"/>
                      <a:pt x="427" y="48"/>
                      <a:pt x="424" y="46"/>
                    </a:cubicBezTo>
                    <a:cubicBezTo>
                      <a:pt x="420" y="45"/>
                      <a:pt x="417" y="44"/>
                      <a:pt x="413" y="42"/>
                    </a:cubicBezTo>
                    <a:cubicBezTo>
                      <a:pt x="412" y="41"/>
                      <a:pt x="410" y="41"/>
                      <a:pt x="409" y="41"/>
                    </a:cubicBezTo>
                    <a:cubicBezTo>
                      <a:pt x="409" y="41"/>
                      <a:pt x="407" y="41"/>
                      <a:pt x="407" y="41"/>
                    </a:cubicBezTo>
                    <a:cubicBezTo>
                      <a:pt x="405" y="45"/>
                      <a:pt x="404" y="48"/>
                      <a:pt x="406" y="52"/>
                    </a:cubicBezTo>
                    <a:cubicBezTo>
                      <a:pt x="407" y="54"/>
                      <a:pt x="409" y="57"/>
                      <a:pt x="410" y="59"/>
                    </a:cubicBezTo>
                    <a:close/>
                    <a:moveTo>
                      <a:pt x="772" y="49"/>
                    </a:moveTo>
                    <a:cubicBezTo>
                      <a:pt x="778" y="51"/>
                      <a:pt x="784" y="52"/>
                      <a:pt x="789" y="53"/>
                    </a:cubicBezTo>
                    <a:cubicBezTo>
                      <a:pt x="791" y="53"/>
                      <a:pt x="793" y="53"/>
                      <a:pt x="794" y="53"/>
                    </a:cubicBezTo>
                    <a:cubicBezTo>
                      <a:pt x="797" y="51"/>
                      <a:pt x="799" y="50"/>
                      <a:pt x="801" y="46"/>
                    </a:cubicBezTo>
                    <a:cubicBezTo>
                      <a:pt x="801" y="46"/>
                      <a:pt x="801" y="44"/>
                      <a:pt x="801" y="43"/>
                    </a:cubicBezTo>
                    <a:cubicBezTo>
                      <a:pt x="799" y="40"/>
                      <a:pt x="796" y="38"/>
                      <a:pt x="792" y="38"/>
                    </a:cubicBezTo>
                    <a:cubicBezTo>
                      <a:pt x="790" y="38"/>
                      <a:pt x="787" y="40"/>
                      <a:pt x="784" y="40"/>
                    </a:cubicBezTo>
                    <a:cubicBezTo>
                      <a:pt x="781" y="40"/>
                      <a:pt x="779" y="39"/>
                      <a:pt x="776" y="39"/>
                    </a:cubicBezTo>
                    <a:cubicBezTo>
                      <a:pt x="775" y="39"/>
                      <a:pt x="774" y="39"/>
                      <a:pt x="774" y="40"/>
                    </a:cubicBezTo>
                    <a:cubicBezTo>
                      <a:pt x="771" y="41"/>
                      <a:pt x="770" y="41"/>
                      <a:pt x="768" y="41"/>
                    </a:cubicBezTo>
                    <a:cubicBezTo>
                      <a:pt x="767" y="41"/>
                      <a:pt x="766" y="42"/>
                      <a:pt x="767" y="43"/>
                    </a:cubicBezTo>
                    <a:cubicBezTo>
                      <a:pt x="769" y="46"/>
                      <a:pt x="770" y="48"/>
                      <a:pt x="772" y="49"/>
                    </a:cubicBezTo>
                    <a:close/>
                    <a:moveTo>
                      <a:pt x="229" y="338"/>
                    </a:moveTo>
                    <a:cubicBezTo>
                      <a:pt x="229" y="338"/>
                      <a:pt x="229" y="338"/>
                      <a:pt x="229" y="338"/>
                    </a:cubicBezTo>
                    <a:cubicBezTo>
                      <a:pt x="229" y="337"/>
                      <a:pt x="229" y="337"/>
                      <a:pt x="229" y="337"/>
                    </a:cubicBezTo>
                    <a:lnTo>
                      <a:pt x="229" y="338"/>
                    </a:lnTo>
                    <a:close/>
                    <a:moveTo>
                      <a:pt x="759" y="111"/>
                    </a:moveTo>
                    <a:cubicBezTo>
                      <a:pt x="760" y="112"/>
                      <a:pt x="760" y="112"/>
                      <a:pt x="760" y="112"/>
                    </a:cubicBezTo>
                    <a:cubicBezTo>
                      <a:pt x="764" y="109"/>
                      <a:pt x="767" y="109"/>
                      <a:pt x="771" y="109"/>
                    </a:cubicBezTo>
                    <a:cubicBezTo>
                      <a:pt x="775" y="109"/>
                      <a:pt x="779" y="109"/>
                      <a:pt x="783" y="108"/>
                    </a:cubicBezTo>
                    <a:cubicBezTo>
                      <a:pt x="785" y="107"/>
                      <a:pt x="786" y="105"/>
                      <a:pt x="785" y="104"/>
                    </a:cubicBezTo>
                    <a:cubicBezTo>
                      <a:pt x="783" y="100"/>
                      <a:pt x="780" y="97"/>
                      <a:pt x="776" y="96"/>
                    </a:cubicBezTo>
                    <a:cubicBezTo>
                      <a:pt x="774" y="96"/>
                      <a:pt x="773" y="95"/>
                      <a:pt x="771" y="94"/>
                    </a:cubicBezTo>
                    <a:cubicBezTo>
                      <a:pt x="769" y="94"/>
                      <a:pt x="767" y="94"/>
                      <a:pt x="766" y="94"/>
                    </a:cubicBezTo>
                    <a:cubicBezTo>
                      <a:pt x="764" y="94"/>
                      <a:pt x="761" y="96"/>
                      <a:pt x="761" y="97"/>
                    </a:cubicBezTo>
                    <a:cubicBezTo>
                      <a:pt x="761" y="99"/>
                      <a:pt x="760" y="102"/>
                      <a:pt x="759" y="106"/>
                    </a:cubicBezTo>
                    <a:cubicBezTo>
                      <a:pt x="759" y="106"/>
                      <a:pt x="759" y="109"/>
                      <a:pt x="759" y="111"/>
                    </a:cubicBezTo>
                    <a:cubicBezTo>
                      <a:pt x="759" y="111"/>
                      <a:pt x="759" y="111"/>
                      <a:pt x="759" y="111"/>
                    </a:cubicBezTo>
                    <a:close/>
                    <a:moveTo>
                      <a:pt x="719" y="106"/>
                    </a:moveTo>
                    <a:cubicBezTo>
                      <a:pt x="719" y="109"/>
                      <a:pt x="721" y="109"/>
                      <a:pt x="724" y="109"/>
                    </a:cubicBezTo>
                    <a:cubicBezTo>
                      <a:pt x="724" y="108"/>
                      <a:pt x="724" y="108"/>
                      <a:pt x="724" y="108"/>
                    </a:cubicBezTo>
                    <a:cubicBezTo>
                      <a:pt x="724" y="107"/>
                      <a:pt x="724" y="107"/>
                      <a:pt x="724" y="106"/>
                    </a:cubicBezTo>
                    <a:cubicBezTo>
                      <a:pt x="722" y="105"/>
                      <a:pt x="720" y="106"/>
                      <a:pt x="719" y="106"/>
                    </a:cubicBezTo>
                    <a:close/>
                    <a:moveTo>
                      <a:pt x="65" y="428"/>
                    </a:moveTo>
                    <a:cubicBezTo>
                      <a:pt x="66" y="428"/>
                      <a:pt x="66" y="428"/>
                      <a:pt x="66" y="429"/>
                    </a:cubicBezTo>
                    <a:cubicBezTo>
                      <a:pt x="66" y="429"/>
                      <a:pt x="67" y="429"/>
                      <a:pt x="67" y="428"/>
                    </a:cubicBezTo>
                    <a:cubicBezTo>
                      <a:pt x="67" y="428"/>
                      <a:pt x="67" y="427"/>
                      <a:pt x="66" y="427"/>
                    </a:cubicBezTo>
                    <a:cubicBezTo>
                      <a:pt x="66" y="427"/>
                      <a:pt x="66" y="428"/>
                      <a:pt x="65" y="428"/>
                    </a:cubicBezTo>
                    <a:close/>
                    <a:moveTo>
                      <a:pt x="718" y="106"/>
                    </a:moveTo>
                    <a:cubicBezTo>
                      <a:pt x="718" y="106"/>
                      <a:pt x="718" y="106"/>
                      <a:pt x="718" y="106"/>
                    </a:cubicBezTo>
                    <a:cubicBezTo>
                      <a:pt x="719" y="106"/>
                      <a:pt x="719" y="106"/>
                      <a:pt x="719" y="106"/>
                    </a:cubicBezTo>
                    <a:cubicBezTo>
                      <a:pt x="719" y="106"/>
                      <a:pt x="719" y="106"/>
                      <a:pt x="719" y="106"/>
                    </a:cubicBezTo>
                    <a:lnTo>
                      <a:pt x="718" y="106"/>
                    </a:lnTo>
                    <a:close/>
                    <a:moveTo>
                      <a:pt x="717" y="104"/>
                    </a:moveTo>
                    <a:cubicBezTo>
                      <a:pt x="716" y="104"/>
                      <a:pt x="716" y="104"/>
                      <a:pt x="716" y="105"/>
                    </a:cubicBezTo>
                    <a:cubicBezTo>
                      <a:pt x="716" y="105"/>
                      <a:pt x="716" y="106"/>
                      <a:pt x="716" y="106"/>
                    </a:cubicBezTo>
                    <a:cubicBezTo>
                      <a:pt x="717" y="106"/>
                      <a:pt x="717" y="106"/>
                      <a:pt x="718" y="106"/>
                    </a:cubicBezTo>
                    <a:cubicBezTo>
                      <a:pt x="718" y="105"/>
                      <a:pt x="718" y="104"/>
                      <a:pt x="717" y="104"/>
                    </a:cubicBezTo>
                    <a:close/>
                    <a:moveTo>
                      <a:pt x="719" y="51"/>
                    </a:moveTo>
                    <a:cubicBezTo>
                      <a:pt x="719" y="51"/>
                      <a:pt x="719" y="51"/>
                      <a:pt x="719" y="51"/>
                    </a:cubicBezTo>
                    <a:cubicBezTo>
                      <a:pt x="718" y="51"/>
                      <a:pt x="718" y="51"/>
                      <a:pt x="718" y="51"/>
                    </a:cubicBezTo>
                    <a:cubicBezTo>
                      <a:pt x="717" y="50"/>
                      <a:pt x="717" y="50"/>
                      <a:pt x="717" y="50"/>
                    </a:cubicBezTo>
                    <a:cubicBezTo>
                      <a:pt x="717" y="50"/>
                      <a:pt x="718" y="51"/>
                      <a:pt x="719" y="51"/>
                    </a:cubicBezTo>
                    <a:close/>
                    <a:moveTo>
                      <a:pt x="739" y="58"/>
                    </a:moveTo>
                    <a:cubicBezTo>
                      <a:pt x="739" y="58"/>
                      <a:pt x="739" y="58"/>
                      <a:pt x="739" y="58"/>
                    </a:cubicBezTo>
                    <a:cubicBezTo>
                      <a:pt x="739" y="58"/>
                      <a:pt x="739" y="58"/>
                      <a:pt x="739" y="58"/>
                    </a:cubicBezTo>
                    <a:cubicBezTo>
                      <a:pt x="738" y="57"/>
                      <a:pt x="738" y="57"/>
                      <a:pt x="738" y="57"/>
                    </a:cubicBezTo>
                    <a:cubicBezTo>
                      <a:pt x="739" y="57"/>
                      <a:pt x="739" y="58"/>
                      <a:pt x="739" y="58"/>
                    </a:cubicBezTo>
                    <a:close/>
                    <a:moveTo>
                      <a:pt x="697" y="64"/>
                    </a:moveTo>
                    <a:cubicBezTo>
                      <a:pt x="699" y="66"/>
                      <a:pt x="701" y="68"/>
                      <a:pt x="701" y="71"/>
                    </a:cubicBezTo>
                    <a:cubicBezTo>
                      <a:pt x="701" y="72"/>
                      <a:pt x="703" y="73"/>
                      <a:pt x="703" y="74"/>
                    </a:cubicBezTo>
                    <a:cubicBezTo>
                      <a:pt x="706" y="75"/>
                      <a:pt x="707" y="76"/>
                      <a:pt x="709" y="76"/>
                    </a:cubicBezTo>
                    <a:cubicBezTo>
                      <a:pt x="712" y="77"/>
                      <a:pt x="714" y="79"/>
                      <a:pt x="716" y="81"/>
                    </a:cubicBezTo>
                    <a:cubicBezTo>
                      <a:pt x="718" y="82"/>
                      <a:pt x="720" y="83"/>
                      <a:pt x="722" y="82"/>
                    </a:cubicBezTo>
                    <a:cubicBezTo>
                      <a:pt x="724" y="82"/>
                      <a:pt x="726" y="83"/>
                      <a:pt x="728" y="82"/>
                    </a:cubicBezTo>
                    <a:cubicBezTo>
                      <a:pt x="729" y="82"/>
                      <a:pt x="730" y="81"/>
                      <a:pt x="731" y="81"/>
                    </a:cubicBezTo>
                    <a:cubicBezTo>
                      <a:pt x="731" y="79"/>
                      <a:pt x="731" y="77"/>
                      <a:pt x="734" y="76"/>
                    </a:cubicBezTo>
                    <a:cubicBezTo>
                      <a:pt x="735" y="75"/>
                      <a:pt x="736" y="73"/>
                      <a:pt x="737" y="71"/>
                    </a:cubicBezTo>
                    <a:cubicBezTo>
                      <a:pt x="739" y="69"/>
                      <a:pt x="741" y="67"/>
                      <a:pt x="746" y="68"/>
                    </a:cubicBezTo>
                    <a:cubicBezTo>
                      <a:pt x="746" y="68"/>
                      <a:pt x="748" y="68"/>
                      <a:pt x="749" y="67"/>
                    </a:cubicBezTo>
                    <a:cubicBezTo>
                      <a:pt x="750" y="66"/>
                      <a:pt x="751" y="66"/>
                      <a:pt x="751" y="65"/>
                    </a:cubicBezTo>
                    <a:cubicBezTo>
                      <a:pt x="752" y="64"/>
                      <a:pt x="752" y="64"/>
                      <a:pt x="752" y="63"/>
                    </a:cubicBezTo>
                    <a:cubicBezTo>
                      <a:pt x="752" y="61"/>
                      <a:pt x="753" y="61"/>
                      <a:pt x="754" y="60"/>
                    </a:cubicBezTo>
                    <a:cubicBezTo>
                      <a:pt x="754" y="60"/>
                      <a:pt x="755" y="59"/>
                      <a:pt x="756" y="59"/>
                    </a:cubicBezTo>
                    <a:cubicBezTo>
                      <a:pt x="756" y="58"/>
                      <a:pt x="757" y="56"/>
                      <a:pt x="757" y="56"/>
                    </a:cubicBezTo>
                    <a:cubicBezTo>
                      <a:pt x="757" y="54"/>
                      <a:pt x="757" y="53"/>
                      <a:pt x="757" y="51"/>
                    </a:cubicBezTo>
                    <a:cubicBezTo>
                      <a:pt x="756" y="49"/>
                      <a:pt x="756" y="48"/>
                      <a:pt x="755" y="46"/>
                    </a:cubicBezTo>
                    <a:cubicBezTo>
                      <a:pt x="756" y="42"/>
                      <a:pt x="754" y="41"/>
                      <a:pt x="751" y="41"/>
                    </a:cubicBezTo>
                    <a:cubicBezTo>
                      <a:pt x="746" y="40"/>
                      <a:pt x="741" y="38"/>
                      <a:pt x="736" y="38"/>
                    </a:cubicBezTo>
                    <a:cubicBezTo>
                      <a:pt x="736" y="38"/>
                      <a:pt x="736" y="38"/>
                      <a:pt x="735" y="38"/>
                    </a:cubicBezTo>
                    <a:cubicBezTo>
                      <a:pt x="734" y="38"/>
                      <a:pt x="734" y="38"/>
                      <a:pt x="733" y="39"/>
                    </a:cubicBezTo>
                    <a:cubicBezTo>
                      <a:pt x="732" y="40"/>
                      <a:pt x="732" y="41"/>
                      <a:pt x="733" y="41"/>
                    </a:cubicBezTo>
                    <a:cubicBezTo>
                      <a:pt x="735" y="45"/>
                      <a:pt x="736" y="48"/>
                      <a:pt x="736" y="52"/>
                    </a:cubicBezTo>
                    <a:cubicBezTo>
                      <a:pt x="736" y="53"/>
                      <a:pt x="736" y="54"/>
                      <a:pt x="736" y="55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36" y="56"/>
                      <a:pt x="737" y="56"/>
                      <a:pt x="737" y="56"/>
                    </a:cubicBezTo>
                    <a:cubicBezTo>
                      <a:pt x="736" y="56"/>
                      <a:pt x="736" y="56"/>
                      <a:pt x="736" y="56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36" y="55"/>
                      <a:pt x="735" y="54"/>
                      <a:pt x="735" y="54"/>
                    </a:cubicBezTo>
                    <a:cubicBezTo>
                      <a:pt x="732" y="51"/>
                      <a:pt x="730" y="47"/>
                      <a:pt x="730" y="43"/>
                    </a:cubicBezTo>
                    <a:cubicBezTo>
                      <a:pt x="730" y="40"/>
                      <a:pt x="728" y="38"/>
                      <a:pt x="726" y="38"/>
                    </a:cubicBezTo>
                    <a:cubicBezTo>
                      <a:pt x="724" y="38"/>
                      <a:pt x="721" y="37"/>
                      <a:pt x="719" y="37"/>
                    </a:cubicBezTo>
                    <a:cubicBezTo>
                      <a:pt x="719" y="36"/>
                      <a:pt x="717" y="37"/>
                      <a:pt x="717" y="38"/>
                    </a:cubicBezTo>
                    <a:cubicBezTo>
                      <a:pt x="716" y="39"/>
                      <a:pt x="716" y="41"/>
                      <a:pt x="716" y="42"/>
                    </a:cubicBezTo>
                    <a:cubicBezTo>
                      <a:pt x="715" y="44"/>
                      <a:pt x="716" y="46"/>
                      <a:pt x="716" y="48"/>
                    </a:cubicBezTo>
                    <a:cubicBezTo>
                      <a:pt x="716" y="48"/>
                      <a:pt x="716" y="48"/>
                      <a:pt x="716" y="48"/>
                    </a:cubicBezTo>
                    <a:cubicBezTo>
                      <a:pt x="716" y="49"/>
                      <a:pt x="716" y="49"/>
                      <a:pt x="717" y="50"/>
                    </a:cubicBezTo>
                    <a:cubicBezTo>
                      <a:pt x="716" y="49"/>
                      <a:pt x="716" y="49"/>
                      <a:pt x="716" y="48"/>
                    </a:cubicBezTo>
                    <a:cubicBezTo>
                      <a:pt x="716" y="48"/>
                      <a:pt x="716" y="48"/>
                      <a:pt x="716" y="48"/>
                    </a:cubicBezTo>
                    <a:cubicBezTo>
                      <a:pt x="713" y="47"/>
                      <a:pt x="709" y="47"/>
                      <a:pt x="707" y="44"/>
                    </a:cubicBezTo>
                    <a:cubicBezTo>
                      <a:pt x="705" y="42"/>
                      <a:pt x="701" y="41"/>
                      <a:pt x="698" y="40"/>
                    </a:cubicBezTo>
                    <a:cubicBezTo>
                      <a:pt x="698" y="40"/>
                      <a:pt x="696" y="41"/>
                      <a:pt x="695" y="42"/>
                    </a:cubicBezTo>
                    <a:cubicBezTo>
                      <a:pt x="694" y="45"/>
                      <a:pt x="693" y="48"/>
                      <a:pt x="692" y="51"/>
                    </a:cubicBezTo>
                    <a:cubicBezTo>
                      <a:pt x="692" y="52"/>
                      <a:pt x="692" y="53"/>
                      <a:pt x="693" y="54"/>
                    </a:cubicBezTo>
                    <a:cubicBezTo>
                      <a:pt x="694" y="57"/>
                      <a:pt x="696" y="61"/>
                      <a:pt x="697" y="64"/>
                    </a:cubicBezTo>
                    <a:close/>
                    <a:moveTo>
                      <a:pt x="751" y="88"/>
                    </a:moveTo>
                    <a:cubicBezTo>
                      <a:pt x="750" y="87"/>
                      <a:pt x="749" y="87"/>
                      <a:pt x="748" y="88"/>
                    </a:cubicBezTo>
                    <a:cubicBezTo>
                      <a:pt x="747" y="89"/>
                      <a:pt x="747" y="90"/>
                      <a:pt x="747" y="91"/>
                    </a:cubicBezTo>
                    <a:cubicBezTo>
                      <a:pt x="747" y="94"/>
                      <a:pt x="749" y="96"/>
                      <a:pt x="752" y="98"/>
                    </a:cubicBezTo>
                    <a:cubicBezTo>
                      <a:pt x="753" y="98"/>
                      <a:pt x="754" y="98"/>
                      <a:pt x="755" y="96"/>
                    </a:cubicBezTo>
                    <a:cubicBezTo>
                      <a:pt x="755" y="96"/>
                      <a:pt x="756" y="94"/>
                      <a:pt x="756" y="94"/>
                    </a:cubicBezTo>
                    <a:cubicBezTo>
                      <a:pt x="755" y="91"/>
                      <a:pt x="754" y="89"/>
                      <a:pt x="751" y="88"/>
                    </a:cubicBezTo>
                    <a:close/>
                    <a:moveTo>
                      <a:pt x="165" y="262"/>
                    </a:moveTo>
                    <a:cubicBezTo>
                      <a:pt x="162" y="265"/>
                      <a:pt x="163" y="269"/>
                      <a:pt x="161" y="273"/>
                    </a:cubicBezTo>
                    <a:cubicBezTo>
                      <a:pt x="159" y="275"/>
                      <a:pt x="160" y="277"/>
                      <a:pt x="161" y="278"/>
                    </a:cubicBezTo>
                    <a:cubicBezTo>
                      <a:pt x="162" y="279"/>
                      <a:pt x="163" y="280"/>
                      <a:pt x="164" y="281"/>
                    </a:cubicBezTo>
                    <a:cubicBezTo>
                      <a:pt x="165" y="283"/>
                      <a:pt x="164" y="287"/>
                      <a:pt x="161" y="288"/>
                    </a:cubicBezTo>
                    <a:cubicBezTo>
                      <a:pt x="160" y="289"/>
                      <a:pt x="158" y="290"/>
                      <a:pt x="158" y="292"/>
                    </a:cubicBezTo>
                    <a:cubicBezTo>
                      <a:pt x="157" y="294"/>
                      <a:pt x="157" y="296"/>
                      <a:pt x="159" y="298"/>
                    </a:cubicBezTo>
                    <a:cubicBezTo>
                      <a:pt x="159" y="300"/>
                      <a:pt x="161" y="302"/>
                      <a:pt x="163" y="303"/>
                    </a:cubicBezTo>
                    <a:cubicBezTo>
                      <a:pt x="164" y="304"/>
                      <a:pt x="165" y="305"/>
                      <a:pt x="166" y="305"/>
                    </a:cubicBezTo>
                    <a:cubicBezTo>
                      <a:pt x="167" y="305"/>
                      <a:pt x="169" y="304"/>
                      <a:pt x="170" y="303"/>
                    </a:cubicBezTo>
                    <a:cubicBezTo>
                      <a:pt x="173" y="303"/>
                      <a:pt x="175" y="304"/>
                      <a:pt x="176" y="306"/>
                    </a:cubicBezTo>
                    <a:cubicBezTo>
                      <a:pt x="177" y="307"/>
                      <a:pt x="178" y="308"/>
                      <a:pt x="178" y="310"/>
                    </a:cubicBezTo>
                    <a:cubicBezTo>
                      <a:pt x="179" y="314"/>
                      <a:pt x="181" y="315"/>
                      <a:pt x="184" y="316"/>
                    </a:cubicBezTo>
                    <a:cubicBezTo>
                      <a:pt x="186" y="317"/>
                      <a:pt x="188" y="317"/>
                      <a:pt x="189" y="317"/>
                    </a:cubicBezTo>
                    <a:cubicBezTo>
                      <a:pt x="191" y="319"/>
                      <a:pt x="193" y="319"/>
                      <a:pt x="195" y="319"/>
                    </a:cubicBezTo>
                    <a:cubicBezTo>
                      <a:pt x="196" y="319"/>
                      <a:pt x="198" y="319"/>
                      <a:pt x="199" y="319"/>
                    </a:cubicBezTo>
                    <a:cubicBezTo>
                      <a:pt x="199" y="319"/>
                      <a:pt x="199" y="319"/>
                      <a:pt x="199" y="319"/>
                    </a:cubicBezTo>
                    <a:cubicBezTo>
                      <a:pt x="201" y="319"/>
                      <a:pt x="204" y="319"/>
                      <a:pt x="206" y="319"/>
                    </a:cubicBezTo>
                    <a:cubicBezTo>
                      <a:pt x="206" y="319"/>
                      <a:pt x="207" y="318"/>
                      <a:pt x="208" y="317"/>
                    </a:cubicBezTo>
                    <a:cubicBezTo>
                      <a:pt x="208" y="317"/>
                      <a:pt x="209" y="315"/>
                      <a:pt x="209" y="315"/>
                    </a:cubicBezTo>
                    <a:cubicBezTo>
                      <a:pt x="209" y="312"/>
                      <a:pt x="209" y="311"/>
                      <a:pt x="207" y="310"/>
                    </a:cubicBezTo>
                    <a:cubicBezTo>
                      <a:pt x="205" y="309"/>
                      <a:pt x="203" y="307"/>
                      <a:pt x="201" y="306"/>
                    </a:cubicBezTo>
                    <a:cubicBezTo>
                      <a:pt x="194" y="302"/>
                      <a:pt x="190" y="296"/>
                      <a:pt x="188" y="289"/>
                    </a:cubicBezTo>
                    <a:cubicBezTo>
                      <a:pt x="187" y="286"/>
                      <a:pt x="186" y="282"/>
                      <a:pt x="186" y="279"/>
                    </a:cubicBezTo>
                    <a:cubicBezTo>
                      <a:pt x="184" y="274"/>
                      <a:pt x="186" y="269"/>
                      <a:pt x="186" y="264"/>
                    </a:cubicBezTo>
                    <a:cubicBezTo>
                      <a:pt x="186" y="262"/>
                      <a:pt x="187" y="260"/>
                      <a:pt x="189" y="258"/>
                    </a:cubicBezTo>
                    <a:cubicBezTo>
                      <a:pt x="189" y="257"/>
                      <a:pt x="189" y="255"/>
                      <a:pt x="190" y="254"/>
                    </a:cubicBezTo>
                    <a:cubicBezTo>
                      <a:pt x="191" y="247"/>
                      <a:pt x="192" y="241"/>
                      <a:pt x="193" y="235"/>
                    </a:cubicBezTo>
                    <a:cubicBezTo>
                      <a:pt x="193" y="232"/>
                      <a:pt x="194" y="229"/>
                      <a:pt x="196" y="228"/>
                    </a:cubicBezTo>
                    <a:cubicBezTo>
                      <a:pt x="199" y="226"/>
                      <a:pt x="201" y="223"/>
                      <a:pt x="203" y="219"/>
                    </a:cubicBezTo>
                    <a:cubicBezTo>
                      <a:pt x="205" y="214"/>
                      <a:pt x="208" y="211"/>
                      <a:pt x="211" y="207"/>
                    </a:cubicBezTo>
                    <a:cubicBezTo>
                      <a:pt x="213" y="203"/>
                      <a:pt x="216" y="199"/>
                      <a:pt x="219" y="197"/>
                    </a:cubicBezTo>
                    <a:cubicBezTo>
                      <a:pt x="224" y="193"/>
                      <a:pt x="227" y="189"/>
                      <a:pt x="232" y="187"/>
                    </a:cubicBezTo>
                    <a:cubicBezTo>
                      <a:pt x="234" y="186"/>
                      <a:pt x="235" y="184"/>
                      <a:pt x="237" y="182"/>
                    </a:cubicBezTo>
                    <a:cubicBezTo>
                      <a:pt x="241" y="180"/>
                      <a:pt x="243" y="176"/>
                      <a:pt x="241" y="172"/>
                    </a:cubicBezTo>
                    <a:cubicBezTo>
                      <a:pt x="241" y="171"/>
                      <a:pt x="240" y="169"/>
                      <a:pt x="240" y="169"/>
                    </a:cubicBezTo>
                    <a:cubicBezTo>
                      <a:pt x="239" y="166"/>
                      <a:pt x="239" y="166"/>
                      <a:pt x="237" y="165"/>
                    </a:cubicBezTo>
                    <a:cubicBezTo>
                      <a:pt x="236" y="164"/>
                      <a:pt x="236" y="164"/>
                      <a:pt x="235" y="163"/>
                    </a:cubicBezTo>
                    <a:cubicBezTo>
                      <a:pt x="232" y="160"/>
                      <a:pt x="229" y="161"/>
                      <a:pt x="226" y="162"/>
                    </a:cubicBezTo>
                    <a:cubicBezTo>
                      <a:pt x="222" y="164"/>
                      <a:pt x="219" y="167"/>
                      <a:pt x="218" y="172"/>
                    </a:cubicBezTo>
                    <a:cubicBezTo>
                      <a:pt x="217" y="175"/>
                      <a:pt x="215" y="178"/>
                      <a:pt x="213" y="179"/>
                    </a:cubicBezTo>
                    <a:cubicBezTo>
                      <a:pt x="209" y="182"/>
                      <a:pt x="205" y="184"/>
                      <a:pt x="201" y="184"/>
                    </a:cubicBezTo>
                    <a:cubicBezTo>
                      <a:pt x="194" y="184"/>
                      <a:pt x="190" y="188"/>
                      <a:pt x="186" y="193"/>
                    </a:cubicBezTo>
                    <a:cubicBezTo>
                      <a:pt x="186" y="194"/>
                      <a:pt x="186" y="194"/>
                      <a:pt x="186" y="194"/>
                    </a:cubicBezTo>
                    <a:cubicBezTo>
                      <a:pt x="185" y="196"/>
                      <a:pt x="184" y="197"/>
                      <a:pt x="181" y="197"/>
                    </a:cubicBezTo>
                    <a:cubicBezTo>
                      <a:pt x="180" y="198"/>
                      <a:pt x="179" y="199"/>
                      <a:pt x="179" y="201"/>
                    </a:cubicBezTo>
                    <a:cubicBezTo>
                      <a:pt x="178" y="202"/>
                      <a:pt x="178" y="204"/>
                      <a:pt x="176" y="206"/>
                    </a:cubicBezTo>
                    <a:cubicBezTo>
                      <a:pt x="176" y="208"/>
                      <a:pt x="175" y="209"/>
                      <a:pt x="176" y="212"/>
                    </a:cubicBezTo>
                    <a:cubicBezTo>
                      <a:pt x="176" y="212"/>
                      <a:pt x="175" y="212"/>
                      <a:pt x="175" y="213"/>
                    </a:cubicBezTo>
                    <a:cubicBezTo>
                      <a:pt x="175" y="214"/>
                      <a:pt x="174" y="214"/>
                      <a:pt x="174" y="214"/>
                    </a:cubicBezTo>
                    <a:cubicBezTo>
                      <a:pt x="172" y="214"/>
                      <a:pt x="171" y="216"/>
                      <a:pt x="170" y="217"/>
                    </a:cubicBezTo>
                    <a:cubicBezTo>
                      <a:pt x="169" y="219"/>
                      <a:pt x="168" y="219"/>
                      <a:pt x="166" y="219"/>
                    </a:cubicBezTo>
                    <a:cubicBezTo>
                      <a:pt x="165" y="219"/>
                      <a:pt x="164" y="221"/>
                      <a:pt x="165" y="222"/>
                    </a:cubicBezTo>
                    <a:cubicBezTo>
                      <a:pt x="166" y="224"/>
                      <a:pt x="168" y="227"/>
                      <a:pt x="169" y="229"/>
                    </a:cubicBezTo>
                    <a:cubicBezTo>
                      <a:pt x="169" y="232"/>
                      <a:pt x="168" y="234"/>
                      <a:pt x="168" y="237"/>
                    </a:cubicBezTo>
                    <a:cubicBezTo>
                      <a:pt x="168" y="239"/>
                      <a:pt x="167" y="242"/>
                      <a:pt x="166" y="243"/>
                    </a:cubicBezTo>
                    <a:cubicBezTo>
                      <a:pt x="165" y="245"/>
                      <a:pt x="164" y="247"/>
                      <a:pt x="163" y="250"/>
                    </a:cubicBezTo>
                    <a:cubicBezTo>
                      <a:pt x="161" y="252"/>
                      <a:pt x="162" y="253"/>
                      <a:pt x="164" y="255"/>
                    </a:cubicBezTo>
                    <a:cubicBezTo>
                      <a:pt x="166" y="258"/>
                      <a:pt x="167" y="259"/>
                      <a:pt x="165" y="262"/>
                    </a:cubicBezTo>
                    <a:close/>
                    <a:moveTo>
                      <a:pt x="280" y="249"/>
                    </a:moveTo>
                    <a:cubicBezTo>
                      <a:pt x="283" y="252"/>
                      <a:pt x="288" y="249"/>
                      <a:pt x="289" y="247"/>
                    </a:cubicBezTo>
                    <a:cubicBezTo>
                      <a:pt x="290" y="246"/>
                      <a:pt x="289" y="245"/>
                      <a:pt x="289" y="245"/>
                    </a:cubicBezTo>
                    <a:cubicBezTo>
                      <a:pt x="289" y="242"/>
                      <a:pt x="287" y="241"/>
                      <a:pt x="285" y="239"/>
                    </a:cubicBezTo>
                    <a:cubicBezTo>
                      <a:pt x="284" y="239"/>
                      <a:pt x="284" y="239"/>
                      <a:pt x="283" y="239"/>
                    </a:cubicBezTo>
                    <a:cubicBezTo>
                      <a:pt x="278" y="239"/>
                      <a:pt x="277" y="242"/>
                      <a:pt x="279" y="247"/>
                    </a:cubicBezTo>
                    <a:cubicBezTo>
                      <a:pt x="279" y="248"/>
                      <a:pt x="279" y="249"/>
                      <a:pt x="280" y="249"/>
                    </a:cubicBezTo>
                    <a:close/>
                    <a:moveTo>
                      <a:pt x="314" y="249"/>
                    </a:moveTo>
                    <a:cubicBezTo>
                      <a:pt x="314" y="249"/>
                      <a:pt x="314" y="249"/>
                      <a:pt x="314" y="248"/>
                    </a:cubicBezTo>
                    <a:cubicBezTo>
                      <a:pt x="314" y="247"/>
                      <a:pt x="314" y="246"/>
                      <a:pt x="314" y="245"/>
                    </a:cubicBezTo>
                    <a:cubicBezTo>
                      <a:pt x="314" y="244"/>
                      <a:pt x="313" y="244"/>
                      <a:pt x="312" y="244"/>
                    </a:cubicBezTo>
                    <a:cubicBezTo>
                      <a:pt x="312" y="244"/>
                      <a:pt x="311" y="244"/>
                      <a:pt x="311" y="245"/>
                    </a:cubicBezTo>
                    <a:cubicBezTo>
                      <a:pt x="310" y="247"/>
                      <a:pt x="311" y="248"/>
                      <a:pt x="312" y="249"/>
                    </a:cubicBezTo>
                    <a:cubicBezTo>
                      <a:pt x="312" y="249"/>
                      <a:pt x="313" y="249"/>
                      <a:pt x="314" y="249"/>
                    </a:cubicBezTo>
                    <a:close/>
                    <a:moveTo>
                      <a:pt x="324" y="239"/>
                    </a:moveTo>
                    <a:cubicBezTo>
                      <a:pt x="323" y="239"/>
                      <a:pt x="323" y="239"/>
                      <a:pt x="322" y="239"/>
                    </a:cubicBezTo>
                    <a:cubicBezTo>
                      <a:pt x="322" y="239"/>
                      <a:pt x="322" y="239"/>
                      <a:pt x="322" y="239"/>
                    </a:cubicBezTo>
                    <a:cubicBezTo>
                      <a:pt x="322" y="239"/>
                      <a:pt x="322" y="240"/>
                      <a:pt x="322" y="240"/>
                    </a:cubicBezTo>
                    <a:cubicBezTo>
                      <a:pt x="323" y="240"/>
                      <a:pt x="324" y="240"/>
                      <a:pt x="324" y="239"/>
                    </a:cubicBezTo>
                    <a:close/>
                    <a:moveTo>
                      <a:pt x="191" y="123"/>
                    </a:moveTo>
                    <a:cubicBezTo>
                      <a:pt x="190" y="124"/>
                      <a:pt x="190" y="124"/>
                      <a:pt x="190" y="125"/>
                    </a:cubicBezTo>
                    <a:cubicBezTo>
                      <a:pt x="189" y="127"/>
                      <a:pt x="189" y="129"/>
                      <a:pt x="190" y="132"/>
                    </a:cubicBezTo>
                    <a:cubicBezTo>
                      <a:pt x="191" y="132"/>
                      <a:pt x="192" y="133"/>
                      <a:pt x="193" y="134"/>
                    </a:cubicBezTo>
                    <a:cubicBezTo>
                      <a:pt x="195" y="134"/>
                      <a:pt x="197" y="134"/>
                      <a:pt x="199" y="132"/>
                    </a:cubicBezTo>
                    <a:cubicBezTo>
                      <a:pt x="200" y="131"/>
                      <a:pt x="200" y="130"/>
                      <a:pt x="200" y="130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199" y="129"/>
                      <a:pt x="198" y="128"/>
                      <a:pt x="198" y="128"/>
                    </a:cubicBezTo>
                    <a:cubicBezTo>
                      <a:pt x="197" y="127"/>
                      <a:pt x="197" y="127"/>
                      <a:pt x="199" y="125"/>
                    </a:cubicBezTo>
                    <a:cubicBezTo>
                      <a:pt x="200" y="124"/>
                      <a:pt x="200" y="123"/>
                      <a:pt x="199" y="122"/>
                    </a:cubicBezTo>
                    <a:cubicBezTo>
                      <a:pt x="198" y="121"/>
                      <a:pt x="197" y="121"/>
                      <a:pt x="196" y="121"/>
                    </a:cubicBezTo>
                    <a:cubicBezTo>
                      <a:pt x="195" y="122"/>
                      <a:pt x="194" y="122"/>
                      <a:pt x="193" y="122"/>
                    </a:cubicBezTo>
                    <a:cubicBezTo>
                      <a:pt x="193" y="122"/>
                      <a:pt x="193" y="122"/>
                      <a:pt x="193" y="122"/>
                    </a:cubicBezTo>
                    <a:cubicBezTo>
                      <a:pt x="192" y="123"/>
                      <a:pt x="191" y="123"/>
                      <a:pt x="191" y="123"/>
                    </a:cubicBezTo>
                    <a:close/>
                    <a:moveTo>
                      <a:pt x="171" y="305"/>
                    </a:moveTo>
                    <a:cubicBezTo>
                      <a:pt x="171" y="305"/>
                      <a:pt x="170" y="305"/>
                      <a:pt x="170" y="306"/>
                    </a:cubicBezTo>
                    <a:cubicBezTo>
                      <a:pt x="169" y="306"/>
                      <a:pt x="170" y="307"/>
                      <a:pt x="170" y="307"/>
                    </a:cubicBezTo>
                    <a:cubicBezTo>
                      <a:pt x="171" y="308"/>
                      <a:pt x="172" y="309"/>
                      <a:pt x="173" y="310"/>
                    </a:cubicBezTo>
                    <a:cubicBezTo>
                      <a:pt x="174" y="310"/>
                      <a:pt x="174" y="310"/>
                      <a:pt x="175" y="310"/>
                    </a:cubicBezTo>
                    <a:cubicBezTo>
                      <a:pt x="176" y="310"/>
                      <a:pt x="176" y="308"/>
                      <a:pt x="175" y="307"/>
                    </a:cubicBezTo>
                    <a:cubicBezTo>
                      <a:pt x="174" y="306"/>
                      <a:pt x="173" y="305"/>
                      <a:pt x="171" y="305"/>
                    </a:cubicBezTo>
                    <a:close/>
                    <a:moveTo>
                      <a:pt x="329" y="202"/>
                    </a:moveTo>
                    <a:cubicBezTo>
                      <a:pt x="329" y="202"/>
                      <a:pt x="329" y="203"/>
                      <a:pt x="330" y="203"/>
                    </a:cubicBezTo>
                    <a:cubicBezTo>
                      <a:pt x="330" y="203"/>
                      <a:pt x="331" y="203"/>
                      <a:pt x="331" y="202"/>
                    </a:cubicBezTo>
                    <a:cubicBezTo>
                      <a:pt x="332" y="202"/>
                      <a:pt x="331" y="201"/>
                      <a:pt x="330" y="201"/>
                    </a:cubicBezTo>
                    <a:lnTo>
                      <a:pt x="329" y="202"/>
                    </a:lnTo>
                    <a:close/>
                    <a:moveTo>
                      <a:pt x="194" y="104"/>
                    </a:moveTo>
                    <a:cubicBezTo>
                      <a:pt x="195" y="104"/>
                      <a:pt x="196" y="103"/>
                      <a:pt x="196" y="102"/>
                    </a:cubicBezTo>
                    <a:cubicBezTo>
                      <a:pt x="195" y="101"/>
                      <a:pt x="195" y="101"/>
                      <a:pt x="194" y="101"/>
                    </a:cubicBezTo>
                    <a:cubicBezTo>
                      <a:pt x="193" y="101"/>
                      <a:pt x="192" y="102"/>
                      <a:pt x="193" y="103"/>
                    </a:cubicBezTo>
                    <a:cubicBezTo>
                      <a:pt x="193" y="103"/>
                      <a:pt x="194" y="103"/>
                      <a:pt x="194" y="104"/>
                    </a:cubicBezTo>
                    <a:close/>
                    <a:moveTo>
                      <a:pt x="202" y="121"/>
                    </a:moveTo>
                    <a:cubicBezTo>
                      <a:pt x="203" y="121"/>
                      <a:pt x="204" y="121"/>
                      <a:pt x="204" y="121"/>
                    </a:cubicBezTo>
                    <a:cubicBezTo>
                      <a:pt x="205" y="119"/>
                      <a:pt x="205" y="116"/>
                      <a:pt x="207" y="115"/>
                    </a:cubicBezTo>
                    <a:cubicBezTo>
                      <a:pt x="208" y="114"/>
                      <a:pt x="208" y="114"/>
                      <a:pt x="208" y="114"/>
                    </a:cubicBezTo>
                    <a:cubicBezTo>
                      <a:pt x="206" y="111"/>
                      <a:pt x="205" y="109"/>
                      <a:pt x="204" y="107"/>
                    </a:cubicBezTo>
                    <a:cubicBezTo>
                      <a:pt x="203" y="107"/>
                      <a:pt x="202" y="107"/>
                      <a:pt x="201" y="107"/>
                    </a:cubicBezTo>
                    <a:cubicBezTo>
                      <a:pt x="200" y="108"/>
                      <a:pt x="199" y="109"/>
                      <a:pt x="199" y="111"/>
                    </a:cubicBezTo>
                    <a:cubicBezTo>
                      <a:pt x="198" y="111"/>
                      <a:pt x="198" y="112"/>
                      <a:pt x="198" y="113"/>
                    </a:cubicBezTo>
                    <a:cubicBezTo>
                      <a:pt x="198" y="117"/>
                      <a:pt x="199" y="119"/>
                      <a:pt x="202" y="121"/>
                    </a:cubicBezTo>
                    <a:close/>
                    <a:moveTo>
                      <a:pt x="149" y="347"/>
                    </a:moveTo>
                    <a:cubicBezTo>
                      <a:pt x="148" y="348"/>
                      <a:pt x="148" y="349"/>
                      <a:pt x="148" y="351"/>
                    </a:cubicBezTo>
                    <a:cubicBezTo>
                      <a:pt x="148" y="352"/>
                      <a:pt x="149" y="354"/>
                      <a:pt x="149" y="356"/>
                    </a:cubicBezTo>
                    <a:cubicBezTo>
                      <a:pt x="150" y="358"/>
                      <a:pt x="152" y="359"/>
                      <a:pt x="155" y="358"/>
                    </a:cubicBezTo>
                    <a:cubicBezTo>
                      <a:pt x="159" y="357"/>
                      <a:pt x="161" y="353"/>
                      <a:pt x="162" y="349"/>
                    </a:cubicBezTo>
                    <a:cubicBezTo>
                      <a:pt x="162" y="348"/>
                      <a:pt x="162" y="347"/>
                      <a:pt x="161" y="347"/>
                    </a:cubicBezTo>
                    <a:cubicBezTo>
                      <a:pt x="159" y="345"/>
                      <a:pt x="156" y="343"/>
                      <a:pt x="152" y="343"/>
                    </a:cubicBezTo>
                    <a:cubicBezTo>
                      <a:pt x="151" y="343"/>
                      <a:pt x="149" y="345"/>
                      <a:pt x="149" y="347"/>
                    </a:cubicBezTo>
                    <a:close/>
                    <a:moveTo>
                      <a:pt x="315" y="234"/>
                    </a:moveTo>
                    <a:cubicBezTo>
                      <a:pt x="315" y="233"/>
                      <a:pt x="315" y="233"/>
                      <a:pt x="315" y="233"/>
                    </a:cubicBezTo>
                    <a:cubicBezTo>
                      <a:pt x="314" y="232"/>
                      <a:pt x="314" y="232"/>
                      <a:pt x="314" y="232"/>
                    </a:cubicBezTo>
                    <a:cubicBezTo>
                      <a:pt x="314" y="232"/>
                      <a:pt x="313" y="233"/>
                      <a:pt x="313" y="233"/>
                    </a:cubicBezTo>
                    <a:cubicBezTo>
                      <a:pt x="312" y="234"/>
                      <a:pt x="312" y="235"/>
                      <a:pt x="313" y="235"/>
                    </a:cubicBezTo>
                    <a:cubicBezTo>
                      <a:pt x="314" y="235"/>
                      <a:pt x="314" y="234"/>
                      <a:pt x="315" y="234"/>
                    </a:cubicBezTo>
                    <a:close/>
                    <a:moveTo>
                      <a:pt x="369" y="199"/>
                    </a:moveTo>
                    <a:cubicBezTo>
                      <a:pt x="368" y="198"/>
                      <a:pt x="368" y="198"/>
                      <a:pt x="368" y="198"/>
                    </a:cubicBezTo>
                    <a:cubicBezTo>
                      <a:pt x="368" y="199"/>
                      <a:pt x="368" y="199"/>
                      <a:pt x="368" y="199"/>
                    </a:cubicBezTo>
                    <a:lnTo>
                      <a:pt x="369" y="199"/>
                    </a:lnTo>
                    <a:close/>
                    <a:moveTo>
                      <a:pt x="326" y="34"/>
                    </a:moveTo>
                    <a:cubicBezTo>
                      <a:pt x="326" y="36"/>
                      <a:pt x="327" y="36"/>
                      <a:pt x="328" y="36"/>
                    </a:cubicBezTo>
                    <a:cubicBezTo>
                      <a:pt x="329" y="37"/>
                      <a:pt x="330" y="36"/>
                      <a:pt x="331" y="37"/>
                    </a:cubicBezTo>
                    <a:cubicBezTo>
                      <a:pt x="333" y="38"/>
                      <a:pt x="336" y="40"/>
                      <a:pt x="339" y="40"/>
                    </a:cubicBezTo>
                    <a:cubicBezTo>
                      <a:pt x="339" y="40"/>
                      <a:pt x="339" y="40"/>
                      <a:pt x="339" y="41"/>
                    </a:cubicBezTo>
                    <a:cubicBezTo>
                      <a:pt x="340" y="41"/>
                      <a:pt x="339" y="41"/>
                      <a:pt x="339" y="41"/>
                    </a:cubicBezTo>
                    <a:cubicBezTo>
                      <a:pt x="337" y="41"/>
                      <a:pt x="335" y="42"/>
                      <a:pt x="334" y="42"/>
                    </a:cubicBezTo>
                    <a:cubicBezTo>
                      <a:pt x="332" y="42"/>
                      <a:pt x="331" y="43"/>
                      <a:pt x="330" y="44"/>
                    </a:cubicBezTo>
                    <a:cubicBezTo>
                      <a:pt x="329" y="45"/>
                      <a:pt x="330" y="46"/>
                      <a:pt x="332" y="48"/>
                    </a:cubicBezTo>
                    <a:cubicBezTo>
                      <a:pt x="334" y="50"/>
                      <a:pt x="337" y="52"/>
                      <a:pt x="339" y="54"/>
                    </a:cubicBezTo>
                    <a:cubicBezTo>
                      <a:pt x="339" y="55"/>
                      <a:pt x="340" y="55"/>
                      <a:pt x="341" y="55"/>
                    </a:cubicBezTo>
                    <a:cubicBezTo>
                      <a:pt x="345" y="54"/>
                      <a:pt x="348" y="49"/>
                      <a:pt x="347" y="44"/>
                    </a:cubicBezTo>
                    <a:cubicBezTo>
                      <a:pt x="347" y="43"/>
                      <a:pt x="346" y="43"/>
                      <a:pt x="347" y="41"/>
                    </a:cubicBezTo>
                    <a:cubicBezTo>
                      <a:pt x="347" y="41"/>
                      <a:pt x="347" y="41"/>
                      <a:pt x="347" y="41"/>
                    </a:cubicBezTo>
                    <a:cubicBezTo>
                      <a:pt x="347" y="41"/>
                      <a:pt x="348" y="41"/>
                      <a:pt x="349" y="41"/>
                    </a:cubicBezTo>
                    <a:cubicBezTo>
                      <a:pt x="350" y="43"/>
                      <a:pt x="352" y="45"/>
                      <a:pt x="352" y="48"/>
                    </a:cubicBezTo>
                    <a:cubicBezTo>
                      <a:pt x="351" y="49"/>
                      <a:pt x="351" y="51"/>
                      <a:pt x="351" y="52"/>
                    </a:cubicBezTo>
                    <a:cubicBezTo>
                      <a:pt x="350" y="56"/>
                      <a:pt x="350" y="56"/>
                      <a:pt x="354" y="56"/>
                    </a:cubicBezTo>
                    <a:cubicBezTo>
                      <a:pt x="357" y="56"/>
                      <a:pt x="359" y="57"/>
                      <a:pt x="360" y="60"/>
                    </a:cubicBezTo>
                    <a:cubicBezTo>
                      <a:pt x="362" y="64"/>
                      <a:pt x="366" y="65"/>
                      <a:pt x="370" y="65"/>
                    </a:cubicBezTo>
                    <a:cubicBezTo>
                      <a:pt x="377" y="65"/>
                      <a:pt x="383" y="65"/>
                      <a:pt x="389" y="67"/>
                    </a:cubicBezTo>
                    <a:cubicBezTo>
                      <a:pt x="390" y="68"/>
                      <a:pt x="392" y="68"/>
                      <a:pt x="392" y="67"/>
                    </a:cubicBezTo>
                    <a:cubicBezTo>
                      <a:pt x="395" y="66"/>
                      <a:pt x="397" y="64"/>
                      <a:pt x="400" y="62"/>
                    </a:cubicBezTo>
                    <a:cubicBezTo>
                      <a:pt x="400" y="61"/>
                      <a:pt x="400" y="59"/>
                      <a:pt x="400" y="58"/>
                    </a:cubicBezTo>
                    <a:cubicBezTo>
                      <a:pt x="400" y="57"/>
                      <a:pt x="399" y="56"/>
                      <a:pt x="398" y="56"/>
                    </a:cubicBezTo>
                    <a:cubicBezTo>
                      <a:pt x="397" y="55"/>
                      <a:pt x="396" y="54"/>
                      <a:pt x="395" y="53"/>
                    </a:cubicBezTo>
                    <a:cubicBezTo>
                      <a:pt x="393" y="52"/>
                      <a:pt x="393" y="51"/>
                      <a:pt x="393" y="49"/>
                    </a:cubicBezTo>
                    <a:cubicBezTo>
                      <a:pt x="394" y="46"/>
                      <a:pt x="390" y="44"/>
                      <a:pt x="390" y="41"/>
                    </a:cubicBezTo>
                    <a:cubicBezTo>
                      <a:pt x="389" y="36"/>
                      <a:pt x="385" y="32"/>
                      <a:pt x="380" y="29"/>
                    </a:cubicBezTo>
                    <a:cubicBezTo>
                      <a:pt x="378" y="28"/>
                      <a:pt x="375" y="28"/>
                      <a:pt x="373" y="29"/>
                    </a:cubicBezTo>
                    <a:cubicBezTo>
                      <a:pt x="372" y="31"/>
                      <a:pt x="370" y="30"/>
                      <a:pt x="368" y="29"/>
                    </a:cubicBezTo>
                    <a:cubicBezTo>
                      <a:pt x="366" y="27"/>
                      <a:pt x="363" y="28"/>
                      <a:pt x="361" y="29"/>
                    </a:cubicBezTo>
                    <a:cubicBezTo>
                      <a:pt x="360" y="30"/>
                      <a:pt x="360" y="30"/>
                      <a:pt x="360" y="30"/>
                    </a:cubicBezTo>
                    <a:cubicBezTo>
                      <a:pt x="360" y="31"/>
                      <a:pt x="360" y="31"/>
                      <a:pt x="360" y="31"/>
                    </a:cubicBezTo>
                    <a:cubicBezTo>
                      <a:pt x="359" y="31"/>
                      <a:pt x="359" y="31"/>
                      <a:pt x="359" y="31"/>
                    </a:cubicBezTo>
                    <a:cubicBezTo>
                      <a:pt x="357" y="32"/>
                      <a:pt x="355" y="34"/>
                      <a:pt x="354" y="36"/>
                    </a:cubicBezTo>
                    <a:cubicBezTo>
                      <a:pt x="353" y="36"/>
                      <a:pt x="352" y="36"/>
                      <a:pt x="352" y="36"/>
                    </a:cubicBezTo>
                    <a:cubicBezTo>
                      <a:pt x="352" y="35"/>
                      <a:pt x="352" y="35"/>
                      <a:pt x="352" y="34"/>
                    </a:cubicBezTo>
                    <a:cubicBezTo>
                      <a:pt x="354" y="32"/>
                      <a:pt x="356" y="31"/>
                      <a:pt x="359" y="31"/>
                    </a:cubicBezTo>
                    <a:cubicBezTo>
                      <a:pt x="359" y="31"/>
                      <a:pt x="359" y="31"/>
                      <a:pt x="359" y="31"/>
                    </a:cubicBezTo>
                    <a:cubicBezTo>
                      <a:pt x="360" y="30"/>
                      <a:pt x="360" y="30"/>
                      <a:pt x="360" y="30"/>
                    </a:cubicBezTo>
                    <a:cubicBezTo>
                      <a:pt x="360" y="27"/>
                      <a:pt x="360" y="23"/>
                      <a:pt x="356" y="21"/>
                    </a:cubicBezTo>
                    <a:cubicBezTo>
                      <a:pt x="354" y="20"/>
                      <a:pt x="352" y="17"/>
                      <a:pt x="352" y="13"/>
                    </a:cubicBezTo>
                    <a:cubicBezTo>
                      <a:pt x="352" y="12"/>
                      <a:pt x="351" y="11"/>
                      <a:pt x="349" y="11"/>
                    </a:cubicBezTo>
                    <a:cubicBezTo>
                      <a:pt x="344" y="10"/>
                      <a:pt x="342" y="7"/>
                      <a:pt x="338" y="3"/>
                    </a:cubicBezTo>
                    <a:cubicBezTo>
                      <a:pt x="337" y="2"/>
                      <a:pt x="335" y="1"/>
                      <a:pt x="334" y="1"/>
                    </a:cubicBezTo>
                    <a:cubicBezTo>
                      <a:pt x="332" y="0"/>
                      <a:pt x="330" y="1"/>
                      <a:pt x="329" y="2"/>
                    </a:cubicBezTo>
                    <a:cubicBezTo>
                      <a:pt x="329" y="5"/>
                      <a:pt x="328" y="8"/>
                      <a:pt x="326" y="11"/>
                    </a:cubicBezTo>
                    <a:cubicBezTo>
                      <a:pt x="323" y="14"/>
                      <a:pt x="323" y="19"/>
                      <a:pt x="324" y="23"/>
                    </a:cubicBezTo>
                    <a:cubicBezTo>
                      <a:pt x="326" y="27"/>
                      <a:pt x="327" y="31"/>
                      <a:pt x="326" y="34"/>
                    </a:cubicBezTo>
                    <a:close/>
                    <a:moveTo>
                      <a:pt x="370" y="191"/>
                    </a:moveTo>
                    <a:cubicBezTo>
                      <a:pt x="370" y="190"/>
                      <a:pt x="370" y="190"/>
                      <a:pt x="369" y="190"/>
                    </a:cubicBezTo>
                    <a:cubicBezTo>
                      <a:pt x="369" y="191"/>
                      <a:pt x="369" y="191"/>
                      <a:pt x="369" y="191"/>
                    </a:cubicBezTo>
                    <a:lnTo>
                      <a:pt x="370" y="191"/>
                    </a:lnTo>
                    <a:close/>
                    <a:moveTo>
                      <a:pt x="361" y="210"/>
                    </a:moveTo>
                    <a:cubicBezTo>
                      <a:pt x="362" y="210"/>
                      <a:pt x="362" y="210"/>
                      <a:pt x="362" y="210"/>
                    </a:cubicBezTo>
                    <a:cubicBezTo>
                      <a:pt x="362" y="210"/>
                      <a:pt x="362" y="210"/>
                      <a:pt x="362" y="209"/>
                    </a:cubicBezTo>
                    <a:cubicBezTo>
                      <a:pt x="361" y="209"/>
                      <a:pt x="361" y="209"/>
                      <a:pt x="361" y="210"/>
                    </a:cubicBezTo>
                    <a:close/>
                    <a:moveTo>
                      <a:pt x="365" y="123"/>
                    </a:moveTo>
                    <a:cubicBezTo>
                      <a:pt x="365" y="121"/>
                      <a:pt x="365" y="121"/>
                      <a:pt x="364" y="120"/>
                    </a:cubicBezTo>
                    <a:cubicBezTo>
                      <a:pt x="363" y="120"/>
                      <a:pt x="362" y="120"/>
                      <a:pt x="362" y="121"/>
                    </a:cubicBezTo>
                    <a:cubicBezTo>
                      <a:pt x="361" y="122"/>
                      <a:pt x="362" y="123"/>
                      <a:pt x="362" y="124"/>
                    </a:cubicBezTo>
                    <a:cubicBezTo>
                      <a:pt x="363" y="124"/>
                      <a:pt x="364" y="123"/>
                      <a:pt x="365" y="123"/>
                    </a:cubicBezTo>
                    <a:close/>
                    <a:moveTo>
                      <a:pt x="356" y="209"/>
                    </a:moveTo>
                    <a:cubicBezTo>
                      <a:pt x="355" y="210"/>
                      <a:pt x="355" y="210"/>
                      <a:pt x="355" y="210"/>
                    </a:cubicBezTo>
                    <a:cubicBezTo>
                      <a:pt x="356" y="210"/>
                      <a:pt x="356" y="210"/>
                      <a:pt x="356" y="210"/>
                    </a:cubicBezTo>
                    <a:lnTo>
                      <a:pt x="356" y="209"/>
                    </a:lnTo>
                    <a:close/>
                    <a:moveTo>
                      <a:pt x="346" y="237"/>
                    </a:moveTo>
                    <a:cubicBezTo>
                      <a:pt x="346" y="237"/>
                      <a:pt x="344" y="237"/>
                      <a:pt x="344" y="237"/>
                    </a:cubicBezTo>
                    <a:cubicBezTo>
                      <a:pt x="342" y="238"/>
                      <a:pt x="341" y="242"/>
                      <a:pt x="343" y="244"/>
                    </a:cubicBezTo>
                    <a:cubicBezTo>
                      <a:pt x="344" y="245"/>
                      <a:pt x="346" y="246"/>
                      <a:pt x="348" y="245"/>
                    </a:cubicBezTo>
                    <a:cubicBezTo>
                      <a:pt x="349" y="245"/>
                      <a:pt x="349" y="244"/>
                      <a:pt x="349" y="244"/>
                    </a:cubicBezTo>
                    <a:cubicBezTo>
                      <a:pt x="349" y="241"/>
                      <a:pt x="349" y="239"/>
                      <a:pt x="346" y="237"/>
                    </a:cubicBezTo>
                    <a:close/>
                    <a:moveTo>
                      <a:pt x="338" y="182"/>
                    </a:moveTo>
                    <a:cubicBezTo>
                      <a:pt x="339" y="183"/>
                      <a:pt x="340" y="182"/>
                      <a:pt x="341" y="180"/>
                    </a:cubicBezTo>
                    <a:cubicBezTo>
                      <a:pt x="340" y="179"/>
                      <a:pt x="340" y="178"/>
                      <a:pt x="339" y="178"/>
                    </a:cubicBezTo>
                    <a:cubicBezTo>
                      <a:pt x="339" y="176"/>
                      <a:pt x="336" y="179"/>
                      <a:pt x="337" y="180"/>
                    </a:cubicBezTo>
                    <a:cubicBezTo>
                      <a:pt x="337" y="182"/>
                      <a:pt x="337" y="182"/>
                      <a:pt x="338" y="182"/>
                    </a:cubicBez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8" name="Freeform 355"/>
              <p:cNvSpPr>
                <a:spLocks noEditPoints="1"/>
              </p:cNvSpPr>
              <p:nvPr/>
            </p:nvSpPr>
            <p:spPr bwMode="auto">
              <a:xfrm>
                <a:off x="4024" y="524"/>
                <a:ext cx="2552" cy="1536"/>
              </a:xfrm>
              <a:custGeom>
                <a:avLst/>
                <a:gdLst>
                  <a:gd name="T0" fmla="*/ 1060 w 1243"/>
                  <a:gd name="T1" fmla="*/ 580 h 748"/>
                  <a:gd name="T2" fmla="*/ 1179 w 1243"/>
                  <a:gd name="T3" fmla="*/ 218 h 748"/>
                  <a:gd name="T4" fmla="*/ 819 w 1243"/>
                  <a:gd name="T5" fmla="*/ 125 h 748"/>
                  <a:gd name="T6" fmla="*/ 720 w 1243"/>
                  <a:gd name="T7" fmla="*/ 544 h 748"/>
                  <a:gd name="T8" fmla="*/ 499 w 1243"/>
                  <a:gd name="T9" fmla="*/ 151 h 748"/>
                  <a:gd name="T10" fmla="*/ 485 w 1243"/>
                  <a:gd name="T11" fmla="*/ 165 h 748"/>
                  <a:gd name="T12" fmla="*/ 373 w 1243"/>
                  <a:gd name="T13" fmla="*/ 341 h 748"/>
                  <a:gd name="T14" fmla="*/ 96 w 1243"/>
                  <a:gd name="T15" fmla="*/ 503 h 748"/>
                  <a:gd name="T16" fmla="*/ 40 w 1243"/>
                  <a:gd name="T17" fmla="*/ 385 h 748"/>
                  <a:gd name="T18" fmla="*/ 1232 w 1243"/>
                  <a:gd name="T19" fmla="*/ 129 h 748"/>
                  <a:gd name="T20" fmla="*/ 1053 w 1243"/>
                  <a:gd name="T21" fmla="*/ 127 h 748"/>
                  <a:gd name="T22" fmla="*/ 871 w 1243"/>
                  <a:gd name="T23" fmla="*/ 133 h 748"/>
                  <a:gd name="T24" fmla="*/ 781 w 1243"/>
                  <a:gd name="T25" fmla="*/ 159 h 748"/>
                  <a:gd name="T26" fmla="*/ 676 w 1243"/>
                  <a:gd name="T27" fmla="*/ 142 h 748"/>
                  <a:gd name="T28" fmla="*/ 555 w 1243"/>
                  <a:gd name="T29" fmla="*/ 172 h 748"/>
                  <a:gd name="T30" fmla="*/ 485 w 1243"/>
                  <a:gd name="T31" fmla="*/ 97 h 748"/>
                  <a:gd name="T32" fmla="*/ 376 w 1243"/>
                  <a:gd name="T33" fmla="*/ 184 h 748"/>
                  <a:gd name="T34" fmla="*/ 390 w 1243"/>
                  <a:gd name="T35" fmla="*/ 282 h 748"/>
                  <a:gd name="T36" fmla="*/ 332 w 1243"/>
                  <a:gd name="T37" fmla="*/ 277 h 748"/>
                  <a:gd name="T38" fmla="*/ 327 w 1243"/>
                  <a:gd name="T39" fmla="*/ 376 h 748"/>
                  <a:gd name="T40" fmla="*/ 305 w 1243"/>
                  <a:gd name="T41" fmla="*/ 346 h 748"/>
                  <a:gd name="T42" fmla="*/ 186 w 1243"/>
                  <a:gd name="T43" fmla="*/ 354 h 748"/>
                  <a:gd name="T44" fmla="*/ 97 w 1243"/>
                  <a:gd name="T45" fmla="*/ 434 h 748"/>
                  <a:gd name="T46" fmla="*/ 105 w 1243"/>
                  <a:gd name="T47" fmla="*/ 392 h 748"/>
                  <a:gd name="T48" fmla="*/ 5 w 1243"/>
                  <a:gd name="T49" fmla="*/ 359 h 748"/>
                  <a:gd name="T50" fmla="*/ 23 w 1243"/>
                  <a:gd name="T51" fmla="*/ 495 h 748"/>
                  <a:gd name="T52" fmla="*/ 18 w 1243"/>
                  <a:gd name="T53" fmla="*/ 548 h 748"/>
                  <a:gd name="T54" fmla="*/ 66 w 1243"/>
                  <a:gd name="T55" fmla="*/ 598 h 748"/>
                  <a:gd name="T56" fmla="*/ 118 w 1243"/>
                  <a:gd name="T57" fmla="*/ 643 h 748"/>
                  <a:gd name="T58" fmla="*/ 162 w 1243"/>
                  <a:gd name="T59" fmla="*/ 740 h 748"/>
                  <a:gd name="T60" fmla="*/ 208 w 1243"/>
                  <a:gd name="T61" fmla="*/ 709 h 748"/>
                  <a:gd name="T62" fmla="*/ 220 w 1243"/>
                  <a:gd name="T63" fmla="*/ 621 h 748"/>
                  <a:gd name="T64" fmla="*/ 290 w 1243"/>
                  <a:gd name="T65" fmla="*/ 621 h 748"/>
                  <a:gd name="T66" fmla="*/ 309 w 1243"/>
                  <a:gd name="T67" fmla="*/ 586 h 748"/>
                  <a:gd name="T68" fmla="*/ 388 w 1243"/>
                  <a:gd name="T69" fmla="*/ 555 h 748"/>
                  <a:gd name="T70" fmla="*/ 434 w 1243"/>
                  <a:gd name="T71" fmla="*/ 572 h 748"/>
                  <a:gd name="T72" fmla="*/ 548 w 1243"/>
                  <a:gd name="T73" fmla="*/ 622 h 748"/>
                  <a:gd name="T74" fmla="*/ 643 w 1243"/>
                  <a:gd name="T75" fmla="*/ 583 h 748"/>
                  <a:gd name="T76" fmla="*/ 816 w 1243"/>
                  <a:gd name="T77" fmla="*/ 594 h 748"/>
                  <a:gd name="T78" fmla="*/ 864 w 1243"/>
                  <a:gd name="T79" fmla="*/ 536 h 748"/>
                  <a:gd name="T80" fmla="*/ 957 w 1243"/>
                  <a:gd name="T81" fmla="*/ 611 h 748"/>
                  <a:gd name="T82" fmla="*/ 968 w 1243"/>
                  <a:gd name="T83" fmla="*/ 685 h 748"/>
                  <a:gd name="T84" fmla="*/ 1063 w 1243"/>
                  <a:gd name="T85" fmla="*/ 621 h 748"/>
                  <a:gd name="T86" fmla="*/ 974 w 1243"/>
                  <a:gd name="T87" fmla="*/ 503 h 748"/>
                  <a:gd name="T88" fmla="*/ 1042 w 1243"/>
                  <a:gd name="T89" fmla="*/ 387 h 748"/>
                  <a:gd name="T90" fmla="*/ 1112 w 1243"/>
                  <a:gd name="T91" fmla="*/ 297 h 748"/>
                  <a:gd name="T92" fmla="*/ 1163 w 1243"/>
                  <a:gd name="T93" fmla="*/ 480 h 748"/>
                  <a:gd name="T94" fmla="*/ 1145 w 1243"/>
                  <a:gd name="T95" fmla="*/ 347 h 748"/>
                  <a:gd name="T96" fmla="*/ 1207 w 1243"/>
                  <a:gd name="T97" fmla="*/ 237 h 748"/>
                  <a:gd name="T98" fmla="*/ 965 w 1243"/>
                  <a:gd name="T99" fmla="*/ 689 h 748"/>
                  <a:gd name="T100" fmla="*/ 476 w 1243"/>
                  <a:gd name="T101" fmla="*/ 86 h 748"/>
                  <a:gd name="T102" fmla="*/ 453 w 1243"/>
                  <a:gd name="T103" fmla="*/ 65 h 748"/>
                  <a:gd name="T104" fmla="*/ 424 w 1243"/>
                  <a:gd name="T105" fmla="*/ 46 h 748"/>
                  <a:gd name="T106" fmla="*/ 759 w 1243"/>
                  <a:gd name="T107" fmla="*/ 111 h 748"/>
                  <a:gd name="T108" fmla="*/ 697 w 1243"/>
                  <a:gd name="T109" fmla="*/ 64 h 748"/>
                  <a:gd name="T110" fmla="*/ 726 w 1243"/>
                  <a:gd name="T111" fmla="*/ 38 h 748"/>
                  <a:gd name="T112" fmla="*/ 176 w 1243"/>
                  <a:gd name="T113" fmla="*/ 306 h 748"/>
                  <a:gd name="T114" fmla="*/ 186 w 1243"/>
                  <a:gd name="T115" fmla="*/ 193 h 748"/>
                  <a:gd name="T116" fmla="*/ 322 w 1243"/>
                  <a:gd name="T117" fmla="*/ 239 h 748"/>
                  <a:gd name="T118" fmla="*/ 368 w 1243"/>
                  <a:gd name="T119" fmla="*/ 199 h 748"/>
                  <a:gd name="T120" fmla="*/ 368 w 1243"/>
                  <a:gd name="T121" fmla="*/ 29 h 748"/>
                  <a:gd name="T122" fmla="*/ 365 w 1243"/>
                  <a:gd name="T123" fmla="*/ 123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43" h="748">
                    <a:moveTo>
                      <a:pt x="1151" y="365"/>
                    </a:moveTo>
                    <a:cubicBezTo>
                      <a:pt x="1150" y="366"/>
                      <a:pt x="1149" y="367"/>
                      <a:pt x="1148" y="367"/>
                    </a:cubicBezTo>
                    <a:cubicBezTo>
                      <a:pt x="1147" y="369"/>
                      <a:pt x="1146" y="370"/>
                      <a:pt x="1147" y="372"/>
                    </a:cubicBezTo>
                    <a:cubicBezTo>
                      <a:pt x="1148" y="375"/>
                      <a:pt x="1148" y="377"/>
                      <a:pt x="1149" y="380"/>
                    </a:cubicBezTo>
                    <a:cubicBezTo>
                      <a:pt x="1149" y="380"/>
                      <a:pt x="1150" y="380"/>
                      <a:pt x="1150" y="380"/>
                    </a:cubicBezTo>
                    <a:cubicBezTo>
                      <a:pt x="1151" y="380"/>
                      <a:pt x="1151" y="380"/>
                      <a:pt x="1151" y="380"/>
                    </a:cubicBezTo>
                    <a:cubicBezTo>
                      <a:pt x="1151" y="377"/>
                      <a:pt x="1153" y="375"/>
                      <a:pt x="1155" y="372"/>
                    </a:cubicBezTo>
                    <a:cubicBezTo>
                      <a:pt x="1156" y="370"/>
                      <a:pt x="1156" y="367"/>
                      <a:pt x="1154" y="366"/>
                    </a:cubicBezTo>
                    <a:cubicBezTo>
                      <a:pt x="1153" y="365"/>
                      <a:pt x="1151" y="365"/>
                      <a:pt x="1151" y="365"/>
                    </a:cubicBezTo>
                    <a:close/>
                    <a:moveTo>
                      <a:pt x="962" y="487"/>
                    </a:moveTo>
                    <a:cubicBezTo>
                      <a:pt x="960" y="486"/>
                      <a:pt x="957" y="487"/>
                      <a:pt x="957" y="490"/>
                    </a:cubicBezTo>
                    <a:cubicBezTo>
                      <a:pt x="956" y="491"/>
                      <a:pt x="957" y="493"/>
                      <a:pt x="959" y="493"/>
                    </a:cubicBezTo>
                    <a:cubicBezTo>
                      <a:pt x="960" y="493"/>
                      <a:pt x="960" y="494"/>
                      <a:pt x="962" y="494"/>
                    </a:cubicBezTo>
                    <a:cubicBezTo>
                      <a:pt x="962" y="493"/>
                      <a:pt x="963" y="493"/>
                      <a:pt x="964" y="493"/>
                    </a:cubicBezTo>
                    <a:cubicBezTo>
                      <a:pt x="965" y="490"/>
                      <a:pt x="965" y="488"/>
                      <a:pt x="962" y="487"/>
                    </a:cubicBezTo>
                    <a:close/>
                    <a:moveTo>
                      <a:pt x="952" y="491"/>
                    </a:moveTo>
                    <a:cubicBezTo>
                      <a:pt x="952" y="491"/>
                      <a:pt x="952" y="491"/>
                      <a:pt x="952" y="491"/>
                    </a:cubicBezTo>
                    <a:cubicBezTo>
                      <a:pt x="954" y="491"/>
                      <a:pt x="954" y="490"/>
                      <a:pt x="954" y="490"/>
                    </a:cubicBezTo>
                    <a:cubicBezTo>
                      <a:pt x="953" y="490"/>
                      <a:pt x="953" y="490"/>
                      <a:pt x="953" y="489"/>
                    </a:cubicBezTo>
                    <a:cubicBezTo>
                      <a:pt x="952" y="490"/>
                      <a:pt x="952" y="490"/>
                      <a:pt x="952" y="491"/>
                    </a:cubicBezTo>
                    <a:close/>
                    <a:moveTo>
                      <a:pt x="1057" y="577"/>
                    </a:moveTo>
                    <a:cubicBezTo>
                      <a:pt x="1056" y="576"/>
                      <a:pt x="1056" y="575"/>
                      <a:pt x="1055" y="575"/>
                    </a:cubicBezTo>
                    <a:cubicBezTo>
                      <a:pt x="1055" y="576"/>
                      <a:pt x="1055" y="577"/>
                      <a:pt x="1057" y="577"/>
                    </a:cubicBezTo>
                    <a:close/>
                    <a:moveTo>
                      <a:pt x="1057" y="577"/>
                    </a:moveTo>
                    <a:cubicBezTo>
                      <a:pt x="1057" y="577"/>
                      <a:pt x="1057" y="577"/>
                      <a:pt x="1057" y="577"/>
                    </a:cubicBezTo>
                    <a:moveTo>
                      <a:pt x="1059" y="579"/>
                    </a:moveTo>
                    <a:cubicBezTo>
                      <a:pt x="1058" y="578"/>
                      <a:pt x="1058" y="578"/>
                      <a:pt x="1057" y="577"/>
                    </a:cubicBezTo>
                    <a:cubicBezTo>
                      <a:pt x="1058" y="578"/>
                      <a:pt x="1058" y="579"/>
                      <a:pt x="1059" y="579"/>
                    </a:cubicBezTo>
                    <a:close/>
                    <a:moveTo>
                      <a:pt x="571" y="163"/>
                    </a:moveTo>
                    <a:cubicBezTo>
                      <a:pt x="571" y="163"/>
                      <a:pt x="571" y="163"/>
                      <a:pt x="571" y="163"/>
                    </a:cubicBezTo>
                    <a:cubicBezTo>
                      <a:pt x="571" y="162"/>
                      <a:pt x="571" y="162"/>
                      <a:pt x="571" y="163"/>
                    </a:cubicBezTo>
                    <a:close/>
                    <a:moveTo>
                      <a:pt x="1060" y="580"/>
                    </a:moveTo>
                    <a:cubicBezTo>
                      <a:pt x="1059" y="579"/>
                      <a:pt x="1059" y="579"/>
                      <a:pt x="1059" y="579"/>
                    </a:cubicBezTo>
                    <a:cubicBezTo>
                      <a:pt x="1059" y="579"/>
                      <a:pt x="1059" y="579"/>
                      <a:pt x="1059" y="580"/>
                    </a:cubicBezTo>
                    <a:cubicBezTo>
                      <a:pt x="1059" y="580"/>
                      <a:pt x="1059" y="580"/>
                      <a:pt x="1060" y="580"/>
                    </a:cubicBezTo>
                    <a:close/>
                    <a:moveTo>
                      <a:pt x="571" y="163"/>
                    </a:moveTo>
                    <a:cubicBezTo>
                      <a:pt x="572" y="163"/>
                      <a:pt x="572" y="163"/>
                      <a:pt x="572" y="163"/>
                    </a:cubicBezTo>
                    <a:cubicBezTo>
                      <a:pt x="572" y="163"/>
                      <a:pt x="572" y="163"/>
                      <a:pt x="572" y="163"/>
                    </a:cubicBezTo>
                    <a:cubicBezTo>
                      <a:pt x="572" y="163"/>
                      <a:pt x="572" y="163"/>
                      <a:pt x="571" y="163"/>
                    </a:cubicBezTo>
                    <a:close/>
                    <a:moveTo>
                      <a:pt x="194" y="349"/>
                    </a:moveTo>
                    <a:cubicBezTo>
                      <a:pt x="194" y="349"/>
                      <a:pt x="194" y="349"/>
                      <a:pt x="193" y="349"/>
                    </a:cubicBezTo>
                    <a:cubicBezTo>
                      <a:pt x="193" y="350"/>
                      <a:pt x="192" y="350"/>
                      <a:pt x="192" y="350"/>
                    </a:cubicBezTo>
                    <a:cubicBezTo>
                      <a:pt x="193" y="350"/>
                      <a:pt x="193" y="350"/>
                      <a:pt x="194" y="350"/>
                    </a:cubicBezTo>
                    <a:cubicBezTo>
                      <a:pt x="194" y="350"/>
                      <a:pt x="195" y="350"/>
                      <a:pt x="194" y="349"/>
                    </a:cubicBezTo>
                    <a:close/>
                    <a:moveTo>
                      <a:pt x="192" y="350"/>
                    </a:moveTo>
                    <a:cubicBezTo>
                      <a:pt x="192" y="350"/>
                      <a:pt x="192" y="350"/>
                      <a:pt x="191" y="350"/>
                    </a:cubicBezTo>
                    <a:cubicBezTo>
                      <a:pt x="191" y="350"/>
                      <a:pt x="191" y="351"/>
                      <a:pt x="192" y="351"/>
                    </a:cubicBezTo>
                    <a:cubicBezTo>
                      <a:pt x="192" y="351"/>
                      <a:pt x="192" y="351"/>
                      <a:pt x="192" y="351"/>
                    </a:cubicBezTo>
                    <a:cubicBezTo>
                      <a:pt x="192" y="350"/>
                      <a:pt x="192" y="350"/>
                      <a:pt x="192" y="350"/>
                    </a:cubicBezTo>
                    <a:close/>
                    <a:moveTo>
                      <a:pt x="26" y="347"/>
                    </a:moveTo>
                    <a:cubicBezTo>
                      <a:pt x="26" y="347"/>
                      <a:pt x="26" y="347"/>
                      <a:pt x="27" y="347"/>
                    </a:cubicBezTo>
                    <a:cubicBezTo>
                      <a:pt x="27" y="347"/>
                      <a:pt x="27" y="347"/>
                      <a:pt x="27" y="347"/>
                    </a:cubicBezTo>
                    <a:lnTo>
                      <a:pt x="26" y="347"/>
                    </a:lnTo>
                    <a:close/>
                    <a:moveTo>
                      <a:pt x="1055" y="575"/>
                    </a:moveTo>
                    <a:cubicBezTo>
                      <a:pt x="1055" y="575"/>
                      <a:pt x="1055" y="575"/>
                      <a:pt x="1055" y="575"/>
                    </a:cubicBezTo>
                    <a:moveTo>
                      <a:pt x="17" y="350"/>
                    </a:moveTo>
                    <a:cubicBezTo>
                      <a:pt x="15" y="349"/>
                      <a:pt x="13" y="349"/>
                      <a:pt x="10" y="349"/>
                    </a:cubicBezTo>
                    <a:cubicBezTo>
                      <a:pt x="13" y="349"/>
                      <a:pt x="15" y="349"/>
                      <a:pt x="17" y="350"/>
                    </a:cubicBezTo>
                    <a:close/>
                    <a:moveTo>
                      <a:pt x="1179" y="219"/>
                    </a:moveTo>
                    <a:cubicBezTo>
                      <a:pt x="1178" y="220"/>
                      <a:pt x="1177" y="221"/>
                      <a:pt x="1176" y="222"/>
                    </a:cubicBezTo>
                    <a:cubicBezTo>
                      <a:pt x="1175" y="222"/>
                      <a:pt x="1173" y="221"/>
                      <a:pt x="1173" y="220"/>
                    </a:cubicBezTo>
                    <a:cubicBezTo>
                      <a:pt x="1173" y="219"/>
                      <a:pt x="1173" y="219"/>
                      <a:pt x="1174" y="219"/>
                    </a:cubicBezTo>
                    <a:cubicBezTo>
                      <a:pt x="1176" y="218"/>
                      <a:pt x="1177" y="218"/>
                      <a:pt x="1178" y="217"/>
                    </a:cubicBezTo>
                    <a:cubicBezTo>
                      <a:pt x="1178" y="217"/>
                      <a:pt x="1178" y="218"/>
                      <a:pt x="1179" y="218"/>
                    </a:cubicBezTo>
                    <a:cubicBezTo>
                      <a:pt x="1179" y="218"/>
                      <a:pt x="1179" y="219"/>
                      <a:pt x="1179" y="219"/>
                    </a:cubicBezTo>
                    <a:close/>
                    <a:moveTo>
                      <a:pt x="983" y="153"/>
                    </a:moveTo>
                    <a:cubicBezTo>
                      <a:pt x="982" y="153"/>
                      <a:pt x="982" y="152"/>
                      <a:pt x="982" y="151"/>
                    </a:cubicBezTo>
                    <a:cubicBezTo>
                      <a:pt x="982" y="151"/>
                      <a:pt x="982" y="151"/>
                      <a:pt x="981" y="151"/>
                    </a:cubicBezTo>
                    <a:cubicBezTo>
                      <a:pt x="981" y="151"/>
                      <a:pt x="981" y="151"/>
                      <a:pt x="981" y="151"/>
                    </a:cubicBezTo>
                    <a:cubicBezTo>
                      <a:pt x="981" y="151"/>
                      <a:pt x="981" y="151"/>
                      <a:pt x="982" y="151"/>
                    </a:cubicBezTo>
                    <a:cubicBezTo>
                      <a:pt x="982" y="151"/>
                      <a:pt x="982" y="151"/>
                      <a:pt x="982" y="151"/>
                    </a:cubicBezTo>
                    <a:cubicBezTo>
                      <a:pt x="982" y="151"/>
                      <a:pt x="983" y="151"/>
                      <a:pt x="984" y="153"/>
                    </a:cubicBezTo>
                    <a:lnTo>
                      <a:pt x="983" y="153"/>
                    </a:lnTo>
                    <a:close/>
                    <a:moveTo>
                      <a:pt x="879" y="510"/>
                    </a:moveTo>
                    <a:cubicBezTo>
                      <a:pt x="879" y="510"/>
                      <a:pt x="879" y="510"/>
                      <a:pt x="879" y="510"/>
                    </a:cubicBezTo>
                    <a:cubicBezTo>
                      <a:pt x="878" y="511"/>
                      <a:pt x="878" y="511"/>
                      <a:pt x="878" y="511"/>
                    </a:cubicBezTo>
                    <a:cubicBezTo>
                      <a:pt x="878" y="510"/>
                      <a:pt x="878" y="510"/>
                      <a:pt x="878" y="510"/>
                    </a:cubicBezTo>
                    <a:cubicBezTo>
                      <a:pt x="879" y="510"/>
                      <a:pt x="879" y="510"/>
                      <a:pt x="879" y="510"/>
                    </a:cubicBezTo>
                    <a:cubicBezTo>
                      <a:pt x="879" y="510"/>
                      <a:pt x="879" y="510"/>
                      <a:pt x="880" y="510"/>
                    </a:cubicBezTo>
                    <a:cubicBezTo>
                      <a:pt x="880" y="510"/>
                      <a:pt x="880" y="510"/>
                      <a:pt x="880" y="510"/>
                    </a:cubicBezTo>
                    <a:cubicBezTo>
                      <a:pt x="880" y="510"/>
                      <a:pt x="879" y="510"/>
                      <a:pt x="879" y="510"/>
                    </a:cubicBezTo>
                    <a:close/>
                    <a:moveTo>
                      <a:pt x="831" y="135"/>
                    </a:moveTo>
                    <a:cubicBezTo>
                      <a:pt x="830" y="136"/>
                      <a:pt x="829" y="138"/>
                      <a:pt x="829" y="139"/>
                    </a:cubicBezTo>
                    <a:cubicBezTo>
                      <a:pt x="828" y="139"/>
                      <a:pt x="828" y="139"/>
                      <a:pt x="828" y="139"/>
                    </a:cubicBezTo>
                    <a:cubicBezTo>
                      <a:pt x="827" y="139"/>
                      <a:pt x="827" y="139"/>
                      <a:pt x="827" y="139"/>
                    </a:cubicBezTo>
                    <a:cubicBezTo>
                      <a:pt x="827" y="136"/>
                      <a:pt x="828" y="134"/>
                      <a:pt x="828" y="131"/>
                    </a:cubicBezTo>
                    <a:cubicBezTo>
                      <a:pt x="828" y="131"/>
                      <a:pt x="828" y="131"/>
                      <a:pt x="828" y="131"/>
                    </a:cubicBezTo>
                    <a:cubicBezTo>
                      <a:pt x="827" y="131"/>
                      <a:pt x="827" y="131"/>
                      <a:pt x="827" y="131"/>
                    </a:cubicBezTo>
                    <a:cubicBezTo>
                      <a:pt x="828" y="131"/>
                      <a:pt x="828" y="131"/>
                      <a:pt x="828" y="131"/>
                    </a:cubicBezTo>
                    <a:cubicBezTo>
                      <a:pt x="828" y="131"/>
                      <a:pt x="828" y="131"/>
                      <a:pt x="828" y="131"/>
                    </a:cubicBezTo>
                    <a:cubicBezTo>
                      <a:pt x="830" y="132"/>
                      <a:pt x="831" y="133"/>
                      <a:pt x="831" y="135"/>
                    </a:cubicBezTo>
                    <a:close/>
                    <a:moveTo>
                      <a:pt x="820" y="126"/>
                    </a:moveTo>
                    <a:cubicBezTo>
                      <a:pt x="819" y="127"/>
                      <a:pt x="818" y="128"/>
                      <a:pt x="817" y="129"/>
                    </a:cubicBezTo>
                    <a:cubicBezTo>
                      <a:pt x="817" y="129"/>
                      <a:pt x="817" y="129"/>
                      <a:pt x="817" y="129"/>
                    </a:cubicBezTo>
                    <a:cubicBezTo>
                      <a:pt x="816" y="129"/>
                      <a:pt x="815" y="129"/>
                      <a:pt x="815" y="128"/>
                    </a:cubicBezTo>
                    <a:cubicBezTo>
                      <a:pt x="814" y="126"/>
                      <a:pt x="816" y="125"/>
                      <a:pt x="819" y="125"/>
                    </a:cubicBezTo>
                    <a:cubicBezTo>
                      <a:pt x="819" y="125"/>
                      <a:pt x="819" y="126"/>
                      <a:pt x="820" y="126"/>
                    </a:cubicBezTo>
                    <a:close/>
                    <a:moveTo>
                      <a:pt x="784" y="169"/>
                    </a:moveTo>
                    <a:cubicBezTo>
                      <a:pt x="782" y="169"/>
                      <a:pt x="780" y="169"/>
                      <a:pt x="779" y="167"/>
                    </a:cubicBezTo>
                    <a:cubicBezTo>
                      <a:pt x="779" y="166"/>
                      <a:pt x="779" y="166"/>
                      <a:pt x="781" y="166"/>
                    </a:cubicBezTo>
                    <a:cubicBezTo>
                      <a:pt x="782" y="166"/>
                      <a:pt x="784" y="166"/>
                      <a:pt x="784" y="166"/>
                    </a:cubicBezTo>
                    <a:cubicBezTo>
                      <a:pt x="785" y="166"/>
                      <a:pt x="785" y="166"/>
                      <a:pt x="785" y="167"/>
                    </a:cubicBezTo>
                    <a:cubicBezTo>
                      <a:pt x="785" y="168"/>
                      <a:pt x="784" y="169"/>
                      <a:pt x="784" y="169"/>
                    </a:cubicBezTo>
                    <a:close/>
                    <a:moveTo>
                      <a:pt x="720" y="544"/>
                    </a:moveTo>
                    <a:cubicBezTo>
                      <a:pt x="719" y="546"/>
                      <a:pt x="719" y="547"/>
                      <a:pt x="719" y="548"/>
                    </a:cubicBezTo>
                    <a:cubicBezTo>
                      <a:pt x="720" y="550"/>
                      <a:pt x="721" y="551"/>
                      <a:pt x="720" y="553"/>
                    </a:cubicBezTo>
                    <a:cubicBezTo>
                      <a:pt x="717" y="558"/>
                      <a:pt x="713" y="563"/>
                      <a:pt x="708" y="567"/>
                    </a:cubicBezTo>
                    <a:cubicBezTo>
                      <a:pt x="706" y="569"/>
                      <a:pt x="704" y="571"/>
                      <a:pt x="704" y="574"/>
                    </a:cubicBezTo>
                    <a:cubicBezTo>
                      <a:pt x="703" y="576"/>
                      <a:pt x="702" y="578"/>
                      <a:pt x="700" y="579"/>
                    </a:cubicBezTo>
                    <a:cubicBezTo>
                      <a:pt x="698" y="581"/>
                      <a:pt x="696" y="582"/>
                      <a:pt x="693" y="581"/>
                    </a:cubicBezTo>
                    <a:cubicBezTo>
                      <a:pt x="692" y="581"/>
                      <a:pt x="691" y="581"/>
                      <a:pt x="691" y="581"/>
                    </a:cubicBezTo>
                    <a:cubicBezTo>
                      <a:pt x="691" y="580"/>
                      <a:pt x="691" y="580"/>
                      <a:pt x="691" y="580"/>
                    </a:cubicBezTo>
                    <a:cubicBezTo>
                      <a:pt x="692" y="578"/>
                      <a:pt x="693" y="576"/>
                      <a:pt x="693" y="575"/>
                    </a:cubicBezTo>
                    <a:cubicBezTo>
                      <a:pt x="693" y="575"/>
                      <a:pt x="693" y="575"/>
                      <a:pt x="693" y="575"/>
                    </a:cubicBezTo>
                    <a:cubicBezTo>
                      <a:pt x="692" y="575"/>
                      <a:pt x="692" y="575"/>
                      <a:pt x="693" y="574"/>
                    </a:cubicBezTo>
                    <a:cubicBezTo>
                      <a:pt x="693" y="575"/>
                      <a:pt x="693" y="575"/>
                      <a:pt x="693" y="575"/>
                    </a:cubicBezTo>
                    <a:cubicBezTo>
                      <a:pt x="695" y="576"/>
                      <a:pt x="696" y="576"/>
                      <a:pt x="697" y="576"/>
                    </a:cubicBezTo>
                    <a:cubicBezTo>
                      <a:pt x="698" y="576"/>
                      <a:pt x="699" y="574"/>
                      <a:pt x="700" y="573"/>
                    </a:cubicBezTo>
                    <a:cubicBezTo>
                      <a:pt x="701" y="570"/>
                      <a:pt x="702" y="566"/>
                      <a:pt x="705" y="563"/>
                    </a:cubicBezTo>
                    <a:cubicBezTo>
                      <a:pt x="706" y="562"/>
                      <a:pt x="706" y="561"/>
                      <a:pt x="706" y="559"/>
                    </a:cubicBezTo>
                    <a:cubicBezTo>
                      <a:pt x="707" y="557"/>
                      <a:pt x="708" y="554"/>
                      <a:pt x="709" y="552"/>
                    </a:cubicBezTo>
                    <a:cubicBezTo>
                      <a:pt x="714" y="541"/>
                      <a:pt x="716" y="530"/>
                      <a:pt x="714" y="518"/>
                    </a:cubicBezTo>
                    <a:cubicBezTo>
                      <a:pt x="714" y="518"/>
                      <a:pt x="714" y="517"/>
                      <a:pt x="714" y="516"/>
                    </a:cubicBezTo>
                    <a:cubicBezTo>
                      <a:pt x="714" y="516"/>
                      <a:pt x="714" y="515"/>
                      <a:pt x="715" y="515"/>
                    </a:cubicBezTo>
                    <a:cubicBezTo>
                      <a:pt x="716" y="515"/>
                      <a:pt x="716" y="515"/>
                      <a:pt x="716" y="516"/>
                    </a:cubicBezTo>
                    <a:cubicBezTo>
                      <a:pt x="719" y="520"/>
                      <a:pt x="719" y="525"/>
                      <a:pt x="720" y="529"/>
                    </a:cubicBezTo>
                    <a:cubicBezTo>
                      <a:pt x="720" y="532"/>
                      <a:pt x="720" y="535"/>
                      <a:pt x="721" y="537"/>
                    </a:cubicBezTo>
                    <a:cubicBezTo>
                      <a:pt x="723" y="540"/>
                      <a:pt x="722" y="542"/>
                      <a:pt x="720" y="544"/>
                    </a:cubicBezTo>
                    <a:close/>
                    <a:moveTo>
                      <a:pt x="651" y="513"/>
                    </a:moveTo>
                    <a:cubicBezTo>
                      <a:pt x="651" y="512"/>
                      <a:pt x="651" y="511"/>
                      <a:pt x="652" y="512"/>
                    </a:cubicBezTo>
                    <a:cubicBezTo>
                      <a:pt x="652" y="512"/>
                      <a:pt x="652" y="512"/>
                      <a:pt x="652" y="512"/>
                    </a:cubicBezTo>
                    <a:lnTo>
                      <a:pt x="651" y="513"/>
                    </a:lnTo>
                    <a:close/>
                    <a:moveTo>
                      <a:pt x="651" y="523"/>
                    </a:moveTo>
                    <a:cubicBezTo>
                      <a:pt x="651" y="523"/>
                      <a:pt x="651" y="523"/>
                      <a:pt x="651" y="523"/>
                    </a:cubicBezTo>
                    <a:cubicBezTo>
                      <a:pt x="648" y="522"/>
                      <a:pt x="646" y="520"/>
                      <a:pt x="646" y="518"/>
                    </a:cubicBezTo>
                    <a:cubicBezTo>
                      <a:pt x="646" y="517"/>
                      <a:pt x="646" y="516"/>
                      <a:pt x="646" y="516"/>
                    </a:cubicBezTo>
                    <a:cubicBezTo>
                      <a:pt x="646" y="515"/>
                      <a:pt x="646" y="515"/>
                      <a:pt x="647" y="516"/>
                    </a:cubicBezTo>
                    <a:cubicBezTo>
                      <a:pt x="648" y="517"/>
                      <a:pt x="648" y="518"/>
                      <a:pt x="649" y="519"/>
                    </a:cubicBezTo>
                    <a:cubicBezTo>
                      <a:pt x="650" y="520"/>
                      <a:pt x="651" y="521"/>
                      <a:pt x="652" y="523"/>
                    </a:cubicBezTo>
                    <a:lnTo>
                      <a:pt x="651" y="523"/>
                    </a:lnTo>
                    <a:close/>
                    <a:moveTo>
                      <a:pt x="535" y="197"/>
                    </a:move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7"/>
                      <a:pt x="535" y="197"/>
                      <a:pt x="535" y="197"/>
                    </a:cubicBezTo>
                    <a:cubicBezTo>
                      <a:pt x="535" y="198"/>
                      <a:pt x="535" y="198"/>
                      <a:pt x="536" y="198"/>
                    </a:cubicBezTo>
                    <a:cubicBezTo>
                      <a:pt x="535" y="198"/>
                      <a:pt x="535" y="198"/>
                      <a:pt x="535" y="197"/>
                    </a:cubicBezTo>
                    <a:close/>
                    <a:moveTo>
                      <a:pt x="519" y="153"/>
                    </a:moveTo>
                    <a:cubicBezTo>
                      <a:pt x="518" y="153"/>
                      <a:pt x="518" y="153"/>
                      <a:pt x="518" y="153"/>
                    </a:cubicBezTo>
                    <a:cubicBezTo>
                      <a:pt x="519" y="152"/>
                      <a:pt x="519" y="152"/>
                      <a:pt x="519" y="152"/>
                    </a:cubicBezTo>
                    <a:lnTo>
                      <a:pt x="519" y="153"/>
                    </a:lnTo>
                    <a:close/>
                    <a:moveTo>
                      <a:pt x="503" y="154"/>
                    </a:moveTo>
                    <a:cubicBezTo>
                      <a:pt x="500" y="156"/>
                      <a:pt x="498" y="158"/>
                      <a:pt x="495" y="160"/>
                    </a:cubicBezTo>
                    <a:cubicBezTo>
                      <a:pt x="494" y="161"/>
                      <a:pt x="493" y="160"/>
                      <a:pt x="492" y="161"/>
                    </a:cubicBezTo>
                    <a:cubicBezTo>
                      <a:pt x="492" y="161"/>
                      <a:pt x="492" y="161"/>
                      <a:pt x="492" y="161"/>
                    </a:cubicBezTo>
                    <a:cubicBezTo>
                      <a:pt x="491" y="161"/>
                      <a:pt x="491" y="161"/>
                      <a:pt x="491" y="161"/>
                    </a:cubicBezTo>
                    <a:cubicBezTo>
                      <a:pt x="492" y="161"/>
                      <a:pt x="492" y="161"/>
                      <a:pt x="492" y="161"/>
                    </a:cubicBezTo>
                    <a:cubicBezTo>
                      <a:pt x="493" y="159"/>
                      <a:pt x="493" y="158"/>
                      <a:pt x="494" y="157"/>
                    </a:cubicBezTo>
                    <a:cubicBezTo>
                      <a:pt x="495" y="155"/>
                      <a:pt x="497" y="154"/>
                      <a:pt x="499" y="151"/>
                    </a:cubicBezTo>
                    <a:cubicBezTo>
                      <a:pt x="499" y="151"/>
                      <a:pt x="499" y="151"/>
                      <a:pt x="499" y="151"/>
                    </a:cubicBezTo>
                    <a:cubicBezTo>
                      <a:pt x="498" y="151"/>
                      <a:pt x="498" y="151"/>
                      <a:pt x="498" y="151"/>
                    </a:cubicBezTo>
                    <a:cubicBezTo>
                      <a:pt x="496" y="151"/>
                      <a:pt x="494" y="151"/>
                      <a:pt x="493" y="148"/>
                    </a:cubicBezTo>
                    <a:cubicBezTo>
                      <a:pt x="493" y="147"/>
                      <a:pt x="493" y="146"/>
                      <a:pt x="494" y="146"/>
                    </a:cubicBezTo>
                    <a:cubicBezTo>
                      <a:pt x="494" y="146"/>
                      <a:pt x="495" y="146"/>
                      <a:pt x="495" y="146"/>
                    </a:cubicBezTo>
                    <a:cubicBezTo>
                      <a:pt x="495" y="146"/>
                      <a:pt x="496" y="147"/>
                      <a:pt x="496" y="148"/>
                    </a:cubicBezTo>
                    <a:cubicBezTo>
                      <a:pt x="497" y="149"/>
                      <a:pt x="498" y="150"/>
                      <a:pt x="498" y="151"/>
                    </a:cubicBezTo>
                    <a:cubicBezTo>
                      <a:pt x="499" y="151"/>
                      <a:pt x="499" y="151"/>
                      <a:pt x="499" y="151"/>
                    </a:cubicBezTo>
                    <a:cubicBezTo>
                      <a:pt x="499" y="151"/>
                      <a:pt x="499" y="151"/>
                      <a:pt x="499" y="151"/>
                    </a:cubicBezTo>
                    <a:cubicBezTo>
                      <a:pt x="500" y="151"/>
                      <a:pt x="501" y="152"/>
                      <a:pt x="502" y="152"/>
                    </a:cubicBezTo>
                    <a:cubicBezTo>
                      <a:pt x="503" y="152"/>
                      <a:pt x="503" y="153"/>
                      <a:pt x="503" y="154"/>
                    </a:cubicBezTo>
                    <a:close/>
                    <a:moveTo>
                      <a:pt x="490" y="163"/>
                    </a:moveTo>
                    <a:cubicBezTo>
                      <a:pt x="489" y="163"/>
                      <a:pt x="489" y="163"/>
                      <a:pt x="489" y="163"/>
                    </a:cubicBezTo>
                    <a:cubicBezTo>
                      <a:pt x="489" y="166"/>
                      <a:pt x="488" y="168"/>
                      <a:pt x="488" y="170"/>
                    </a:cubicBezTo>
                    <a:cubicBezTo>
                      <a:pt x="488" y="172"/>
                      <a:pt x="487" y="172"/>
                      <a:pt x="485" y="172"/>
                    </a:cubicBezTo>
                    <a:cubicBezTo>
                      <a:pt x="483" y="172"/>
                      <a:pt x="483" y="174"/>
                      <a:pt x="483" y="176"/>
                    </a:cubicBezTo>
                    <a:cubicBezTo>
                      <a:pt x="483" y="176"/>
                      <a:pt x="483" y="176"/>
                      <a:pt x="483" y="176"/>
                    </a:cubicBezTo>
                    <a:cubicBezTo>
                      <a:pt x="483" y="177"/>
                      <a:pt x="484" y="178"/>
                      <a:pt x="485" y="179"/>
                    </a:cubicBezTo>
                    <a:cubicBezTo>
                      <a:pt x="485" y="179"/>
                      <a:pt x="486" y="180"/>
                      <a:pt x="488" y="181"/>
                    </a:cubicBezTo>
                    <a:cubicBezTo>
                      <a:pt x="488" y="182"/>
                      <a:pt x="488" y="182"/>
                      <a:pt x="488" y="182"/>
                    </a:cubicBezTo>
                    <a:cubicBezTo>
                      <a:pt x="487" y="182"/>
                      <a:pt x="487" y="182"/>
                      <a:pt x="487" y="182"/>
                    </a:cubicBezTo>
                    <a:cubicBezTo>
                      <a:pt x="486" y="181"/>
                      <a:pt x="485" y="180"/>
                      <a:pt x="485" y="179"/>
                    </a:cubicBezTo>
                    <a:cubicBezTo>
                      <a:pt x="484" y="179"/>
                      <a:pt x="483" y="178"/>
                      <a:pt x="482" y="176"/>
                    </a:cubicBezTo>
                    <a:cubicBezTo>
                      <a:pt x="483" y="176"/>
                      <a:pt x="483" y="176"/>
                      <a:pt x="483" y="176"/>
                    </a:cubicBezTo>
                    <a:cubicBezTo>
                      <a:pt x="480" y="175"/>
                      <a:pt x="477" y="174"/>
                      <a:pt x="476" y="172"/>
                    </a:cubicBezTo>
                    <a:cubicBezTo>
                      <a:pt x="475" y="171"/>
                      <a:pt x="475" y="168"/>
                      <a:pt x="474" y="166"/>
                    </a:cubicBezTo>
                    <a:cubicBezTo>
                      <a:pt x="474" y="165"/>
                      <a:pt x="474" y="164"/>
                      <a:pt x="474" y="163"/>
                    </a:cubicBezTo>
                    <a:cubicBezTo>
                      <a:pt x="474" y="163"/>
                      <a:pt x="474" y="163"/>
                      <a:pt x="473" y="163"/>
                    </a:cubicBezTo>
                    <a:cubicBezTo>
                      <a:pt x="473" y="163"/>
                      <a:pt x="473" y="163"/>
                      <a:pt x="473" y="163"/>
                    </a:cubicBezTo>
                    <a:cubicBezTo>
                      <a:pt x="474" y="163"/>
                      <a:pt x="474" y="163"/>
                      <a:pt x="474" y="163"/>
                    </a:cubicBezTo>
                    <a:cubicBezTo>
                      <a:pt x="474" y="163"/>
                      <a:pt x="474" y="163"/>
                      <a:pt x="474" y="163"/>
                    </a:cubicBezTo>
                    <a:cubicBezTo>
                      <a:pt x="475" y="164"/>
                      <a:pt x="476" y="165"/>
                      <a:pt x="477" y="165"/>
                    </a:cubicBezTo>
                    <a:cubicBezTo>
                      <a:pt x="480" y="166"/>
                      <a:pt x="482" y="166"/>
                      <a:pt x="485" y="165"/>
                    </a:cubicBezTo>
                    <a:cubicBezTo>
                      <a:pt x="486" y="164"/>
                      <a:pt x="488" y="163"/>
                      <a:pt x="489" y="163"/>
                    </a:cubicBezTo>
                    <a:cubicBezTo>
                      <a:pt x="489" y="163"/>
                      <a:pt x="489" y="163"/>
                      <a:pt x="489" y="163"/>
                    </a:cubicBezTo>
                    <a:cubicBezTo>
                      <a:pt x="490" y="163"/>
                      <a:pt x="490" y="163"/>
                      <a:pt x="490" y="163"/>
                    </a:cubicBezTo>
                    <a:close/>
                    <a:moveTo>
                      <a:pt x="464" y="98"/>
                    </a:moveTo>
                    <a:cubicBezTo>
                      <a:pt x="464" y="98"/>
                      <a:pt x="464" y="98"/>
                      <a:pt x="464" y="98"/>
                    </a:cubicBezTo>
                    <a:cubicBezTo>
                      <a:pt x="465" y="98"/>
                      <a:pt x="465" y="98"/>
                      <a:pt x="465" y="98"/>
                    </a:cubicBezTo>
                    <a:lnTo>
                      <a:pt x="464" y="98"/>
                    </a:lnTo>
                    <a:close/>
                    <a:moveTo>
                      <a:pt x="450" y="138"/>
                    </a:moveTo>
                    <a:cubicBezTo>
                      <a:pt x="450" y="137"/>
                      <a:pt x="449" y="136"/>
                      <a:pt x="447" y="136"/>
                    </a:cubicBezTo>
                    <a:cubicBezTo>
                      <a:pt x="447" y="135"/>
                      <a:pt x="447" y="135"/>
                      <a:pt x="447" y="135"/>
                    </a:cubicBezTo>
                    <a:cubicBezTo>
                      <a:pt x="447" y="135"/>
                      <a:pt x="447" y="135"/>
                      <a:pt x="448" y="135"/>
                    </a:cubicBezTo>
                    <a:cubicBezTo>
                      <a:pt x="449" y="136"/>
                      <a:pt x="450" y="136"/>
                      <a:pt x="450" y="137"/>
                    </a:cubicBezTo>
                    <a:cubicBezTo>
                      <a:pt x="451" y="138"/>
                      <a:pt x="451" y="138"/>
                      <a:pt x="451" y="138"/>
                    </a:cubicBezTo>
                    <a:lnTo>
                      <a:pt x="450" y="138"/>
                    </a:lnTo>
                    <a:close/>
                    <a:moveTo>
                      <a:pt x="447" y="558"/>
                    </a:moveTo>
                    <a:cubicBezTo>
                      <a:pt x="446" y="558"/>
                      <a:pt x="445" y="558"/>
                      <a:pt x="445" y="558"/>
                    </a:cubicBezTo>
                    <a:cubicBezTo>
                      <a:pt x="445" y="558"/>
                      <a:pt x="445" y="558"/>
                      <a:pt x="445" y="558"/>
                    </a:cubicBezTo>
                    <a:cubicBezTo>
                      <a:pt x="445" y="558"/>
                      <a:pt x="446" y="557"/>
                      <a:pt x="447" y="557"/>
                    </a:cubicBezTo>
                    <a:cubicBezTo>
                      <a:pt x="447" y="558"/>
                      <a:pt x="447" y="558"/>
                      <a:pt x="447" y="558"/>
                    </a:cubicBezTo>
                    <a:cubicBezTo>
                      <a:pt x="447" y="558"/>
                      <a:pt x="447" y="558"/>
                      <a:pt x="447" y="558"/>
                    </a:cubicBezTo>
                    <a:close/>
                    <a:moveTo>
                      <a:pt x="400" y="294"/>
                    </a:moveTo>
                    <a:cubicBezTo>
                      <a:pt x="399" y="295"/>
                      <a:pt x="398" y="295"/>
                      <a:pt x="397" y="295"/>
                    </a:cubicBezTo>
                    <a:cubicBezTo>
                      <a:pt x="397" y="294"/>
                      <a:pt x="397" y="294"/>
                      <a:pt x="397" y="293"/>
                    </a:cubicBezTo>
                    <a:cubicBezTo>
                      <a:pt x="398" y="292"/>
                      <a:pt x="399" y="292"/>
                      <a:pt x="400" y="292"/>
                    </a:cubicBezTo>
                    <a:cubicBezTo>
                      <a:pt x="400" y="292"/>
                      <a:pt x="400" y="292"/>
                      <a:pt x="400" y="292"/>
                    </a:cubicBezTo>
                    <a:cubicBezTo>
                      <a:pt x="400" y="293"/>
                      <a:pt x="400" y="293"/>
                      <a:pt x="400" y="294"/>
                    </a:cubicBezTo>
                    <a:close/>
                    <a:moveTo>
                      <a:pt x="377" y="350"/>
                    </a:moveTo>
                    <a:cubicBezTo>
                      <a:pt x="377" y="350"/>
                      <a:pt x="377" y="350"/>
                      <a:pt x="377" y="349"/>
                    </a:cubicBezTo>
                    <a:cubicBezTo>
                      <a:pt x="377" y="348"/>
                      <a:pt x="377" y="348"/>
                      <a:pt x="377" y="349"/>
                    </a:cubicBezTo>
                    <a:lnTo>
                      <a:pt x="377" y="350"/>
                    </a:lnTo>
                    <a:close/>
                    <a:moveTo>
                      <a:pt x="374" y="340"/>
                    </a:moveTo>
                    <a:cubicBezTo>
                      <a:pt x="374" y="340"/>
                      <a:pt x="374" y="340"/>
                      <a:pt x="373" y="341"/>
                    </a:cubicBezTo>
                    <a:cubicBezTo>
                      <a:pt x="371" y="337"/>
                      <a:pt x="367" y="333"/>
                      <a:pt x="365" y="329"/>
                    </a:cubicBezTo>
                    <a:cubicBezTo>
                      <a:pt x="365" y="328"/>
                      <a:pt x="365" y="328"/>
                      <a:pt x="365" y="328"/>
                    </a:cubicBezTo>
                    <a:cubicBezTo>
                      <a:pt x="365" y="327"/>
                      <a:pt x="366" y="327"/>
                      <a:pt x="367" y="327"/>
                    </a:cubicBezTo>
                    <a:cubicBezTo>
                      <a:pt x="367" y="327"/>
                      <a:pt x="370" y="328"/>
                      <a:pt x="370" y="329"/>
                    </a:cubicBezTo>
                    <a:cubicBezTo>
                      <a:pt x="372" y="330"/>
                      <a:pt x="373" y="332"/>
                      <a:pt x="375" y="334"/>
                    </a:cubicBezTo>
                    <a:cubicBezTo>
                      <a:pt x="376" y="335"/>
                      <a:pt x="375" y="338"/>
                      <a:pt x="374" y="340"/>
                    </a:cubicBezTo>
                    <a:close/>
                    <a:moveTo>
                      <a:pt x="307" y="311"/>
                    </a:moveTo>
                    <a:cubicBezTo>
                      <a:pt x="306" y="310"/>
                      <a:pt x="306" y="310"/>
                      <a:pt x="306" y="310"/>
                    </a:cubicBezTo>
                    <a:cubicBezTo>
                      <a:pt x="307" y="310"/>
                      <a:pt x="307" y="310"/>
                      <a:pt x="307" y="310"/>
                    </a:cubicBezTo>
                    <a:lnTo>
                      <a:pt x="307" y="311"/>
                    </a:lnTo>
                    <a:close/>
                    <a:moveTo>
                      <a:pt x="205" y="568"/>
                    </a:moveTo>
                    <a:cubicBezTo>
                      <a:pt x="206" y="568"/>
                      <a:pt x="206" y="568"/>
                      <a:pt x="206" y="568"/>
                    </a:cubicBezTo>
                    <a:cubicBezTo>
                      <a:pt x="206" y="568"/>
                      <a:pt x="206" y="568"/>
                      <a:pt x="206" y="568"/>
                    </a:cubicBezTo>
                    <a:lnTo>
                      <a:pt x="205" y="568"/>
                    </a:lnTo>
                    <a:close/>
                    <a:moveTo>
                      <a:pt x="108" y="533"/>
                    </a:moveTo>
                    <a:cubicBezTo>
                      <a:pt x="106" y="534"/>
                      <a:pt x="104" y="533"/>
                      <a:pt x="103" y="531"/>
                    </a:cubicBezTo>
                    <a:cubicBezTo>
                      <a:pt x="102" y="530"/>
                      <a:pt x="102" y="530"/>
                      <a:pt x="102" y="528"/>
                    </a:cubicBezTo>
                    <a:cubicBezTo>
                      <a:pt x="103" y="528"/>
                      <a:pt x="103" y="528"/>
                      <a:pt x="103" y="528"/>
                    </a:cubicBezTo>
                    <a:cubicBezTo>
                      <a:pt x="103" y="526"/>
                      <a:pt x="103" y="525"/>
                      <a:pt x="103" y="525"/>
                    </a:cubicBezTo>
                    <a:cubicBezTo>
                      <a:pt x="103" y="525"/>
                      <a:pt x="103" y="525"/>
                      <a:pt x="103" y="524"/>
                    </a:cubicBezTo>
                    <a:cubicBezTo>
                      <a:pt x="103" y="524"/>
                      <a:pt x="103" y="524"/>
                      <a:pt x="102" y="524"/>
                    </a:cubicBezTo>
                    <a:cubicBezTo>
                      <a:pt x="101" y="524"/>
                      <a:pt x="101" y="524"/>
                      <a:pt x="101" y="524"/>
                    </a:cubicBezTo>
                    <a:cubicBezTo>
                      <a:pt x="101" y="523"/>
                      <a:pt x="101" y="523"/>
                      <a:pt x="102" y="524"/>
                    </a:cubicBezTo>
                    <a:cubicBezTo>
                      <a:pt x="102" y="524"/>
                      <a:pt x="102" y="524"/>
                      <a:pt x="102" y="524"/>
                    </a:cubicBezTo>
                    <a:cubicBezTo>
                      <a:pt x="103" y="524"/>
                      <a:pt x="103" y="524"/>
                      <a:pt x="103" y="524"/>
                    </a:cubicBezTo>
                    <a:cubicBezTo>
                      <a:pt x="103" y="525"/>
                      <a:pt x="103" y="525"/>
                      <a:pt x="103" y="525"/>
                    </a:cubicBezTo>
                    <a:cubicBezTo>
                      <a:pt x="105" y="526"/>
                      <a:pt x="107" y="528"/>
                      <a:pt x="108" y="530"/>
                    </a:cubicBezTo>
                    <a:cubicBezTo>
                      <a:pt x="109" y="530"/>
                      <a:pt x="108" y="533"/>
                      <a:pt x="108" y="533"/>
                    </a:cubicBezTo>
                    <a:close/>
                    <a:moveTo>
                      <a:pt x="96" y="505"/>
                    </a:moveTo>
                    <a:cubicBezTo>
                      <a:pt x="95" y="505"/>
                      <a:pt x="95" y="505"/>
                      <a:pt x="95" y="505"/>
                    </a:cubicBezTo>
                    <a:cubicBezTo>
                      <a:pt x="95" y="504"/>
                      <a:pt x="95" y="504"/>
                      <a:pt x="95" y="503"/>
                    </a:cubicBezTo>
                    <a:cubicBezTo>
                      <a:pt x="96" y="503"/>
                      <a:pt x="96" y="503"/>
                      <a:pt x="96" y="503"/>
                    </a:cubicBezTo>
                    <a:cubicBezTo>
                      <a:pt x="97" y="504"/>
                      <a:pt x="96" y="505"/>
                      <a:pt x="96" y="505"/>
                    </a:cubicBezTo>
                    <a:close/>
                    <a:moveTo>
                      <a:pt x="80" y="492"/>
                    </a:moveTo>
                    <a:cubicBezTo>
                      <a:pt x="79" y="493"/>
                      <a:pt x="78" y="493"/>
                      <a:pt x="78" y="493"/>
                    </a:cubicBezTo>
                    <a:cubicBezTo>
                      <a:pt x="77" y="493"/>
                      <a:pt x="77" y="493"/>
                      <a:pt x="77" y="492"/>
                    </a:cubicBezTo>
                    <a:cubicBezTo>
                      <a:pt x="76" y="489"/>
                      <a:pt x="75" y="486"/>
                      <a:pt x="72" y="485"/>
                    </a:cubicBezTo>
                    <a:cubicBezTo>
                      <a:pt x="69" y="484"/>
                      <a:pt x="68" y="482"/>
                      <a:pt x="67" y="479"/>
                    </a:cubicBezTo>
                    <a:cubicBezTo>
                      <a:pt x="66" y="478"/>
                      <a:pt x="67" y="476"/>
                      <a:pt x="68" y="476"/>
                    </a:cubicBezTo>
                    <a:cubicBezTo>
                      <a:pt x="70" y="475"/>
                      <a:pt x="71" y="475"/>
                      <a:pt x="73" y="474"/>
                    </a:cubicBezTo>
                    <a:cubicBezTo>
                      <a:pt x="73" y="474"/>
                      <a:pt x="73" y="473"/>
                      <a:pt x="74" y="473"/>
                    </a:cubicBezTo>
                    <a:cubicBezTo>
                      <a:pt x="74" y="473"/>
                      <a:pt x="74" y="473"/>
                      <a:pt x="75" y="474"/>
                    </a:cubicBezTo>
                    <a:cubicBezTo>
                      <a:pt x="76" y="478"/>
                      <a:pt x="78" y="481"/>
                      <a:pt x="80" y="485"/>
                    </a:cubicBezTo>
                    <a:cubicBezTo>
                      <a:pt x="81" y="486"/>
                      <a:pt x="81" y="488"/>
                      <a:pt x="81" y="489"/>
                    </a:cubicBezTo>
                    <a:cubicBezTo>
                      <a:pt x="81" y="490"/>
                      <a:pt x="81" y="491"/>
                      <a:pt x="80" y="492"/>
                    </a:cubicBezTo>
                    <a:close/>
                    <a:moveTo>
                      <a:pt x="64" y="454"/>
                    </a:moveTo>
                    <a:cubicBezTo>
                      <a:pt x="63" y="453"/>
                      <a:pt x="63" y="453"/>
                      <a:pt x="63" y="453"/>
                    </a:cubicBezTo>
                    <a:cubicBezTo>
                      <a:pt x="63" y="452"/>
                      <a:pt x="63" y="451"/>
                      <a:pt x="63" y="450"/>
                    </a:cubicBezTo>
                    <a:cubicBezTo>
                      <a:pt x="63" y="451"/>
                      <a:pt x="64" y="451"/>
                      <a:pt x="64" y="452"/>
                    </a:cubicBezTo>
                    <a:cubicBezTo>
                      <a:pt x="65" y="452"/>
                      <a:pt x="65" y="453"/>
                      <a:pt x="65" y="453"/>
                    </a:cubicBezTo>
                    <a:cubicBezTo>
                      <a:pt x="65" y="453"/>
                      <a:pt x="65" y="454"/>
                      <a:pt x="64" y="454"/>
                    </a:cubicBezTo>
                    <a:close/>
                    <a:moveTo>
                      <a:pt x="48" y="506"/>
                    </a:moveTo>
                    <a:cubicBezTo>
                      <a:pt x="48" y="506"/>
                      <a:pt x="48" y="506"/>
                      <a:pt x="48" y="507"/>
                    </a:cubicBezTo>
                    <a:cubicBezTo>
                      <a:pt x="46" y="508"/>
                      <a:pt x="45" y="508"/>
                      <a:pt x="43" y="506"/>
                    </a:cubicBezTo>
                    <a:cubicBezTo>
                      <a:pt x="40" y="503"/>
                      <a:pt x="38" y="498"/>
                      <a:pt x="35" y="493"/>
                    </a:cubicBezTo>
                    <a:cubicBezTo>
                      <a:pt x="34" y="493"/>
                      <a:pt x="34" y="492"/>
                      <a:pt x="34" y="491"/>
                    </a:cubicBezTo>
                    <a:cubicBezTo>
                      <a:pt x="35" y="488"/>
                      <a:pt x="36" y="486"/>
                      <a:pt x="38" y="485"/>
                    </a:cubicBezTo>
                    <a:cubicBezTo>
                      <a:pt x="39" y="485"/>
                      <a:pt x="39" y="485"/>
                      <a:pt x="40" y="485"/>
                    </a:cubicBezTo>
                    <a:cubicBezTo>
                      <a:pt x="41" y="485"/>
                      <a:pt x="41" y="485"/>
                      <a:pt x="42" y="485"/>
                    </a:cubicBezTo>
                    <a:cubicBezTo>
                      <a:pt x="44" y="488"/>
                      <a:pt x="46" y="489"/>
                      <a:pt x="49" y="491"/>
                    </a:cubicBezTo>
                    <a:cubicBezTo>
                      <a:pt x="50" y="491"/>
                      <a:pt x="50" y="492"/>
                      <a:pt x="51" y="493"/>
                    </a:cubicBezTo>
                    <a:cubicBezTo>
                      <a:pt x="56" y="498"/>
                      <a:pt x="55" y="503"/>
                      <a:pt x="48" y="506"/>
                    </a:cubicBezTo>
                    <a:close/>
                    <a:moveTo>
                      <a:pt x="38" y="387"/>
                    </a:moveTo>
                    <a:cubicBezTo>
                      <a:pt x="39" y="386"/>
                      <a:pt x="39" y="386"/>
                      <a:pt x="40" y="385"/>
                    </a:cubicBezTo>
                    <a:cubicBezTo>
                      <a:pt x="39" y="386"/>
                      <a:pt x="39" y="387"/>
                      <a:pt x="38" y="387"/>
                    </a:cubicBezTo>
                    <a:cubicBezTo>
                      <a:pt x="38" y="387"/>
                      <a:pt x="38" y="388"/>
                      <a:pt x="38" y="387"/>
                    </a:cubicBezTo>
                    <a:close/>
                    <a:moveTo>
                      <a:pt x="20" y="541"/>
                    </a:moveTo>
                    <a:cubicBezTo>
                      <a:pt x="20" y="540"/>
                      <a:pt x="20" y="540"/>
                      <a:pt x="20" y="540"/>
                    </a:cubicBezTo>
                    <a:cubicBezTo>
                      <a:pt x="20" y="541"/>
                      <a:pt x="20" y="541"/>
                      <a:pt x="20" y="541"/>
                    </a:cubicBezTo>
                    <a:cubicBezTo>
                      <a:pt x="21" y="541"/>
                      <a:pt x="21" y="541"/>
                      <a:pt x="21" y="541"/>
                    </a:cubicBezTo>
                    <a:lnTo>
                      <a:pt x="20" y="541"/>
                    </a:lnTo>
                    <a:close/>
                    <a:moveTo>
                      <a:pt x="16" y="532"/>
                    </a:moveTo>
                    <a:cubicBezTo>
                      <a:pt x="16" y="532"/>
                      <a:pt x="16" y="533"/>
                      <a:pt x="15" y="533"/>
                    </a:cubicBezTo>
                    <a:cubicBezTo>
                      <a:pt x="15" y="533"/>
                      <a:pt x="14" y="533"/>
                      <a:pt x="14" y="532"/>
                    </a:cubicBezTo>
                    <a:cubicBezTo>
                      <a:pt x="13" y="530"/>
                      <a:pt x="13" y="529"/>
                      <a:pt x="14" y="528"/>
                    </a:cubicBezTo>
                    <a:cubicBezTo>
                      <a:pt x="15" y="528"/>
                      <a:pt x="15" y="528"/>
                      <a:pt x="15" y="528"/>
                    </a:cubicBezTo>
                    <a:cubicBezTo>
                      <a:pt x="17" y="529"/>
                      <a:pt x="18" y="530"/>
                      <a:pt x="16" y="532"/>
                    </a:cubicBezTo>
                    <a:close/>
                    <a:moveTo>
                      <a:pt x="37" y="420"/>
                    </a:moveTo>
                    <a:cubicBezTo>
                      <a:pt x="36" y="420"/>
                      <a:pt x="36" y="420"/>
                      <a:pt x="36" y="420"/>
                    </a:cubicBezTo>
                    <a:cubicBezTo>
                      <a:pt x="36" y="419"/>
                      <a:pt x="36" y="419"/>
                      <a:pt x="36" y="419"/>
                    </a:cubicBezTo>
                    <a:cubicBezTo>
                      <a:pt x="36" y="419"/>
                      <a:pt x="36" y="419"/>
                      <a:pt x="36" y="419"/>
                    </a:cubicBezTo>
                    <a:cubicBezTo>
                      <a:pt x="37" y="420"/>
                      <a:pt x="37" y="420"/>
                      <a:pt x="37" y="420"/>
                    </a:cubicBezTo>
                    <a:cubicBezTo>
                      <a:pt x="37" y="420"/>
                      <a:pt x="37" y="420"/>
                      <a:pt x="37" y="420"/>
                    </a:cubicBezTo>
                    <a:cubicBezTo>
                      <a:pt x="37" y="420"/>
                      <a:pt x="37" y="420"/>
                      <a:pt x="37" y="420"/>
                    </a:cubicBezTo>
                    <a:close/>
                    <a:moveTo>
                      <a:pt x="542" y="117"/>
                    </a:moveTo>
                    <a:cubicBezTo>
                      <a:pt x="542" y="117"/>
                      <a:pt x="543" y="117"/>
                      <a:pt x="543" y="118"/>
                    </a:cubicBezTo>
                    <a:cubicBezTo>
                      <a:pt x="542" y="117"/>
                      <a:pt x="542" y="117"/>
                      <a:pt x="542" y="117"/>
                    </a:cubicBezTo>
                    <a:cubicBezTo>
                      <a:pt x="541" y="116"/>
                      <a:pt x="541" y="116"/>
                      <a:pt x="541" y="116"/>
                    </a:cubicBezTo>
                    <a:lnTo>
                      <a:pt x="542" y="117"/>
                    </a:lnTo>
                    <a:close/>
                    <a:moveTo>
                      <a:pt x="1237" y="160"/>
                    </a:moveTo>
                    <a:cubicBezTo>
                      <a:pt x="1236" y="160"/>
                      <a:pt x="1235" y="159"/>
                      <a:pt x="1235" y="156"/>
                    </a:cubicBezTo>
                    <a:cubicBezTo>
                      <a:pt x="1234" y="156"/>
                      <a:pt x="1235" y="155"/>
                      <a:pt x="1235" y="154"/>
                    </a:cubicBezTo>
                    <a:cubicBezTo>
                      <a:pt x="1235" y="151"/>
                      <a:pt x="1234" y="148"/>
                      <a:pt x="1231" y="146"/>
                    </a:cubicBezTo>
                    <a:cubicBezTo>
                      <a:pt x="1229" y="145"/>
                      <a:pt x="1228" y="143"/>
                      <a:pt x="1227" y="141"/>
                    </a:cubicBezTo>
                    <a:cubicBezTo>
                      <a:pt x="1226" y="140"/>
                      <a:pt x="1225" y="139"/>
                      <a:pt x="1227" y="138"/>
                    </a:cubicBezTo>
                    <a:cubicBezTo>
                      <a:pt x="1230" y="136"/>
                      <a:pt x="1231" y="133"/>
                      <a:pt x="1232" y="129"/>
                    </a:cubicBezTo>
                    <a:cubicBezTo>
                      <a:pt x="1232" y="128"/>
                      <a:pt x="1232" y="127"/>
                      <a:pt x="1231" y="126"/>
                    </a:cubicBezTo>
                    <a:cubicBezTo>
                      <a:pt x="1228" y="122"/>
                      <a:pt x="1227" y="118"/>
                      <a:pt x="1227" y="114"/>
                    </a:cubicBezTo>
                    <a:cubicBezTo>
                      <a:pt x="1227" y="112"/>
                      <a:pt x="1226" y="111"/>
                      <a:pt x="1225" y="111"/>
                    </a:cubicBezTo>
                    <a:cubicBezTo>
                      <a:pt x="1224" y="111"/>
                      <a:pt x="1223" y="112"/>
                      <a:pt x="1223" y="111"/>
                    </a:cubicBezTo>
                    <a:cubicBezTo>
                      <a:pt x="1218" y="111"/>
                      <a:pt x="1215" y="109"/>
                      <a:pt x="1211" y="109"/>
                    </a:cubicBezTo>
                    <a:cubicBezTo>
                      <a:pt x="1209" y="109"/>
                      <a:pt x="1208" y="107"/>
                      <a:pt x="1206" y="106"/>
                    </a:cubicBezTo>
                    <a:cubicBezTo>
                      <a:pt x="1204" y="106"/>
                      <a:pt x="1202" y="106"/>
                      <a:pt x="1201" y="108"/>
                    </a:cubicBezTo>
                    <a:cubicBezTo>
                      <a:pt x="1198" y="110"/>
                      <a:pt x="1196" y="113"/>
                      <a:pt x="1192" y="114"/>
                    </a:cubicBezTo>
                    <a:cubicBezTo>
                      <a:pt x="1191" y="114"/>
                      <a:pt x="1191" y="114"/>
                      <a:pt x="1191" y="115"/>
                    </a:cubicBezTo>
                    <a:cubicBezTo>
                      <a:pt x="1190" y="116"/>
                      <a:pt x="1189" y="119"/>
                      <a:pt x="1191" y="119"/>
                    </a:cubicBezTo>
                    <a:cubicBezTo>
                      <a:pt x="1192" y="121"/>
                      <a:pt x="1194" y="124"/>
                      <a:pt x="1196" y="126"/>
                    </a:cubicBezTo>
                    <a:cubicBezTo>
                      <a:pt x="1196" y="126"/>
                      <a:pt x="1196" y="129"/>
                      <a:pt x="1196" y="130"/>
                    </a:cubicBezTo>
                    <a:cubicBezTo>
                      <a:pt x="1196" y="131"/>
                      <a:pt x="1195" y="131"/>
                      <a:pt x="1194" y="131"/>
                    </a:cubicBezTo>
                    <a:cubicBezTo>
                      <a:pt x="1194" y="131"/>
                      <a:pt x="1193" y="131"/>
                      <a:pt x="1193" y="131"/>
                    </a:cubicBezTo>
                    <a:cubicBezTo>
                      <a:pt x="1191" y="125"/>
                      <a:pt x="1185" y="122"/>
                      <a:pt x="1182" y="116"/>
                    </a:cubicBezTo>
                    <a:cubicBezTo>
                      <a:pt x="1178" y="114"/>
                      <a:pt x="1174" y="110"/>
                      <a:pt x="1168" y="111"/>
                    </a:cubicBezTo>
                    <a:cubicBezTo>
                      <a:pt x="1166" y="111"/>
                      <a:pt x="1163" y="111"/>
                      <a:pt x="1161" y="111"/>
                    </a:cubicBezTo>
                    <a:cubicBezTo>
                      <a:pt x="1158" y="110"/>
                      <a:pt x="1154" y="110"/>
                      <a:pt x="1151" y="110"/>
                    </a:cubicBezTo>
                    <a:cubicBezTo>
                      <a:pt x="1147" y="110"/>
                      <a:pt x="1143" y="109"/>
                      <a:pt x="1138" y="108"/>
                    </a:cubicBezTo>
                    <a:cubicBezTo>
                      <a:pt x="1135" y="107"/>
                      <a:pt x="1131" y="106"/>
                      <a:pt x="1128" y="108"/>
                    </a:cubicBezTo>
                    <a:cubicBezTo>
                      <a:pt x="1125" y="109"/>
                      <a:pt x="1123" y="109"/>
                      <a:pt x="1120" y="106"/>
                    </a:cubicBezTo>
                    <a:cubicBezTo>
                      <a:pt x="1118" y="105"/>
                      <a:pt x="1115" y="104"/>
                      <a:pt x="1113" y="104"/>
                    </a:cubicBezTo>
                    <a:cubicBezTo>
                      <a:pt x="1105" y="103"/>
                      <a:pt x="1096" y="100"/>
                      <a:pt x="1088" y="101"/>
                    </a:cubicBezTo>
                    <a:cubicBezTo>
                      <a:pt x="1087" y="101"/>
                      <a:pt x="1085" y="101"/>
                      <a:pt x="1085" y="101"/>
                    </a:cubicBezTo>
                    <a:cubicBezTo>
                      <a:pt x="1079" y="99"/>
                      <a:pt x="1074" y="101"/>
                      <a:pt x="1069" y="103"/>
                    </a:cubicBezTo>
                    <a:cubicBezTo>
                      <a:pt x="1065" y="104"/>
                      <a:pt x="1062" y="106"/>
                      <a:pt x="1058" y="106"/>
                    </a:cubicBezTo>
                    <a:cubicBezTo>
                      <a:pt x="1054" y="106"/>
                      <a:pt x="1050" y="108"/>
                      <a:pt x="1046" y="108"/>
                    </a:cubicBezTo>
                    <a:cubicBezTo>
                      <a:pt x="1044" y="108"/>
                      <a:pt x="1043" y="109"/>
                      <a:pt x="1040" y="109"/>
                    </a:cubicBezTo>
                    <a:cubicBezTo>
                      <a:pt x="1040" y="109"/>
                      <a:pt x="1039" y="109"/>
                      <a:pt x="1040" y="110"/>
                    </a:cubicBezTo>
                    <a:cubicBezTo>
                      <a:pt x="1040" y="114"/>
                      <a:pt x="1043" y="117"/>
                      <a:pt x="1043" y="121"/>
                    </a:cubicBezTo>
                    <a:cubicBezTo>
                      <a:pt x="1043" y="121"/>
                      <a:pt x="1044" y="123"/>
                      <a:pt x="1045" y="124"/>
                    </a:cubicBezTo>
                    <a:cubicBezTo>
                      <a:pt x="1048" y="124"/>
                      <a:pt x="1050" y="125"/>
                      <a:pt x="1053" y="127"/>
                    </a:cubicBezTo>
                    <a:cubicBezTo>
                      <a:pt x="1055" y="130"/>
                      <a:pt x="1057" y="133"/>
                      <a:pt x="1059" y="135"/>
                    </a:cubicBezTo>
                    <a:cubicBezTo>
                      <a:pt x="1060" y="136"/>
                      <a:pt x="1060" y="139"/>
                      <a:pt x="1059" y="139"/>
                    </a:cubicBezTo>
                    <a:cubicBezTo>
                      <a:pt x="1058" y="141"/>
                      <a:pt x="1057" y="141"/>
                      <a:pt x="1055" y="143"/>
                    </a:cubicBezTo>
                    <a:cubicBezTo>
                      <a:pt x="1054" y="144"/>
                      <a:pt x="1052" y="144"/>
                      <a:pt x="1050" y="142"/>
                    </a:cubicBezTo>
                    <a:cubicBezTo>
                      <a:pt x="1048" y="137"/>
                      <a:pt x="1045" y="136"/>
                      <a:pt x="1040" y="136"/>
                    </a:cubicBezTo>
                    <a:cubicBezTo>
                      <a:pt x="1039" y="136"/>
                      <a:pt x="1038" y="135"/>
                      <a:pt x="1038" y="135"/>
                    </a:cubicBezTo>
                    <a:cubicBezTo>
                      <a:pt x="1036" y="134"/>
                      <a:pt x="1035" y="134"/>
                      <a:pt x="1035" y="133"/>
                    </a:cubicBezTo>
                    <a:cubicBezTo>
                      <a:pt x="1034" y="132"/>
                      <a:pt x="1033" y="131"/>
                      <a:pt x="1033" y="129"/>
                    </a:cubicBezTo>
                    <a:cubicBezTo>
                      <a:pt x="1032" y="129"/>
                      <a:pt x="1032" y="128"/>
                      <a:pt x="1033" y="127"/>
                    </a:cubicBezTo>
                    <a:cubicBezTo>
                      <a:pt x="1035" y="125"/>
                      <a:pt x="1035" y="122"/>
                      <a:pt x="1033" y="120"/>
                    </a:cubicBezTo>
                    <a:cubicBezTo>
                      <a:pt x="1031" y="117"/>
                      <a:pt x="1029" y="117"/>
                      <a:pt x="1026" y="117"/>
                    </a:cubicBezTo>
                    <a:cubicBezTo>
                      <a:pt x="1025" y="117"/>
                      <a:pt x="1022" y="120"/>
                      <a:pt x="1022" y="121"/>
                    </a:cubicBezTo>
                    <a:cubicBezTo>
                      <a:pt x="1022" y="124"/>
                      <a:pt x="1022" y="127"/>
                      <a:pt x="1022" y="130"/>
                    </a:cubicBezTo>
                    <a:cubicBezTo>
                      <a:pt x="1022" y="132"/>
                      <a:pt x="1020" y="134"/>
                      <a:pt x="1019" y="134"/>
                    </a:cubicBezTo>
                    <a:cubicBezTo>
                      <a:pt x="1015" y="135"/>
                      <a:pt x="1011" y="135"/>
                      <a:pt x="1007" y="136"/>
                    </a:cubicBezTo>
                    <a:cubicBezTo>
                      <a:pt x="1005" y="137"/>
                      <a:pt x="1002" y="138"/>
                      <a:pt x="1000" y="136"/>
                    </a:cubicBezTo>
                    <a:cubicBezTo>
                      <a:pt x="999" y="136"/>
                      <a:pt x="998" y="136"/>
                      <a:pt x="997" y="137"/>
                    </a:cubicBezTo>
                    <a:cubicBezTo>
                      <a:pt x="993" y="139"/>
                      <a:pt x="989" y="141"/>
                      <a:pt x="985" y="144"/>
                    </a:cubicBezTo>
                    <a:cubicBezTo>
                      <a:pt x="978" y="148"/>
                      <a:pt x="972" y="149"/>
                      <a:pt x="965" y="149"/>
                    </a:cubicBezTo>
                    <a:cubicBezTo>
                      <a:pt x="963" y="149"/>
                      <a:pt x="962" y="148"/>
                      <a:pt x="962" y="146"/>
                    </a:cubicBezTo>
                    <a:cubicBezTo>
                      <a:pt x="962" y="146"/>
                      <a:pt x="961" y="146"/>
                      <a:pt x="961" y="145"/>
                    </a:cubicBezTo>
                    <a:cubicBezTo>
                      <a:pt x="960" y="138"/>
                      <a:pt x="955" y="133"/>
                      <a:pt x="950" y="129"/>
                    </a:cubicBezTo>
                    <a:cubicBezTo>
                      <a:pt x="949" y="129"/>
                      <a:pt x="948" y="128"/>
                      <a:pt x="947" y="127"/>
                    </a:cubicBezTo>
                    <a:cubicBezTo>
                      <a:pt x="941" y="123"/>
                      <a:pt x="934" y="121"/>
                      <a:pt x="927" y="125"/>
                    </a:cubicBezTo>
                    <a:cubicBezTo>
                      <a:pt x="925" y="126"/>
                      <a:pt x="924" y="126"/>
                      <a:pt x="922" y="126"/>
                    </a:cubicBezTo>
                    <a:cubicBezTo>
                      <a:pt x="916" y="129"/>
                      <a:pt x="910" y="131"/>
                      <a:pt x="905" y="136"/>
                    </a:cubicBezTo>
                    <a:cubicBezTo>
                      <a:pt x="902" y="137"/>
                      <a:pt x="899" y="139"/>
                      <a:pt x="897" y="141"/>
                    </a:cubicBezTo>
                    <a:cubicBezTo>
                      <a:pt x="894" y="142"/>
                      <a:pt x="892" y="141"/>
                      <a:pt x="891" y="139"/>
                    </a:cubicBezTo>
                    <a:cubicBezTo>
                      <a:pt x="889" y="137"/>
                      <a:pt x="887" y="135"/>
                      <a:pt x="885" y="134"/>
                    </a:cubicBezTo>
                    <a:cubicBezTo>
                      <a:pt x="883" y="134"/>
                      <a:pt x="882" y="132"/>
                      <a:pt x="880" y="131"/>
                    </a:cubicBezTo>
                    <a:cubicBezTo>
                      <a:pt x="878" y="131"/>
                      <a:pt x="877" y="131"/>
                      <a:pt x="874" y="133"/>
                    </a:cubicBezTo>
                    <a:cubicBezTo>
                      <a:pt x="873" y="134"/>
                      <a:pt x="873" y="134"/>
                      <a:pt x="871" y="133"/>
                    </a:cubicBezTo>
                    <a:cubicBezTo>
                      <a:pt x="870" y="132"/>
                      <a:pt x="869" y="131"/>
                      <a:pt x="867" y="131"/>
                    </a:cubicBezTo>
                    <a:cubicBezTo>
                      <a:pt x="866" y="132"/>
                      <a:pt x="864" y="132"/>
                      <a:pt x="864" y="131"/>
                    </a:cubicBezTo>
                    <a:cubicBezTo>
                      <a:pt x="862" y="129"/>
                      <a:pt x="860" y="129"/>
                      <a:pt x="858" y="129"/>
                    </a:cubicBezTo>
                    <a:cubicBezTo>
                      <a:pt x="857" y="128"/>
                      <a:pt x="857" y="127"/>
                      <a:pt x="857" y="126"/>
                    </a:cubicBezTo>
                    <a:cubicBezTo>
                      <a:pt x="859" y="123"/>
                      <a:pt x="859" y="121"/>
                      <a:pt x="857" y="119"/>
                    </a:cubicBezTo>
                    <a:cubicBezTo>
                      <a:pt x="857" y="119"/>
                      <a:pt x="857" y="119"/>
                      <a:pt x="857" y="119"/>
                    </a:cubicBezTo>
                    <a:cubicBezTo>
                      <a:pt x="852" y="116"/>
                      <a:pt x="848" y="114"/>
                      <a:pt x="843" y="116"/>
                    </a:cubicBezTo>
                    <a:cubicBezTo>
                      <a:pt x="840" y="116"/>
                      <a:pt x="838" y="116"/>
                      <a:pt x="836" y="117"/>
                    </a:cubicBezTo>
                    <a:cubicBezTo>
                      <a:pt x="834" y="118"/>
                      <a:pt x="833" y="119"/>
                      <a:pt x="832" y="119"/>
                    </a:cubicBezTo>
                    <a:cubicBezTo>
                      <a:pt x="829" y="123"/>
                      <a:pt x="827" y="123"/>
                      <a:pt x="823" y="122"/>
                    </a:cubicBezTo>
                    <a:cubicBezTo>
                      <a:pt x="819" y="121"/>
                      <a:pt x="815" y="121"/>
                      <a:pt x="811" y="121"/>
                    </a:cubicBezTo>
                    <a:cubicBezTo>
                      <a:pt x="806" y="121"/>
                      <a:pt x="801" y="122"/>
                      <a:pt x="796" y="122"/>
                    </a:cubicBezTo>
                    <a:cubicBezTo>
                      <a:pt x="791" y="123"/>
                      <a:pt x="786" y="124"/>
                      <a:pt x="781" y="122"/>
                    </a:cubicBezTo>
                    <a:cubicBezTo>
                      <a:pt x="780" y="122"/>
                      <a:pt x="779" y="123"/>
                      <a:pt x="778" y="124"/>
                    </a:cubicBezTo>
                    <a:cubicBezTo>
                      <a:pt x="778" y="124"/>
                      <a:pt x="777" y="124"/>
                      <a:pt x="777" y="125"/>
                    </a:cubicBezTo>
                    <a:cubicBezTo>
                      <a:pt x="777" y="126"/>
                      <a:pt x="777" y="126"/>
                      <a:pt x="778" y="126"/>
                    </a:cubicBezTo>
                    <a:cubicBezTo>
                      <a:pt x="779" y="126"/>
                      <a:pt x="781" y="127"/>
                      <a:pt x="783" y="128"/>
                    </a:cubicBezTo>
                    <a:cubicBezTo>
                      <a:pt x="784" y="129"/>
                      <a:pt x="784" y="129"/>
                      <a:pt x="784" y="130"/>
                    </a:cubicBezTo>
                    <a:cubicBezTo>
                      <a:pt x="785" y="130"/>
                      <a:pt x="784" y="132"/>
                      <a:pt x="783" y="132"/>
                    </a:cubicBezTo>
                    <a:cubicBezTo>
                      <a:pt x="782" y="133"/>
                      <a:pt x="781" y="133"/>
                      <a:pt x="780" y="134"/>
                    </a:cubicBezTo>
                    <a:cubicBezTo>
                      <a:pt x="777" y="135"/>
                      <a:pt x="776" y="137"/>
                      <a:pt x="776" y="139"/>
                    </a:cubicBezTo>
                    <a:cubicBezTo>
                      <a:pt x="776" y="141"/>
                      <a:pt x="779" y="143"/>
                      <a:pt x="780" y="143"/>
                    </a:cubicBezTo>
                    <a:cubicBezTo>
                      <a:pt x="781" y="144"/>
                      <a:pt x="784" y="143"/>
                      <a:pt x="785" y="143"/>
                    </a:cubicBezTo>
                    <a:cubicBezTo>
                      <a:pt x="785" y="143"/>
                      <a:pt x="785" y="143"/>
                      <a:pt x="785" y="143"/>
                    </a:cubicBezTo>
                    <a:cubicBezTo>
                      <a:pt x="785" y="142"/>
                      <a:pt x="785" y="142"/>
                      <a:pt x="785" y="142"/>
                    </a:cubicBezTo>
                    <a:cubicBezTo>
                      <a:pt x="785" y="143"/>
                      <a:pt x="785" y="143"/>
                      <a:pt x="785" y="143"/>
                    </a:cubicBezTo>
                    <a:cubicBezTo>
                      <a:pt x="785" y="143"/>
                      <a:pt x="785" y="143"/>
                      <a:pt x="785" y="143"/>
                    </a:cubicBezTo>
                    <a:cubicBezTo>
                      <a:pt x="784" y="145"/>
                      <a:pt x="784" y="146"/>
                      <a:pt x="786" y="148"/>
                    </a:cubicBezTo>
                    <a:cubicBezTo>
                      <a:pt x="787" y="151"/>
                      <a:pt x="789" y="153"/>
                      <a:pt x="791" y="155"/>
                    </a:cubicBezTo>
                    <a:cubicBezTo>
                      <a:pt x="793" y="156"/>
                      <a:pt x="793" y="156"/>
                      <a:pt x="792" y="158"/>
                    </a:cubicBezTo>
                    <a:cubicBezTo>
                      <a:pt x="791" y="159"/>
                      <a:pt x="790" y="159"/>
                      <a:pt x="789" y="159"/>
                    </a:cubicBezTo>
                    <a:cubicBezTo>
                      <a:pt x="786" y="157"/>
                      <a:pt x="784" y="156"/>
                      <a:pt x="781" y="159"/>
                    </a:cubicBezTo>
                    <a:cubicBezTo>
                      <a:pt x="780" y="159"/>
                      <a:pt x="779" y="161"/>
                      <a:pt x="777" y="161"/>
                    </a:cubicBezTo>
                    <a:cubicBezTo>
                      <a:pt x="775" y="163"/>
                      <a:pt x="773" y="164"/>
                      <a:pt x="771" y="164"/>
                    </a:cubicBezTo>
                    <a:cubicBezTo>
                      <a:pt x="769" y="163"/>
                      <a:pt x="767" y="163"/>
                      <a:pt x="765" y="163"/>
                    </a:cubicBezTo>
                    <a:cubicBezTo>
                      <a:pt x="762" y="164"/>
                      <a:pt x="760" y="164"/>
                      <a:pt x="759" y="167"/>
                    </a:cubicBezTo>
                    <a:cubicBezTo>
                      <a:pt x="758" y="171"/>
                      <a:pt x="756" y="172"/>
                      <a:pt x="754" y="172"/>
                    </a:cubicBezTo>
                    <a:cubicBezTo>
                      <a:pt x="748" y="172"/>
                      <a:pt x="743" y="171"/>
                      <a:pt x="739" y="167"/>
                    </a:cubicBezTo>
                    <a:cubicBezTo>
                      <a:pt x="738" y="166"/>
                      <a:pt x="738" y="166"/>
                      <a:pt x="738" y="166"/>
                    </a:cubicBezTo>
                    <a:cubicBezTo>
                      <a:pt x="737" y="166"/>
                      <a:pt x="737" y="166"/>
                      <a:pt x="736" y="167"/>
                    </a:cubicBezTo>
                    <a:cubicBezTo>
                      <a:pt x="736" y="167"/>
                      <a:pt x="736" y="167"/>
                      <a:pt x="736" y="168"/>
                    </a:cubicBezTo>
                    <a:cubicBezTo>
                      <a:pt x="736" y="172"/>
                      <a:pt x="737" y="174"/>
                      <a:pt x="739" y="178"/>
                    </a:cubicBezTo>
                    <a:cubicBezTo>
                      <a:pt x="740" y="182"/>
                      <a:pt x="742" y="186"/>
                      <a:pt x="743" y="191"/>
                    </a:cubicBezTo>
                    <a:cubicBezTo>
                      <a:pt x="743" y="192"/>
                      <a:pt x="742" y="193"/>
                      <a:pt x="741" y="193"/>
                    </a:cubicBezTo>
                    <a:cubicBezTo>
                      <a:pt x="739" y="192"/>
                      <a:pt x="736" y="192"/>
                      <a:pt x="734" y="192"/>
                    </a:cubicBezTo>
                    <a:cubicBezTo>
                      <a:pt x="727" y="189"/>
                      <a:pt x="723" y="184"/>
                      <a:pt x="717" y="180"/>
                    </a:cubicBezTo>
                    <a:cubicBezTo>
                      <a:pt x="717" y="180"/>
                      <a:pt x="717" y="179"/>
                      <a:pt x="717" y="179"/>
                    </a:cubicBezTo>
                    <a:cubicBezTo>
                      <a:pt x="716" y="176"/>
                      <a:pt x="716" y="176"/>
                      <a:pt x="714" y="177"/>
                    </a:cubicBezTo>
                    <a:cubicBezTo>
                      <a:pt x="711" y="179"/>
                      <a:pt x="710" y="179"/>
                      <a:pt x="708" y="177"/>
                    </a:cubicBezTo>
                    <a:cubicBezTo>
                      <a:pt x="708" y="176"/>
                      <a:pt x="708" y="175"/>
                      <a:pt x="707" y="174"/>
                    </a:cubicBezTo>
                    <a:cubicBezTo>
                      <a:pt x="707" y="174"/>
                      <a:pt x="707" y="174"/>
                      <a:pt x="707" y="174"/>
                    </a:cubicBezTo>
                    <a:cubicBezTo>
                      <a:pt x="706" y="174"/>
                      <a:pt x="706" y="174"/>
                      <a:pt x="706" y="174"/>
                    </a:cubicBezTo>
                    <a:cubicBezTo>
                      <a:pt x="706" y="174"/>
                      <a:pt x="705" y="174"/>
                      <a:pt x="704" y="174"/>
                    </a:cubicBezTo>
                    <a:cubicBezTo>
                      <a:pt x="705" y="174"/>
                      <a:pt x="705" y="173"/>
                      <a:pt x="705" y="173"/>
                    </a:cubicBezTo>
                    <a:cubicBezTo>
                      <a:pt x="706" y="174"/>
                      <a:pt x="706" y="174"/>
                      <a:pt x="706" y="174"/>
                    </a:cubicBezTo>
                    <a:cubicBezTo>
                      <a:pt x="707" y="174"/>
                      <a:pt x="707" y="174"/>
                      <a:pt x="707" y="174"/>
                    </a:cubicBezTo>
                    <a:cubicBezTo>
                      <a:pt x="708" y="174"/>
                      <a:pt x="710" y="173"/>
                      <a:pt x="711" y="172"/>
                    </a:cubicBezTo>
                    <a:cubicBezTo>
                      <a:pt x="711" y="172"/>
                      <a:pt x="711" y="171"/>
                      <a:pt x="711" y="170"/>
                    </a:cubicBezTo>
                    <a:cubicBezTo>
                      <a:pt x="711" y="168"/>
                      <a:pt x="709" y="166"/>
                      <a:pt x="708" y="164"/>
                    </a:cubicBezTo>
                    <a:cubicBezTo>
                      <a:pt x="706" y="162"/>
                      <a:pt x="704" y="162"/>
                      <a:pt x="702" y="162"/>
                    </a:cubicBezTo>
                    <a:cubicBezTo>
                      <a:pt x="701" y="161"/>
                      <a:pt x="701" y="161"/>
                      <a:pt x="701" y="160"/>
                    </a:cubicBezTo>
                    <a:cubicBezTo>
                      <a:pt x="701" y="159"/>
                      <a:pt x="702" y="157"/>
                      <a:pt x="701" y="156"/>
                    </a:cubicBezTo>
                    <a:cubicBezTo>
                      <a:pt x="698" y="153"/>
                      <a:pt x="695" y="149"/>
                      <a:pt x="691" y="147"/>
                    </a:cubicBezTo>
                    <a:cubicBezTo>
                      <a:pt x="689" y="145"/>
                      <a:pt x="679" y="141"/>
                      <a:pt x="676" y="142"/>
                    </a:cubicBezTo>
                    <a:cubicBezTo>
                      <a:pt x="675" y="142"/>
                      <a:pt x="674" y="142"/>
                      <a:pt x="673" y="143"/>
                    </a:cubicBezTo>
                    <a:cubicBezTo>
                      <a:pt x="672" y="144"/>
                      <a:pt x="671" y="144"/>
                      <a:pt x="668" y="144"/>
                    </a:cubicBezTo>
                    <a:cubicBezTo>
                      <a:pt x="663" y="142"/>
                      <a:pt x="658" y="141"/>
                      <a:pt x="653" y="143"/>
                    </a:cubicBezTo>
                    <a:cubicBezTo>
                      <a:pt x="652" y="143"/>
                      <a:pt x="651" y="144"/>
                      <a:pt x="650" y="145"/>
                    </a:cubicBezTo>
                    <a:cubicBezTo>
                      <a:pt x="648" y="146"/>
                      <a:pt x="647" y="149"/>
                      <a:pt x="648" y="151"/>
                    </a:cubicBezTo>
                    <a:cubicBezTo>
                      <a:pt x="650" y="154"/>
                      <a:pt x="651" y="156"/>
                      <a:pt x="653" y="159"/>
                    </a:cubicBezTo>
                    <a:cubicBezTo>
                      <a:pt x="653" y="159"/>
                      <a:pt x="653" y="161"/>
                      <a:pt x="652" y="161"/>
                    </a:cubicBezTo>
                    <a:cubicBezTo>
                      <a:pt x="648" y="164"/>
                      <a:pt x="643" y="165"/>
                      <a:pt x="638" y="167"/>
                    </a:cubicBezTo>
                    <a:cubicBezTo>
                      <a:pt x="636" y="168"/>
                      <a:pt x="633" y="168"/>
                      <a:pt x="630" y="165"/>
                    </a:cubicBezTo>
                    <a:cubicBezTo>
                      <a:pt x="628" y="164"/>
                      <a:pt x="628" y="164"/>
                      <a:pt x="626" y="165"/>
                    </a:cubicBezTo>
                    <a:cubicBezTo>
                      <a:pt x="621" y="169"/>
                      <a:pt x="616" y="167"/>
                      <a:pt x="616" y="161"/>
                    </a:cubicBezTo>
                    <a:cubicBezTo>
                      <a:pt x="616" y="161"/>
                      <a:pt x="616" y="160"/>
                      <a:pt x="616" y="159"/>
                    </a:cubicBezTo>
                    <a:cubicBezTo>
                      <a:pt x="615" y="158"/>
                      <a:pt x="613" y="156"/>
                      <a:pt x="611" y="156"/>
                    </a:cubicBezTo>
                    <a:cubicBezTo>
                      <a:pt x="605" y="158"/>
                      <a:pt x="599" y="159"/>
                      <a:pt x="593" y="160"/>
                    </a:cubicBezTo>
                    <a:cubicBezTo>
                      <a:pt x="591" y="161"/>
                      <a:pt x="588" y="161"/>
                      <a:pt x="587" y="162"/>
                    </a:cubicBezTo>
                    <a:cubicBezTo>
                      <a:pt x="584" y="164"/>
                      <a:pt x="582" y="165"/>
                      <a:pt x="580" y="166"/>
                    </a:cubicBezTo>
                    <a:cubicBezTo>
                      <a:pt x="578" y="166"/>
                      <a:pt x="575" y="164"/>
                      <a:pt x="573" y="163"/>
                    </a:cubicBezTo>
                    <a:cubicBezTo>
                      <a:pt x="572" y="163"/>
                      <a:pt x="572" y="163"/>
                      <a:pt x="572" y="163"/>
                    </a:cubicBezTo>
                    <a:cubicBezTo>
                      <a:pt x="572" y="164"/>
                      <a:pt x="572" y="164"/>
                      <a:pt x="571" y="165"/>
                    </a:cubicBezTo>
                    <a:cubicBezTo>
                      <a:pt x="570" y="169"/>
                      <a:pt x="565" y="171"/>
                      <a:pt x="563" y="168"/>
                    </a:cubicBezTo>
                    <a:cubicBezTo>
                      <a:pt x="561" y="166"/>
                      <a:pt x="560" y="165"/>
                      <a:pt x="560" y="164"/>
                    </a:cubicBezTo>
                    <a:cubicBezTo>
                      <a:pt x="559" y="163"/>
                      <a:pt x="558" y="162"/>
                      <a:pt x="558" y="163"/>
                    </a:cubicBezTo>
                    <a:cubicBezTo>
                      <a:pt x="555" y="164"/>
                      <a:pt x="554" y="164"/>
                      <a:pt x="552" y="164"/>
                    </a:cubicBezTo>
                    <a:cubicBezTo>
                      <a:pt x="550" y="164"/>
                      <a:pt x="548" y="165"/>
                      <a:pt x="548" y="166"/>
                    </a:cubicBezTo>
                    <a:cubicBezTo>
                      <a:pt x="548" y="168"/>
                      <a:pt x="548" y="169"/>
                      <a:pt x="547" y="170"/>
                    </a:cubicBezTo>
                    <a:cubicBezTo>
                      <a:pt x="547" y="172"/>
                      <a:pt x="548" y="173"/>
                      <a:pt x="549" y="174"/>
                    </a:cubicBezTo>
                    <a:cubicBezTo>
                      <a:pt x="550" y="174"/>
                      <a:pt x="552" y="174"/>
                      <a:pt x="553" y="175"/>
                    </a:cubicBezTo>
                    <a:cubicBezTo>
                      <a:pt x="553" y="174"/>
                      <a:pt x="553" y="174"/>
                      <a:pt x="553" y="174"/>
                    </a:cubicBezTo>
                    <a:cubicBezTo>
                      <a:pt x="553" y="174"/>
                      <a:pt x="553" y="174"/>
                      <a:pt x="554" y="174"/>
                    </a:cubicBezTo>
                    <a:cubicBezTo>
                      <a:pt x="554" y="174"/>
                      <a:pt x="554" y="173"/>
                      <a:pt x="554" y="173"/>
                    </a:cubicBezTo>
                    <a:cubicBezTo>
                      <a:pt x="554" y="172"/>
                      <a:pt x="555" y="172"/>
                      <a:pt x="555" y="172"/>
                    </a:cubicBezTo>
                    <a:cubicBezTo>
                      <a:pt x="555" y="172"/>
                      <a:pt x="555" y="172"/>
                      <a:pt x="555" y="172"/>
                    </a:cubicBezTo>
                    <a:cubicBezTo>
                      <a:pt x="555" y="173"/>
                      <a:pt x="555" y="173"/>
                      <a:pt x="555" y="174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4"/>
                      <a:pt x="553" y="174"/>
                      <a:pt x="553" y="175"/>
                    </a:cubicBezTo>
                    <a:cubicBezTo>
                      <a:pt x="553" y="175"/>
                      <a:pt x="553" y="175"/>
                      <a:pt x="553" y="175"/>
                    </a:cubicBezTo>
                    <a:cubicBezTo>
                      <a:pt x="553" y="176"/>
                      <a:pt x="553" y="177"/>
                      <a:pt x="553" y="178"/>
                    </a:cubicBezTo>
                    <a:cubicBezTo>
                      <a:pt x="550" y="179"/>
                      <a:pt x="548" y="182"/>
                      <a:pt x="548" y="184"/>
                    </a:cubicBezTo>
                    <a:cubicBezTo>
                      <a:pt x="545" y="189"/>
                      <a:pt x="541" y="190"/>
                      <a:pt x="536" y="191"/>
                    </a:cubicBezTo>
                    <a:cubicBezTo>
                      <a:pt x="534" y="191"/>
                      <a:pt x="533" y="190"/>
                      <a:pt x="534" y="189"/>
                    </a:cubicBezTo>
                    <a:cubicBezTo>
                      <a:pt x="535" y="187"/>
                      <a:pt x="536" y="184"/>
                      <a:pt x="536" y="182"/>
                    </a:cubicBezTo>
                    <a:cubicBezTo>
                      <a:pt x="536" y="179"/>
                      <a:pt x="540" y="179"/>
                      <a:pt x="540" y="177"/>
                    </a:cubicBezTo>
                    <a:cubicBezTo>
                      <a:pt x="540" y="176"/>
                      <a:pt x="542" y="175"/>
                      <a:pt x="541" y="174"/>
                    </a:cubicBezTo>
                    <a:cubicBezTo>
                      <a:pt x="540" y="170"/>
                      <a:pt x="541" y="167"/>
                      <a:pt x="543" y="164"/>
                    </a:cubicBezTo>
                    <a:cubicBezTo>
                      <a:pt x="544" y="163"/>
                      <a:pt x="544" y="161"/>
                      <a:pt x="544" y="159"/>
                    </a:cubicBezTo>
                    <a:cubicBezTo>
                      <a:pt x="543" y="158"/>
                      <a:pt x="543" y="156"/>
                      <a:pt x="544" y="155"/>
                    </a:cubicBezTo>
                    <a:cubicBezTo>
                      <a:pt x="546" y="151"/>
                      <a:pt x="548" y="149"/>
                      <a:pt x="548" y="145"/>
                    </a:cubicBezTo>
                    <a:cubicBezTo>
                      <a:pt x="550" y="141"/>
                      <a:pt x="550" y="137"/>
                      <a:pt x="551" y="134"/>
                    </a:cubicBezTo>
                    <a:cubicBezTo>
                      <a:pt x="553" y="131"/>
                      <a:pt x="552" y="127"/>
                      <a:pt x="550" y="124"/>
                    </a:cubicBezTo>
                    <a:cubicBezTo>
                      <a:pt x="549" y="120"/>
                      <a:pt x="547" y="117"/>
                      <a:pt x="546" y="114"/>
                    </a:cubicBezTo>
                    <a:cubicBezTo>
                      <a:pt x="546" y="113"/>
                      <a:pt x="545" y="111"/>
                      <a:pt x="545" y="111"/>
                    </a:cubicBezTo>
                    <a:cubicBezTo>
                      <a:pt x="540" y="110"/>
                      <a:pt x="538" y="106"/>
                      <a:pt x="536" y="103"/>
                    </a:cubicBezTo>
                    <a:cubicBezTo>
                      <a:pt x="535" y="102"/>
                      <a:pt x="534" y="102"/>
                      <a:pt x="533" y="103"/>
                    </a:cubicBezTo>
                    <a:cubicBezTo>
                      <a:pt x="533" y="104"/>
                      <a:pt x="533" y="106"/>
                      <a:pt x="530" y="104"/>
                    </a:cubicBezTo>
                    <a:cubicBezTo>
                      <a:pt x="528" y="101"/>
                      <a:pt x="525" y="100"/>
                      <a:pt x="523" y="98"/>
                    </a:cubicBezTo>
                    <a:cubicBezTo>
                      <a:pt x="520" y="96"/>
                      <a:pt x="517" y="96"/>
                      <a:pt x="514" y="94"/>
                    </a:cubicBezTo>
                    <a:cubicBezTo>
                      <a:pt x="512" y="92"/>
                      <a:pt x="510" y="92"/>
                      <a:pt x="507" y="94"/>
                    </a:cubicBezTo>
                    <a:cubicBezTo>
                      <a:pt x="503" y="96"/>
                      <a:pt x="498" y="99"/>
                      <a:pt x="493" y="100"/>
                    </a:cubicBezTo>
                    <a:cubicBezTo>
                      <a:pt x="491" y="101"/>
                      <a:pt x="490" y="102"/>
                      <a:pt x="491" y="103"/>
                    </a:cubicBezTo>
                    <a:cubicBezTo>
                      <a:pt x="492" y="104"/>
                      <a:pt x="493" y="105"/>
                      <a:pt x="493" y="106"/>
                    </a:cubicBezTo>
                    <a:cubicBezTo>
                      <a:pt x="493" y="108"/>
                      <a:pt x="493" y="109"/>
                      <a:pt x="491" y="111"/>
                    </a:cubicBezTo>
                    <a:cubicBezTo>
                      <a:pt x="489" y="112"/>
                      <a:pt x="486" y="111"/>
                      <a:pt x="486" y="109"/>
                    </a:cubicBezTo>
                    <a:cubicBezTo>
                      <a:pt x="485" y="106"/>
                      <a:pt x="485" y="104"/>
                      <a:pt x="485" y="103"/>
                    </a:cubicBezTo>
                    <a:cubicBezTo>
                      <a:pt x="485" y="101"/>
                      <a:pt x="485" y="99"/>
                      <a:pt x="485" y="97"/>
                    </a:cubicBezTo>
                    <a:cubicBezTo>
                      <a:pt x="485" y="96"/>
                      <a:pt x="482" y="94"/>
                      <a:pt x="480" y="94"/>
                    </a:cubicBezTo>
                    <a:cubicBezTo>
                      <a:pt x="479" y="94"/>
                      <a:pt x="477" y="95"/>
                      <a:pt x="476" y="96"/>
                    </a:cubicBezTo>
                    <a:cubicBezTo>
                      <a:pt x="473" y="96"/>
                      <a:pt x="471" y="96"/>
                      <a:pt x="469" y="94"/>
                    </a:cubicBezTo>
                    <a:cubicBezTo>
                      <a:pt x="467" y="94"/>
                      <a:pt x="467" y="93"/>
                      <a:pt x="467" y="91"/>
                    </a:cubicBezTo>
                    <a:cubicBezTo>
                      <a:pt x="468" y="87"/>
                      <a:pt x="465" y="86"/>
                      <a:pt x="463" y="84"/>
                    </a:cubicBezTo>
                    <a:cubicBezTo>
                      <a:pt x="459" y="84"/>
                      <a:pt x="455" y="81"/>
                      <a:pt x="451" y="81"/>
                    </a:cubicBezTo>
                    <a:cubicBezTo>
                      <a:pt x="450" y="81"/>
                      <a:pt x="449" y="82"/>
                      <a:pt x="448" y="83"/>
                    </a:cubicBezTo>
                    <a:cubicBezTo>
                      <a:pt x="447" y="84"/>
                      <a:pt x="447" y="84"/>
                      <a:pt x="447" y="85"/>
                    </a:cubicBezTo>
                    <a:cubicBezTo>
                      <a:pt x="443" y="91"/>
                      <a:pt x="442" y="98"/>
                      <a:pt x="442" y="104"/>
                    </a:cubicBezTo>
                    <a:cubicBezTo>
                      <a:pt x="443" y="109"/>
                      <a:pt x="442" y="114"/>
                      <a:pt x="447" y="116"/>
                    </a:cubicBezTo>
                    <a:cubicBezTo>
                      <a:pt x="450" y="118"/>
                      <a:pt x="450" y="121"/>
                      <a:pt x="450" y="123"/>
                    </a:cubicBezTo>
                    <a:cubicBezTo>
                      <a:pt x="451" y="125"/>
                      <a:pt x="451" y="126"/>
                      <a:pt x="449" y="126"/>
                    </a:cubicBezTo>
                    <a:cubicBezTo>
                      <a:pt x="446" y="126"/>
                      <a:pt x="443" y="126"/>
                      <a:pt x="441" y="127"/>
                    </a:cubicBezTo>
                    <a:cubicBezTo>
                      <a:pt x="440" y="128"/>
                      <a:pt x="440" y="129"/>
                      <a:pt x="440" y="130"/>
                    </a:cubicBezTo>
                    <a:cubicBezTo>
                      <a:pt x="440" y="131"/>
                      <a:pt x="440" y="133"/>
                      <a:pt x="440" y="134"/>
                    </a:cubicBezTo>
                    <a:cubicBezTo>
                      <a:pt x="439" y="136"/>
                      <a:pt x="437" y="138"/>
                      <a:pt x="436" y="140"/>
                    </a:cubicBezTo>
                    <a:cubicBezTo>
                      <a:pt x="436" y="141"/>
                      <a:pt x="435" y="141"/>
                      <a:pt x="435" y="141"/>
                    </a:cubicBezTo>
                    <a:cubicBezTo>
                      <a:pt x="432" y="143"/>
                      <a:pt x="430" y="144"/>
                      <a:pt x="427" y="144"/>
                    </a:cubicBezTo>
                    <a:cubicBezTo>
                      <a:pt x="426" y="144"/>
                      <a:pt x="426" y="144"/>
                      <a:pt x="426" y="143"/>
                    </a:cubicBezTo>
                    <a:cubicBezTo>
                      <a:pt x="427" y="141"/>
                      <a:pt x="427" y="140"/>
                      <a:pt x="427" y="139"/>
                    </a:cubicBezTo>
                    <a:cubicBezTo>
                      <a:pt x="427" y="137"/>
                      <a:pt x="426" y="136"/>
                      <a:pt x="425" y="136"/>
                    </a:cubicBezTo>
                    <a:cubicBezTo>
                      <a:pt x="422" y="136"/>
                      <a:pt x="420" y="136"/>
                      <a:pt x="420" y="139"/>
                    </a:cubicBezTo>
                    <a:cubicBezTo>
                      <a:pt x="419" y="141"/>
                      <a:pt x="418" y="142"/>
                      <a:pt x="417" y="142"/>
                    </a:cubicBezTo>
                    <a:cubicBezTo>
                      <a:pt x="415" y="142"/>
                      <a:pt x="414" y="143"/>
                      <a:pt x="412" y="143"/>
                    </a:cubicBezTo>
                    <a:cubicBezTo>
                      <a:pt x="410" y="143"/>
                      <a:pt x="408" y="144"/>
                      <a:pt x="407" y="146"/>
                    </a:cubicBezTo>
                    <a:cubicBezTo>
                      <a:pt x="405" y="149"/>
                      <a:pt x="405" y="149"/>
                      <a:pt x="407" y="152"/>
                    </a:cubicBezTo>
                    <a:cubicBezTo>
                      <a:pt x="407" y="153"/>
                      <a:pt x="407" y="154"/>
                      <a:pt x="407" y="155"/>
                    </a:cubicBezTo>
                    <a:cubicBezTo>
                      <a:pt x="404" y="156"/>
                      <a:pt x="401" y="159"/>
                      <a:pt x="397" y="160"/>
                    </a:cubicBezTo>
                    <a:cubicBezTo>
                      <a:pt x="395" y="161"/>
                      <a:pt x="392" y="163"/>
                      <a:pt x="390" y="165"/>
                    </a:cubicBezTo>
                    <a:cubicBezTo>
                      <a:pt x="389" y="168"/>
                      <a:pt x="386" y="169"/>
                      <a:pt x="385" y="172"/>
                    </a:cubicBezTo>
                    <a:cubicBezTo>
                      <a:pt x="384" y="174"/>
                      <a:pt x="382" y="176"/>
                      <a:pt x="380" y="177"/>
                    </a:cubicBezTo>
                    <a:cubicBezTo>
                      <a:pt x="377" y="178"/>
                      <a:pt x="378" y="182"/>
                      <a:pt x="376" y="184"/>
                    </a:cubicBezTo>
                    <a:cubicBezTo>
                      <a:pt x="375" y="184"/>
                      <a:pt x="374" y="186"/>
                      <a:pt x="373" y="187"/>
                    </a:cubicBezTo>
                    <a:cubicBezTo>
                      <a:pt x="372" y="189"/>
                      <a:pt x="373" y="192"/>
                      <a:pt x="373" y="194"/>
                    </a:cubicBezTo>
                    <a:cubicBezTo>
                      <a:pt x="374" y="197"/>
                      <a:pt x="375" y="197"/>
                      <a:pt x="376" y="198"/>
                    </a:cubicBezTo>
                    <a:cubicBezTo>
                      <a:pt x="379" y="200"/>
                      <a:pt x="381" y="202"/>
                      <a:pt x="385" y="204"/>
                    </a:cubicBezTo>
                    <a:cubicBezTo>
                      <a:pt x="388" y="204"/>
                      <a:pt x="392" y="206"/>
                      <a:pt x="394" y="209"/>
                    </a:cubicBezTo>
                    <a:cubicBezTo>
                      <a:pt x="395" y="209"/>
                      <a:pt x="395" y="211"/>
                      <a:pt x="395" y="212"/>
                    </a:cubicBezTo>
                    <a:cubicBezTo>
                      <a:pt x="395" y="212"/>
                      <a:pt x="394" y="213"/>
                      <a:pt x="393" y="213"/>
                    </a:cubicBezTo>
                    <a:cubicBezTo>
                      <a:pt x="392" y="214"/>
                      <a:pt x="392" y="212"/>
                      <a:pt x="391" y="212"/>
                    </a:cubicBezTo>
                    <a:cubicBezTo>
                      <a:pt x="391" y="210"/>
                      <a:pt x="390" y="209"/>
                      <a:pt x="389" y="209"/>
                    </a:cubicBezTo>
                    <a:cubicBezTo>
                      <a:pt x="387" y="210"/>
                      <a:pt x="385" y="210"/>
                      <a:pt x="385" y="211"/>
                    </a:cubicBezTo>
                    <a:cubicBezTo>
                      <a:pt x="381" y="214"/>
                      <a:pt x="377" y="215"/>
                      <a:pt x="372" y="217"/>
                    </a:cubicBezTo>
                    <a:cubicBezTo>
                      <a:pt x="368" y="219"/>
                      <a:pt x="364" y="220"/>
                      <a:pt x="360" y="222"/>
                    </a:cubicBezTo>
                    <a:cubicBezTo>
                      <a:pt x="358" y="222"/>
                      <a:pt x="357" y="222"/>
                      <a:pt x="355" y="223"/>
                    </a:cubicBezTo>
                    <a:cubicBezTo>
                      <a:pt x="351" y="224"/>
                      <a:pt x="350" y="228"/>
                      <a:pt x="352" y="232"/>
                    </a:cubicBezTo>
                    <a:cubicBezTo>
                      <a:pt x="353" y="234"/>
                      <a:pt x="354" y="235"/>
                      <a:pt x="355" y="237"/>
                    </a:cubicBezTo>
                    <a:cubicBezTo>
                      <a:pt x="357" y="239"/>
                      <a:pt x="358" y="241"/>
                      <a:pt x="359" y="244"/>
                    </a:cubicBezTo>
                    <a:cubicBezTo>
                      <a:pt x="360" y="245"/>
                      <a:pt x="360" y="247"/>
                      <a:pt x="361" y="248"/>
                    </a:cubicBezTo>
                    <a:cubicBezTo>
                      <a:pt x="362" y="249"/>
                      <a:pt x="362" y="250"/>
                      <a:pt x="364" y="251"/>
                    </a:cubicBezTo>
                    <a:cubicBezTo>
                      <a:pt x="367" y="252"/>
                      <a:pt x="370" y="252"/>
                      <a:pt x="373" y="252"/>
                    </a:cubicBezTo>
                    <a:cubicBezTo>
                      <a:pt x="375" y="254"/>
                      <a:pt x="378" y="257"/>
                      <a:pt x="380" y="259"/>
                    </a:cubicBezTo>
                    <a:cubicBezTo>
                      <a:pt x="381" y="259"/>
                      <a:pt x="382" y="259"/>
                      <a:pt x="382" y="259"/>
                    </a:cubicBezTo>
                    <a:cubicBezTo>
                      <a:pt x="384" y="260"/>
                      <a:pt x="386" y="261"/>
                      <a:pt x="387" y="262"/>
                    </a:cubicBezTo>
                    <a:cubicBezTo>
                      <a:pt x="389" y="262"/>
                      <a:pt x="390" y="264"/>
                      <a:pt x="390" y="265"/>
                    </a:cubicBezTo>
                    <a:cubicBezTo>
                      <a:pt x="392" y="270"/>
                      <a:pt x="393" y="274"/>
                      <a:pt x="396" y="279"/>
                    </a:cubicBezTo>
                    <a:cubicBezTo>
                      <a:pt x="397" y="280"/>
                      <a:pt x="396" y="281"/>
                      <a:pt x="395" y="282"/>
                    </a:cubicBezTo>
                    <a:cubicBezTo>
                      <a:pt x="393" y="282"/>
                      <a:pt x="392" y="283"/>
                      <a:pt x="391" y="284"/>
                    </a:cubicBezTo>
                    <a:cubicBezTo>
                      <a:pt x="391" y="284"/>
                      <a:pt x="391" y="284"/>
                      <a:pt x="391" y="284"/>
                    </a:cubicBezTo>
                    <a:cubicBezTo>
                      <a:pt x="391" y="284"/>
                      <a:pt x="391" y="284"/>
                      <a:pt x="390" y="285"/>
                    </a:cubicBezTo>
                    <a:cubicBezTo>
                      <a:pt x="390" y="285"/>
                      <a:pt x="390" y="285"/>
                      <a:pt x="390" y="286"/>
                    </a:cubicBezTo>
                    <a:cubicBezTo>
                      <a:pt x="390" y="285"/>
                      <a:pt x="391" y="284"/>
                      <a:pt x="391" y="284"/>
                    </a:cubicBezTo>
                    <a:cubicBezTo>
                      <a:pt x="391" y="284"/>
                      <a:pt x="391" y="284"/>
                      <a:pt x="391" y="284"/>
                    </a:cubicBezTo>
                    <a:cubicBezTo>
                      <a:pt x="390" y="283"/>
                      <a:pt x="390" y="282"/>
                      <a:pt x="390" y="282"/>
                    </a:cubicBezTo>
                    <a:cubicBezTo>
                      <a:pt x="387" y="278"/>
                      <a:pt x="386" y="274"/>
                      <a:pt x="388" y="269"/>
                    </a:cubicBezTo>
                    <a:cubicBezTo>
                      <a:pt x="389" y="269"/>
                      <a:pt x="389" y="268"/>
                      <a:pt x="389" y="267"/>
                    </a:cubicBezTo>
                    <a:cubicBezTo>
                      <a:pt x="389" y="265"/>
                      <a:pt x="387" y="263"/>
                      <a:pt x="385" y="263"/>
                    </a:cubicBezTo>
                    <a:cubicBezTo>
                      <a:pt x="382" y="263"/>
                      <a:pt x="381" y="263"/>
                      <a:pt x="379" y="264"/>
                    </a:cubicBezTo>
                    <a:cubicBezTo>
                      <a:pt x="375" y="264"/>
                      <a:pt x="372" y="264"/>
                      <a:pt x="370" y="262"/>
                    </a:cubicBezTo>
                    <a:cubicBezTo>
                      <a:pt x="367" y="260"/>
                      <a:pt x="366" y="259"/>
                      <a:pt x="364" y="257"/>
                    </a:cubicBezTo>
                    <a:cubicBezTo>
                      <a:pt x="360" y="256"/>
                      <a:pt x="357" y="254"/>
                      <a:pt x="353" y="253"/>
                    </a:cubicBezTo>
                    <a:cubicBezTo>
                      <a:pt x="349" y="252"/>
                      <a:pt x="346" y="251"/>
                      <a:pt x="342" y="250"/>
                    </a:cubicBezTo>
                    <a:cubicBezTo>
                      <a:pt x="342" y="249"/>
                      <a:pt x="340" y="250"/>
                      <a:pt x="339" y="251"/>
                    </a:cubicBezTo>
                    <a:cubicBezTo>
                      <a:pt x="337" y="252"/>
                      <a:pt x="337" y="254"/>
                      <a:pt x="337" y="257"/>
                    </a:cubicBezTo>
                    <a:cubicBezTo>
                      <a:pt x="337" y="257"/>
                      <a:pt x="337" y="258"/>
                      <a:pt x="337" y="259"/>
                    </a:cubicBezTo>
                    <a:cubicBezTo>
                      <a:pt x="339" y="259"/>
                      <a:pt x="339" y="259"/>
                      <a:pt x="341" y="259"/>
                    </a:cubicBezTo>
                    <a:cubicBezTo>
                      <a:pt x="341" y="259"/>
                      <a:pt x="341" y="259"/>
                      <a:pt x="341" y="259"/>
                    </a:cubicBezTo>
                    <a:cubicBezTo>
                      <a:pt x="341" y="259"/>
                      <a:pt x="341" y="259"/>
                      <a:pt x="341" y="259"/>
                    </a:cubicBezTo>
                    <a:cubicBezTo>
                      <a:pt x="341" y="259"/>
                      <a:pt x="341" y="259"/>
                      <a:pt x="341" y="259"/>
                    </a:cubicBezTo>
                    <a:cubicBezTo>
                      <a:pt x="342" y="260"/>
                      <a:pt x="342" y="261"/>
                      <a:pt x="343" y="262"/>
                    </a:cubicBezTo>
                    <a:cubicBezTo>
                      <a:pt x="344" y="262"/>
                      <a:pt x="345" y="262"/>
                      <a:pt x="347" y="262"/>
                    </a:cubicBezTo>
                    <a:cubicBezTo>
                      <a:pt x="347" y="263"/>
                      <a:pt x="348" y="265"/>
                      <a:pt x="347" y="266"/>
                    </a:cubicBezTo>
                    <a:cubicBezTo>
                      <a:pt x="347" y="267"/>
                      <a:pt x="346" y="268"/>
                      <a:pt x="344" y="267"/>
                    </a:cubicBezTo>
                    <a:cubicBezTo>
                      <a:pt x="343" y="267"/>
                      <a:pt x="342" y="267"/>
                      <a:pt x="340" y="266"/>
                    </a:cubicBezTo>
                    <a:cubicBezTo>
                      <a:pt x="339" y="265"/>
                      <a:pt x="339" y="264"/>
                      <a:pt x="337" y="264"/>
                    </a:cubicBezTo>
                    <a:cubicBezTo>
                      <a:pt x="336" y="264"/>
                      <a:pt x="334" y="265"/>
                      <a:pt x="334" y="267"/>
                    </a:cubicBezTo>
                    <a:cubicBezTo>
                      <a:pt x="333" y="267"/>
                      <a:pt x="332" y="269"/>
                      <a:pt x="333" y="269"/>
                    </a:cubicBezTo>
                    <a:cubicBezTo>
                      <a:pt x="334" y="274"/>
                      <a:pt x="337" y="277"/>
                      <a:pt x="342" y="279"/>
                    </a:cubicBezTo>
                    <a:cubicBezTo>
                      <a:pt x="345" y="279"/>
                      <a:pt x="347" y="280"/>
                      <a:pt x="350" y="280"/>
                    </a:cubicBezTo>
                    <a:cubicBezTo>
                      <a:pt x="352" y="280"/>
                      <a:pt x="352" y="281"/>
                      <a:pt x="354" y="281"/>
                    </a:cubicBezTo>
                    <a:cubicBezTo>
                      <a:pt x="354" y="281"/>
                      <a:pt x="354" y="282"/>
                      <a:pt x="354" y="282"/>
                    </a:cubicBezTo>
                    <a:cubicBezTo>
                      <a:pt x="354" y="282"/>
                      <a:pt x="354" y="283"/>
                      <a:pt x="353" y="283"/>
                    </a:cubicBezTo>
                    <a:cubicBezTo>
                      <a:pt x="352" y="282"/>
                      <a:pt x="349" y="282"/>
                      <a:pt x="347" y="282"/>
                    </a:cubicBezTo>
                    <a:cubicBezTo>
                      <a:pt x="344" y="282"/>
                      <a:pt x="341" y="282"/>
                      <a:pt x="337" y="282"/>
                    </a:cubicBezTo>
                    <a:cubicBezTo>
                      <a:pt x="335" y="282"/>
                      <a:pt x="334" y="281"/>
                      <a:pt x="333" y="279"/>
                    </a:cubicBezTo>
                    <a:cubicBezTo>
                      <a:pt x="332" y="278"/>
                      <a:pt x="332" y="277"/>
                      <a:pt x="332" y="277"/>
                    </a:cubicBezTo>
                    <a:cubicBezTo>
                      <a:pt x="329" y="273"/>
                      <a:pt x="327" y="269"/>
                      <a:pt x="327" y="264"/>
                    </a:cubicBezTo>
                    <a:cubicBezTo>
                      <a:pt x="327" y="260"/>
                      <a:pt x="324" y="257"/>
                      <a:pt x="322" y="254"/>
                    </a:cubicBezTo>
                    <a:cubicBezTo>
                      <a:pt x="322" y="253"/>
                      <a:pt x="321" y="252"/>
                      <a:pt x="320" y="252"/>
                    </a:cubicBezTo>
                    <a:cubicBezTo>
                      <a:pt x="319" y="252"/>
                      <a:pt x="319" y="252"/>
                      <a:pt x="319" y="252"/>
                    </a:cubicBezTo>
                    <a:cubicBezTo>
                      <a:pt x="318" y="252"/>
                      <a:pt x="318" y="252"/>
                      <a:pt x="318" y="252"/>
                    </a:cubicBezTo>
                    <a:cubicBezTo>
                      <a:pt x="319" y="255"/>
                      <a:pt x="320" y="258"/>
                      <a:pt x="321" y="261"/>
                    </a:cubicBezTo>
                    <a:cubicBezTo>
                      <a:pt x="322" y="264"/>
                      <a:pt x="322" y="266"/>
                      <a:pt x="320" y="268"/>
                    </a:cubicBezTo>
                    <a:cubicBezTo>
                      <a:pt x="319" y="269"/>
                      <a:pt x="319" y="269"/>
                      <a:pt x="319" y="269"/>
                    </a:cubicBezTo>
                    <a:cubicBezTo>
                      <a:pt x="317" y="272"/>
                      <a:pt x="316" y="274"/>
                      <a:pt x="317" y="277"/>
                    </a:cubicBezTo>
                    <a:cubicBezTo>
                      <a:pt x="318" y="279"/>
                      <a:pt x="316" y="282"/>
                      <a:pt x="318" y="284"/>
                    </a:cubicBezTo>
                    <a:cubicBezTo>
                      <a:pt x="319" y="287"/>
                      <a:pt x="322" y="289"/>
                      <a:pt x="324" y="290"/>
                    </a:cubicBezTo>
                    <a:cubicBezTo>
                      <a:pt x="325" y="292"/>
                      <a:pt x="327" y="293"/>
                      <a:pt x="328" y="295"/>
                    </a:cubicBezTo>
                    <a:cubicBezTo>
                      <a:pt x="330" y="296"/>
                      <a:pt x="331" y="298"/>
                      <a:pt x="331" y="301"/>
                    </a:cubicBezTo>
                    <a:cubicBezTo>
                      <a:pt x="331" y="304"/>
                      <a:pt x="331" y="307"/>
                      <a:pt x="332" y="310"/>
                    </a:cubicBezTo>
                    <a:cubicBezTo>
                      <a:pt x="332" y="316"/>
                      <a:pt x="336" y="320"/>
                      <a:pt x="338" y="326"/>
                    </a:cubicBezTo>
                    <a:cubicBezTo>
                      <a:pt x="339" y="327"/>
                      <a:pt x="341" y="327"/>
                      <a:pt x="342" y="327"/>
                    </a:cubicBezTo>
                    <a:cubicBezTo>
                      <a:pt x="345" y="327"/>
                      <a:pt x="348" y="327"/>
                      <a:pt x="350" y="324"/>
                    </a:cubicBezTo>
                    <a:cubicBezTo>
                      <a:pt x="353" y="321"/>
                      <a:pt x="356" y="322"/>
                      <a:pt x="359" y="324"/>
                    </a:cubicBezTo>
                    <a:cubicBezTo>
                      <a:pt x="359" y="324"/>
                      <a:pt x="360" y="324"/>
                      <a:pt x="360" y="325"/>
                    </a:cubicBezTo>
                    <a:cubicBezTo>
                      <a:pt x="359" y="325"/>
                      <a:pt x="359" y="325"/>
                      <a:pt x="359" y="325"/>
                    </a:cubicBezTo>
                    <a:cubicBezTo>
                      <a:pt x="356" y="327"/>
                      <a:pt x="352" y="330"/>
                      <a:pt x="349" y="332"/>
                    </a:cubicBezTo>
                    <a:cubicBezTo>
                      <a:pt x="347" y="335"/>
                      <a:pt x="347" y="339"/>
                      <a:pt x="349" y="342"/>
                    </a:cubicBezTo>
                    <a:cubicBezTo>
                      <a:pt x="349" y="343"/>
                      <a:pt x="351" y="344"/>
                      <a:pt x="352" y="345"/>
                    </a:cubicBezTo>
                    <a:cubicBezTo>
                      <a:pt x="354" y="348"/>
                      <a:pt x="354" y="350"/>
                      <a:pt x="354" y="353"/>
                    </a:cubicBezTo>
                    <a:cubicBezTo>
                      <a:pt x="352" y="357"/>
                      <a:pt x="352" y="360"/>
                      <a:pt x="352" y="365"/>
                    </a:cubicBezTo>
                    <a:cubicBezTo>
                      <a:pt x="352" y="366"/>
                      <a:pt x="351" y="368"/>
                      <a:pt x="350" y="370"/>
                    </a:cubicBezTo>
                    <a:cubicBezTo>
                      <a:pt x="348" y="373"/>
                      <a:pt x="345" y="377"/>
                      <a:pt x="344" y="381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8" y="381"/>
                      <a:pt x="334" y="381"/>
                      <a:pt x="329" y="380"/>
                    </a:cubicBezTo>
                    <a:cubicBezTo>
                      <a:pt x="329" y="380"/>
                      <a:pt x="327" y="380"/>
                      <a:pt x="327" y="379"/>
                    </a:cubicBezTo>
                    <a:cubicBezTo>
                      <a:pt x="327" y="378"/>
                      <a:pt x="327" y="377"/>
                      <a:pt x="327" y="376"/>
                    </a:cubicBezTo>
                    <a:cubicBezTo>
                      <a:pt x="327" y="376"/>
                      <a:pt x="327" y="376"/>
                      <a:pt x="327" y="376"/>
                    </a:cubicBezTo>
                    <a:cubicBezTo>
                      <a:pt x="326" y="376"/>
                      <a:pt x="326" y="376"/>
                      <a:pt x="327" y="375"/>
                    </a:cubicBezTo>
                    <a:cubicBezTo>
                      <a:pt x="327" y="376"/>
                      <a:pt x="327" y="376"/>
                      <a:pt x="327" y="376"/>
                    </a:cubicBezTo>
                    <a:cubicBezTo>
                      <a:pt x="328" y="377"/>
                      <a:pt x="329" y="377"/>
                      <a:pt x="330" y="377"/>
                    </a:cubicBezTo>
                    <a:cubicBezTo>
                      <a:pt x="334" y="379"/>
                      <a:pt x="337" y="377"/>
                      <a:pt x="338" y="374"/>
                    </a:cubicBezTo>
                    <a:cubicBezTo>
                      <a:pt x="341" y="367"/>
                      <a:pt x="342" y="360"/>
                      <a:pt x="344" y="353"/>
                    </a:cubicBezTo>
                    <a:cubicBezTo>
                      <a:pt x="344" y="352"/>
                      <a:pt x="344" y="351"/>
                      <a:pt x="343" y="350"/>
                    </a:cubicBezTo>
                    <a:cubicBezTo>
                      <a:pt x="342" y="347"/>
                      <a:pt x="341" y="345"/>
                      <a:pt x="342" y="341"/>
                    </a:cubicBezTo>
                    <a:cubicBezTo>
                      <a:pt x="342" y="339"/>
                      <a:pt x="341" y="337"/>
                      <a:pt x="339" y="336"/>
                    </a:cubicBezTo>
                    <a:cubicBezTo>
                      <a:pt x="337" y="335"/>
                      <a:pt x="336" y="334"/>
                      <a:pt x="334" y="333"/>
                    </a:cubicBezTo>
                    <a:cubicBezTo>
                      <a:pt x="332" y="332"/>
                      <a:pt x="331" y="330"/>
                      <a:pt x="329" y="327"/>
                    </a:cubicBezTo>
                    <a:cubicBezTo>
                      <a:pt x="327" y="318"/>
                      <a:pt x="324" y="310"/>
                      <a:pt x="321" y="301"/>
                    </a:cubicBezTo>
                    <a:cubicBezTo>
                      <a:pt x="319" y="295"/>
                      <a:pt x="317" y="291"/>
                      <a:pt x="312" y="288"/>
                    </a:cubicBezTo>
                    <a:cubicBezTo>
                      <a:pt x="310" y="286"/>
                      <a:pt x="309" y="284"/>
                      <a:pt x="309" y="281"/>
                    </a:cubicBezTo>
                    <a:cubicBezTo>
                      <a:pt x="309" y="273"/>
                      <a:pt x="307" y="266"/>
                      <a:pt x="306" y="259"/>
                    </a:cubicBezTo>
                    <a:cubicBezTo>
                      <a:pt x="305" y="257"/>
                      <a:pt x="304" y="256"/>
                      <a:pt x="303" y="255"/>
                    </a:cubicBezTo>
                    <a:cubicBezTo>
                      <a:pt x="297" y="253"/>
                      <a:pt x="291" y="252"/>
                      <a:pt x="285" y="254"/>
                    </a:cubicBezTo>
                    <a:cubicBezTo>
                      <a:pt x="284" y="254"/>
                      <a:pt x="282" y="253"/>
                      <a:pt x="280" y="254"/>
                    </a:cubicBezTo>
                    <a:cubicBezTo>
                      <a:pt x="279" y="254"/>
                      <a:pt x="279" y="255"/>
                      <a:pt x="278" y="256"/>
                    </a:cubicBezTo>
                    <a:cubicBezTo>
                      <a:pt x="278" y="258"/>
                      <a:pt x="278" y="259"/>
                      <a:pt x="278" y="262"/>
                    </a:cubicBezTo>
                    <a:cubicBezTo>
                      <a:pt x="278" y="267"/>
                      <a:pt x="279" y="274"/>
                      <a:pt x="279" y="280"/>
                    </a:cubicBezTo>
                    <a:cubicBezTo>
                      <a:pt x="279" y="283"/>
                      <a:pt x="279" y="286"/>
                      <a:pt x="276" y="288"/>
                    </a:cubicBezTo>
                    <a:cubicBezTo>
                      <a:pt x="274" y="291"/>
                      <a:pt x="273" y="295"/>
                      <a:pt x="273" y="298"/>
                    </a:cubicBezTo>
                    <a:cubicBezTo>
                      <a:pt x="274" y="300"/>
                      <a:pt x="274" y="302"/>
                      <a:pt x="276" y="304"/>
                    </a:cubicBezTo>
                    <a:cubicBezTo>
                      <a:pt x="278" y="305"/>
                      <a:pt x="279" y="307"/>
                      <a:pt x="280" y="309"/>
                    </a:cubicBezTo>
                    <a:cubicBezTo>
                      <a:pt x="281" y="312"/>
                      <a:pt x="283" y="315"/>
                      <a:pt x="282" y="319"/>
                    </a:cubicBezTo>
                    <a:cubicBezTo>
                      <a:pt x="281" y="320"/>
                      <a:pt x="281" y="320"/>
                      <a:pt x="282" y="321"/>
                    </a:cubicBezTo>
                    <a:cubicBezTo>
                      <a:pt x="283" y="324"/>
                      <a:pt x="284" y="327"/>
                      <a:pt x="287" y="330"/>
                    </a:cubicBezTo>
                    <a:cubicBezTo>
                      <a:pt x="287" y="330"/>
                      <a:pt x="288" y="330"/>
                      <a:pt x="289" y="330"/>
                    </a:cubicBezTo>
                    <a:cubicBezTo>
                      <a:pt x="290" y="329"/>
                      <a:pt x="292" y="328"/>
                      <a:pt x="294" y="330"/>
                    </a:cubicBezTo>
                    <a:cubicBezTo>
                      <a:pt x="297" y="334"/>
                      <a:pt x="299" y="337"/>
                      <a:pt x="304" y="338"/>
                    </a:cubicBezTo>
                    <a:cubicBezTo>
                      <a:pt x="304" y="339"/>
                      <a:pt x="305" y="340"/>
                      <a:pt x="305" y="340"/>
                    </a:cubicBezTo>
                    <a:cubicBezTo>
                      <a:pt x="305" y="342"/>
                      <a:pt x="305" y="344"/>
                      <a:pt x="305" y="346"/>
                    </a:cubicBezTo>
                    <a:cubicBezTo>
                      <a:pt x="305" y="347"/>
                      <a:pt x="304" y="347"/>
                      <a:pt x="302" y="347"/>
                    </a:cubicBezTo>
                    <a:cubicBezTo>
                      <a:pt x="300" y="346"/>
                      <a:pt x="298" y="344"/>
                      <a:pt x="296" y="342"/>
                    </a:cubicBezTo>
                    <a:cubicBezTo>
                      <a:pt x="294" y="342"/>
                      <a:pt x="293" y="340"/>
                      <a:pt x="291" y="340"/>
                    </a:cubicBezTo>
                    <a:cubicBezTo>
                      <a:pt x="288" y="338"/>
                      <a:pt x="285" y="337"/>
                      <a:pt x="282" y="337"/>
                    </a:cubicBezTo>
                    <a:cubicBezTo>
                      <a:pt x="280" y="335"/>
                      <a:pt x="277" y="335"/>
                      <a:pt x="275" y="333"/>
                    </a:cubicBezTo>
                    <a:cubicBezTo>
                      <a:pt x="272" y="334"/>
                      <a:pt x="270" y="330"/>
                      <a:pt x="267" y="330"/>
                    </a:cubicBezTo>
                    <a:cubicBezTo>
                      <a:pt x="262" y="327"/>
                      <a:pt x="257" y="325"/>
                      <a:pt x="251" y="327"/>
                    </a:cubicBezTo>
                    <a:cubicBezTo>
                      <a:pt x="250" y="327"/>
                      <a:pt x="249" y="327"/>
                      <a:pt x="249" y="327"/>
                    </a:cubicBezTo>
                    <a:cubicBezTo>
                      <a:pt x="241" y="327"/>
                      <a:pt x="236" y="326"/>
                      <a:pt x="230" y="322"/>
                    </a:cubicBezTo>
                    <a:cubicBezTo>
                      <a:pt x="228" y="320"/>
                      <a:pt x="224" y="317"/>
                      <a:pt x="221" y="316"/>
                    </a:cubicBezTo>
                    <a:cubicBezTo>
                      <a:pt x="221" y="315"/>
                      <a:pt x="219" y="316"/>
                      <a:pt x="219" y="317"/>
                    </a:cubicBezTo>
                    <a:cubicBezTo>
                      <a:pt x="219" y="317"/>
                      <a:pt x="219" y="317"/>
                      <a:pt x="219" y="318"/>
                    </a:cubicBezTo>
                    <a:cubicBezTo>
                      <a:pt x="217" y="321"/>
                      <a:pt x="219" y="324"/>
                      <a:pt x="221" y="326"/>
                    </a:cubicBezTo>
                    <a:cubicBezTo>
                      <a:pt x="224" y="328"/>
                      <a:pt x="228" y="328"/>
                      <a:pt x="231" y="332"/>
                    </a:cubicBezTo>
                    <a:cubicBezTo>
                      <a:pt x="231" y="332"/>
                      <a:pt x="232" y="332"/>
                      <a:pt x="233" y="332"/>
                    </a:cubicBezTo>
                    <a:cubicBezTo>
                      <a:pt x="234" y="332"/>
                      <a:pt x="236" y="334"/>
                      <a:pt x="236" y="335"/>
                    </a:cubicBezTo>
                    <a:cubicBezTo>
                      <a:pt x="239" y="337"/>
                      <a:pt x="241" y="340"/>
                      <a:pt x="243" y="343"/>
                    </a:cubicBezTo>
                    <a:cubicBezTo>
                      <a:pt x="244" y="344"/>
                      <a:pt x="244" y="346"/>
                      <a:pt x="242" y="347"/>
                    </a:cubicBezTo>
                    <a:cubicBezTo>
                      <a:pt x="240" y="349"/>
                      <a:pt x="237" y="350"/>
                      <a:pt x="236" y="354"/>
                    </a:cubicBezTo>
                    <a:cubicBezTo>
                      <a:pt x="236" y="354"/>
                      <a:pt x="236" y="354"/>
                      <a:pt x="236" y="354"/>
                    </a:cubicBezTo>
                    <a:cubicBezTo>
                      <a:pt x="235" y="354"/>
                      <a:pt x="234" y="353"/>
                      <a:pt x="234" y="352"/>
                    </a:cubicBezTo>
                    <a:cubicBezTo>
                      <a:pt x="234" y="351"/>
                      <a:pt x="234" y="350"/>
                      <a:pt x="233" y="348"/>
                    </a:cubicBezTo>
                    <a:cubicBezTo>
                      <a:pt x="232" y="347"/>
                      <a:pt x="230" y="345"/>
                      <a:pt x="229" y="346"/>
                    </a:cubicBezTo>
                    <a:cubicBezTo>
                      <a:pt x="226" y="347"/>
                      <a:pt x="223" y="350"/>
                      <a:pt x="220" y="349"/>
                    </a:cubicBezTo>
                    <a:cubicBezTo>
                      <a:pt x="219" y="349"/>
                      <a:pt x="219" y="350"/>
                      <a:pt x="219" y="350"/>
                    </a:cubicBezTo>
                    <a:cubicBezTo>
                      <a:pt x="218" y="352"/>
                      <a:pt x="216" y="353"/>
                      <a:pt x="213" y="353"/>
                    </a:cubicBezTo>
                    <a:cubicBezTo>
                      <a:pt x="210" y="353"/>
                      <a:pt x="207" y="354"/>
                      <a:pt x="205" y="356"/>
                    </a:cubicBezTo>
                    <a:cubicBezTo>
                      <a:pt x="204" y="358"/>
                      <a:pt x="200" y="359"/>
                      <a:pt x="198" y="360"/>
                    </a:cubicBezTo>
                    <a:cubicBezTo>
                      <a:pt x="197" y="361"/>
                      <a:pt x="196" y="361"/>
                      <a:pt x="194" y="361"/>
                    </a:cubicBezTo>
                    <a:cubicBezTo>
                      <a:pt x="194" y="360"/>
                      <a:pt x="194" y="360"/>
                      <a:pt x="194" y="359"/>
                    </a:cubicBezTo>
                    <a:cubicBezTo>
                      <a:pt x="195" y="355"/>
                      <a:pt x="194" y="353"/>
                      <a:pt x="192" y="351"/>
                    </a:cubicBezTo>
                    <a:cubicBezTo>
                      <a:pt x="189" y="350"/>
                      <a:pt x="187" y="351"/>
                      <a:pt x="186" y="354"/>
                    </a:cubicBezTo>
                    <a:cubicBezTo>
                      <a:pt x="186" y="355"/>
                      <a:pt x="186" y="355"/>
                      <a:pt x="185" y="355"/>
                    </a:cubicBezTo>
                    <a:cubicBezTo>
                      <a:pt x="183" y="355"/>
                      <a:pt x="182" y="357"/>
                      <a:pt x="181" y="358"/>
                    </a:cubicBezTo>
                    <a:cubicBezTo>
                      <a:pt x="179" y="359"/>
                      <a:pt x="177" y="360"/>
                      <a:pt x="175" y="360"/>
                    </a:cubicBezTo>
                    <a:cubicBezTo>
                      <a:pt x="173" y="360"/>
                      <a:pt x="171" y="362"/>
                      <a:pt x="169" y="364"/>
                    </a:cubicBezTo>
                    <a:cubicBezTo>
                      <a:pt x="164" y="369"/>
                      <a:pt x="160" y="374"/>
                      <a:pt x="155" y="377"/>
                    </a:cubicBezTo>
                    <a:cubicBezTo>
                      <a:pt x="154" y="378"/>
                      <a:pt x="153" y="380"/>
                      <a:pt x="153" y="381"/>
                    </a:cubicBezTo>
                    <a:cubicBezTo>
                      <a:pt x="152" y="383"/>
                      <a:pt x="152" y="385"/>
                      <a:pt x="151" y="387"/>
                    </a:cubicBezTo>
                    <a:cubicBezTo>
                      <a:pt x="151" y="387"/>
                      <a:pt x="151" y="388"/>
                      <a:pt x="151" y="389"/>
                    </a:cubicBezTo>
                    <a:cubicBezTo>
                      <a:pt x="147" y="392"/>
                      <a:pt x="141" y="392"/>
                      <a:pt x="139" y="390"/>
                    </a:cubicBezTo>
                    <a:cubicBezTo>
                      <a:pt x="137" y="387"/>
                      <a:pt x="136" y="386"/>
                      <a:pt x="134" y="385"/>
                    </a:cubicBezTo>
                    <a:cubicBezTo>
                      <a:pt x="133" y="383"/>
                      <a:pt x="133" y="381"/>
                      <a:pt x="134" y="380"/>
                    </a:cubicBezTo>
                    <a:cubicBezTo>
                      <a:pt x="136" y="378"/>
                      <a:pt x="138" y="377"/>
                      <a:pt x="140" y="376"/>
                    </a:cubicBezTo>
                    <a:cubicBezTo>
                      <a:pt x="141" y="375"/>
                      <a:pt x="141" y="373"/>
                      <a:pt x="141" y="372"/>
                    </a:cubicBezTo>
                    <a:cubicBezTo>
                      <a:pt x="139" y="370"/>
                      <a:pt x="137" y="368"/>
                      <a:pt x="136" y="367"/>
                    </a:cubicBezTo>
                    <a:cubicBezTo>
                      <a:pt x="134" y="363"/>
                      <a:pt x="130" y="362"/>
                      <a:pt x="126" y="362"/>
                    </a:cubicBezTo>
                    <a:cubicBezTo>
                      <a:pt x="123" y="363"/>
                      <a:pt x="120" y="363"/>
                      <a:pt x="117" y="362"/>
                    </a:cubicBezTo>
                    <a:cubicBezTo>
                      <a:pt x="117" y="362"/>
                      <a:pt x="116" y="362"/>
                      <a:pt x="116" y="363"/>
                    </a:cubicBezTo>
                    <a:cubicBezTo>
                      <a:pt x="116" y="363"/>
                      <a:pt x="116" y="364"/>
                      <a:pt x="116" y="365"/>
                    </a:cubicBezTo>
                    <a:cubicBezTo>
                      <a:pt x="122" y="369"/>
                      <a:pt x="124" y="375"/>
                      <a:pt x="122" y="381"/>
                    </a:cubicBezTo>
                    <a:cubicBezTo>
                      <a:pt x="122" y="382"/>
                      <a:pt x="122" y="384"/>
                      <a:pt x="122" y="385"/>
                    </a:cubicBezTo>
                    <a:cubicBezTo>
                      <a:pt x="122" y="387"/>
                      <a:pt x="123" y="389"/>
                      <a:pt x="124" y="389"/>
                    </a:cubicBezTo>
                    <a:cubicBezTo>
                      <a:pt x="127" y="390"/>
                      <a:pt x="128" y="393"/>
                      <a:pt x="128" y="396"/>
                    </a:cubicBezTo>
                    <a:cubicBezTo>
                      <a:pt x="128" y="397"/>
                      <a:pt x="128" y="399"/>
                      <a:pt x="128" y="400"/>
                    </a:cubicBezTo>
                    <a:cubicBezTo>
                      <a:pt x="127" y="402"/>
                      <a:pt x="126" y="403"/>
                      <a:pt x="124" y="403"/>
                    </a:cubicBezTo>
                    <a:cubicBezTo>
                      <a:pt x="122" y="402"/>
                      <a:pt x="120" y="402"/>
                      <a:pt x="118" y="402"/>
                    </a:cubicBezTo>
                    <a:cubicBezTo>
                      <a:pt x="114" y="400"/>
                      <a:pt x="112" y="401"/>
                      <a:pt x="110" y="404"/>
                    </a:cubicBezTo>
                    <a:cubicBezTo>
                      <a:pt x="108" y="405"/>
                      <a:pt x="107" y="407"/>
                      <a:pt x="106" y="408"/>
                    </a:cubicBezTo>
                    <a:cubicBezTo>
                      <a:pt x="103" y="410"/>
                      <a:pt x="102" y="412"/>
                      <a:pt x="101" y="414"/>
                    </a:cubicBezTo>
                    <a:cubicBezTo>
                      <a:pt x="97" y="418"/>
                      <a:pt x="95" y="420"/>
                      <a:pt x="101" y="427"/>
                    </a:cubicBezTo>
                    <a:cubicBezTo>
                      <a:pt x="101" y="427"/>
                      <a:pt x="101" y="428"/>
                      <a:pt x="102" y="428"/>
                    </a:cubicBezTo>
                    <a:cubicBezTo>
                      <a:pt x="103" y="430"/>
                      <a:pt x="102" y="431"/>
                      <a:pt x="101" y="433"/>
                    </a:cubicBezTo>
                    <a:cubicBezTo>
                      <a:pt x="101" y="434"/>
                      <a:pt x="98" y="435"/>
                      <a:pt x="97" y="434"/>
                    </a:cubicBezTo>
                    <a:cubicBezTo>
                      <a:pt x="92" y="432"/>
                      <a:pt x="86" y="430"/>
                      <a:pt x="81" y="426"/>
                    </a:cubicBezTo>
                    <a:cubicBezTo>
                      <a:pt x="80" y="426"/>
                      <a:pt x="78" y="425"/>
                      <a:pt x="78" y="425"/>
                    </a:cubicBezTo>
                    <a:cubicBezTo>
                      <a:pt x="77" y="425"/>
                      <a:pt x="76" y="426"/>
                      <a:pt x="75" y="427"/>
                    </a:cubicBezTo>
                    <a:cubicBezTo>
                      <a:pt x="74" y="428"/>
                      <a:pt x="73" y="430"/>
                      <a:pt x="73" y="431"/>
                    </a:cubicBezTo>
                    <a:cubicBezTo>
                      <a:pt x="73" y="433"/>
                      <a:pt x="73" y="434"/>
                      <a:pt x="74" y="435"/>
                    </a:cubicBezTo>
                    <a:cubicBezTo>
                      <a:pt x="76" y="438"/>
                      <a:pt x="79" y="440"/>
                      <a:pt x="83" y="440"/>
                    </a:cubicBezTo>
                    <a:cubicBezTo>
                      <a:pt x="83" y="440"/>
                      <a:pt x="84" y="440"/>
                      <a:pt x="85" y="441"/>
                    </a:cubicBezTo>
                    <a:cubicBezTo>
                      <a:pt x="86" y="442"/>
                      <a:pt x="86" y="443"/>
                      <a:pt x="86" y="444"/>
                    </a:cubicBezTo>
                    <a:cubicBezTo>
                      <a:pt x="86" y="445"/>
                      <a:pt x="84" y="448"/>
                      <a:pt x="82" y="448"/>
                    </a:cubicBezTo>
                    <a:cubicBezTo>
                      <a:pt x="78" y="447"/>
                      <a:pt x="75" y="446"/>
                      <a:pt x="72" y="443"/>
                    </a:cubicBezTo>
                    <a:cubicBezTo>
                      <a:pt x="71" y="441"/>
                      <a:pt x="68" y="440"/>
                      <a:pt x="66" y="440"/>
                    </a:cubicBezTo>
                    <a:cubicBezTo>
                      <a:pt x="65" y="440"/>
                      <a:pt x="63" y="438"/>
                      <a:pt x="63" y="437"/>
                    </a:cubicBezTo>
                    <a:cubicBezTo>
                      <a:pt x="62" y="433"/>
                      <a:pt x="61" y="430"/>
                      <a:pt x="59" y="428"/>
                    </a:cubicBezTo>
                    <a:cubicBezTo>
                      <a:pt x="58" y="425"/>
                      <a:pt x="58" y="423"/>
                      <a:pt x="58" y="421"/>
                    </a:cubicBezTo>
                    <a:cubicBezTo>
                      <a:pt x="59" y="415"/>
                      <a:pt x="57" y="412"/>
                      <a:pt x="52" y="410"/>
                    </a:cubicBezTo>
                    <a:cubicBezTo>
                      <a:pt x="50" y="410"/>
                      <a:pt x="48" y="408"/>
                      <a:pt x="46" y="407"/>
                    </a:cubicBezTo>
                    <a:cubicBezTo>
                      <a:pt x="45" y="405"/>
                      <a:pt x="42" y="404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0" y="400"/>
                      <a:pt x="39" y="400"/>
                      <a:pt x="39" y="399"/>
                    </a:cubicBezTo>
                    <a:cubicBezTo>
                      <a:pt x="38" y="399"/>
                      <a:pt x="38" y="399"/>
                      <a:pt x="38" y="399"/>
                    </a:cubicBezTo>
                    <a:cubicBezTo>
                      <a:pt x="38" y="398"/>
                      <a:pt x="38" y="398"/>
                      <a:pt x="38" y="398"/>
                    </a:cubicBezTo>
                    <a:cubicBezTo>
                      <a:pt x="38" y="399"/>
                      <a:pt x="38" y="399"/>
                      <a:pt x="38" y="399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40" y="400"/>
                      <a:pt x="41" y="400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1" y="401"/>
                      <a:pt x="41" y="401"/>
                      <a:pt x="41" y="401"/>
                    </a:cubicBezTo>
                    <a:cubicBezTo>
                      <a:pt x="45" y="401"/>
                      <a:pt x="48" y="402"/>
                      <a:pt x="51" y="404"/>
                    </a:cubicBezTo>
                    <a:cubicBezTo>
                      <a:pt x="58" y="407"/>
                      <a:pt x="67" y="409"/>
                      <a:pt x="76" y="410"/>
                    </a:cubicBezTo>
                    <a:cubicBezTo>
                      <a:pt x="82" y="412"/>
                      <a:pt x="88" y="411"/>
                      <a:pt x="95" y="408"/>
                    </a:cubicBezTo>
                    <a:cubicBezTo>
                      <a:pt x="96" y="407"/>
                      <a:pt x="97" y="407"/>
                      <a:pt x="98" y="406"/>
                    </a:cubicBezTo>
                    <a:cubicBezTo>
                      <a:pt x="101" y="402"/>
                      <a:pt x="104" y="397"/>
                      <a:pt x="105" y="392"/>
                    </a:cubicBezTo>
                    <a:cubicBezTo>
                      <a:pt x="105" y="391"/>
                      <a:pt x="105" y="389"/>
                      <a:pt x="104" y="388"/>
                    </a:cubicBezTo>
                    <a:cubicBezTo>
                      <a:pt x="101" y="385"/>
                      <a:pt x="100" y="380"/>
                      <a:pt x="96" y="379"/>
                    </a:cubicBezTo>
                    <a:cubicBezTo>
                      <a:pt x="94" y="378"/>
                      <a:pt x="93" y="377"/>
                      <a:pt x="91" y="375"/>
                    </a:cubicBezTo>
                    <a:cubicBezTo>
                      <a:pt x="89" y="374"/>
                      <a:pt x="88" y="372"/>
                      <a:pt x="86" y="372"/>
                    </a:cubicBezTo>
                    <a:cubicBezTo>
                      <a:pt x="81" y="372"/>
                      <a:pt x="78" y="370"/>
                      <a:pt x="75" y="367"/>
                    </a:cubicBezTo>
                    <a:cubicBezTo>
                      <a:pt x="72" y="365"/>
                      <a:pt x="69" y="363"/>
                      <a:pt x="66" y="361"/>
                    </a:cubicBezTo>
                    <a:cubicBezTo>
                      <a:pt x="56" y="355"/>
                      <a:pt x="53" y="355"/>
                      <a:pt x="43" y="355"/>
                    </a:cubicBezTo>
                    <a:cubicBezTo>
                      <a:pt x="41" y="355"/>
                      <a:pt x="40" y="355"/>
                      <a:pt x="38" y="355"/>
                    </a:cubicBezTo>
                    <a:cubicBezTo>
                      <a:pt x="37" y="355"/>
                      <a:pt x="35" y="355"/>
                      <a:pt x="33" y="355"/>
                    </a:cubicBezTo>
                    <a:cubicBezTo>
                      <a:pt x="31" y="355"/>
                      <a:pt x="32" y="353"/>
                      <a:pt x="33" y="352"/>
                    </a:cubicBezTo>
                    <a:cubicBezTo>
                      <a:pt x="33" y="351"/>
                      <a:pt x="33" y="350"/>
                      <a:pt x="31" y="349"/>
                    </a:cubicBezTo>
                    <a:cubicBezTo>
                      <a:pt x="31" y="348"/>
                      <a:pt x="29" y="347"/>
                      <a:pt x="28" y="347"/>
                    </a:cubicBezTo>
                    <a:cubicBezTo>
                      <a:pt x="27" y="347"/>
                      <a:pt x="27" y="347"/>
                      <a:pt x="27" y="347"/>
                    </a:cubicBezTo>
                    <a:cubicBezTo>
                      <a:pt x="25" y="347"/>
                      <a:pt x="25" y="347"/>
                      <a:pt x="25" y="347"/>
                    </a:cubicBezTo>
                    <a:cubicBezTo>
                      <a:pt x="24" y="347"/>
                      <a:pt x="24" y="347"/>
                      <a:pt x="23" y="347"/>
                    </a:cubicBezTo>
                    <a:cubicBezTo>
                      <a:pt x="22" y="350"/>
                      <a:pt x="20" y="350"/>
                      <a:pt x="18" y="350"/>
                    </a:cubicBezTo>
                    <a:cubicBezTo>
                      <a:pt x="18" y="350"/>
                      <a:pt x="18" y="350"/>
                      <a:pt x="18" y="350"/>
                    </a:cubicBezTo>
                    <a:cubicBezTo>
                      <a:pt x="18" y="351"/>
                      <a:pt x="18" y="351"/>
                      <a:pt x="18" y="351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4" y="352"/>
                      <a:pt x="14" y="352"/>
                      <a:pt x="14" y="352"/>
                    </a:cubicBezTo>
                    <a:cubicBezTo>
                      <a:pt x="13" y="352"/>
                      <a:pt x="13" y="352"/>
                      <a:pt x="13" y="352"/>
                    </a:cubicBezTo>
                    <a:cubicBezTo>
                      <a:pt x="13" y="355"/>
                      <a:pt x="13" y="355"/>
                      <a:pt x="13" y="355"/>
                    </a:cubicBezTo>
                    <a:cubicBezTo>
                      <a:pt x="11" y="357"/>
                      <a:pt x="11" y="357"/>
                      <a:pt x="11" y="357"/>
                    </a:cubicBezTo>
                    <a:cubicBezTo>
                      <a:pt x="9" y="357"/>
                      <a:pt x="9" y="357"/>
                      <a:pt x="9" y="357"/>
                    </a:cubicBezTo>
                    <a:cubicBezTo>
                      <a:pt x="7" y="360"/>
                      <a:pt x="7" y="360"/>
                      <a:pt x="7" y="360"/>
                    </a:cubicBezTo>
                    <a:cubicBezTo>
                      <a:pt x="7" y="361"/>
                      <a:pt x="7" y="361"/>
                      <a:pt x="7" y="361"/>
                    </a:cubicBezTo>
                    <a:cubicBezTo>
                      <a:pt x="8" y="362"/>
                      <a:pt x="8" y="362"/>
                      <a:pt x="8" y="362"/>
                    </a:cubicBezTo>
                    <a:cubicBezTo>
                      <a:pt x="7" y="362"/>
                      <a:pt x="7" y="362"/>
                      <a:pt x="7" y="362"/>
                    </a:cubicBezTo>
                    <a:cubicBezTo>
                      <a:pt x="7" y="362"/>
                      <a:pt x="7" y="362"/>
                      <a:pt x="7" y="362"/>
                    </a:cubicBezTo>
                    <a:cubicBezTo>
                      <a:pt x="7" y="363"/>
                      <a:pt x="7" y="363"/>
                      <a:pt x="7" y="363"/>
                    </a:cubicBezTo>
                    <a:cubicBezTo>
                      <a:pt x="5" y="363"/>
                      <a:pt x="5" y="363"/>
                      <a:pt x="5" y="363"/>
                    </a:cubicBezTo>
                    <a:cubicBezTo>
                      <a:pt x="5" y="359"/>
                      <a:pt x="5" y="359"/>
                      <a:pt x="5" y="359"/>
                    </a:cubicBezTo>
                    <a:cubicBezTo>
                      <a:pt x="5" y="363"/>
                      <a:pt x="5" y="363"/>
                      <a:pt x="5" y="363"/>
                    </a:cubicBezTo>
                    <a:cubicBezTo>
                      <a:pt x="1" y="364"/>
                      <a:pt x="1" y="364"/>
                      <a:pt x="1" y="364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3" y="365"/>
                      <a:pt x="3" y="365"/>
                      <a:pt x="3" y="365"/>
                    </a:cubicBezTo>
                    <a:cubicBezTo>
                      <a:pt x="2" y="371"/>
                      <a:pt x="2" y="371"/>
                      <a:pt x="2" y="371"/>
                    </a:cubicBezTo>
                    <a:cubicBezTo>
                      <a:pt x="5" y="377"/>
                      <a:pt x="5" y="377"/>
                      <a:pt x="5" y="377"/>
                    </a:cubicBezTo>
                    <a:cubicBezTo>
                      <a:pt x="8" y="379"/>
                      <a:pt x="8" y="379"/>
                      <a:pt x="8" y="379"/>
                    </a:cubicBezTo>
                    <a:cubicBezTo>
                      <a:pt x="11" y="383"/>
                      <a:pt x="11" y="383"/>
                      <a:pt x="11" y="383"/>
                    </a:cubicBezTo>
                    <a:cubicBezTo>
                      <a:pt x="15" y="387"/>
                      <a:pt x="15" y="387"/>
                      <a:pt x="15" y="387"/>
                    </a:cubicBezTo>
                    <a:cubicBezTo>
                      <a:pt x="11" y="397"/>
                      <a:pt x="11" y="397"/>
                      <a:pt x="11" y="397"/>
                    </a:cubicBezTo>
                    <a:cubicBezTo>
                      <a:pt x="15" y="400"/>
                      <a:pt x="15" y="400"/>
                      <a:pt x="15" y="400"/>
                    </a:cubicBezTo>
                    <a:cubicBezTo>
                      <a:pt x="23" y="419"/>
                      <a:pt x="23" y="419"/>
                      <a:pt x="23" y="419"/>
                    </a:cubicBezTo>
                    <a:cubicBezTo>
                      <a:pt x="21" y="420"/>
                      <a:pt x="21" y="420"/>
                      <a:pt x="21" y="420"/>
                    </a:cubicBezTo>
                    <a:cubicBezTo>
                      <a:pt x="20" y="426"/>
                      <a:pt x="20" y="426"/>
                      <a:pt x="20" y="426"/>
                    </a:cubicBezTo>
                    <a:cubicBezTo>
                      <a:pt x="23" y="428"/>
                      <a:pt x="23" y="428"/>
                      <a:pt x="23" y="428"/>
                    </a:cubicBezTo>
                    <a:cubicBezTo>
                      <a:pt x="21" y="428"/>
                      <a:pt x="21" y="428"/>
                      <a:pt x="21" y="428"/>
                    </a:cubicBezTo>
                    <a:cubicBezTo>
                      <a:pt x="23" y="434"/>
                      <a:pt x="23" y="434"/>
                      <a:pt x="23" y="434"/>
                    </a:cubicBezTo>
                    <a:cubicBezTo>
                      <a:pt x="25" y="435"/>
                      <a:pt x="25" y="435"/>
                      <a:pt x="25" y="435"/>
                    </a:cubicBezTo>
                    <a:cubicBezTo>
                      <a:pt x="26" y="436"/>
                      <a:pt x="26" y="436"/>
                      <a:pt x="26" y="436"/>
                    </a:cubicBezTo>
                    <a:cubicBezTo>
                      <a:pt x="25" y="441"/>
                      <a:pt x="25" y="441"/>
                      <a:pt x="25" y="441"/>
                    </a:cubicBezTo>
                    <a:cubicBezTo>
                      <a:pt x="28" y="445"/>
                      <a:pt x="28" y="445"/>
                      <a:pt x="28" y="445"/>
                    </a:cubicBezTo>
                    <a:cubicBezTo>
                      <a:pt x="28" y="448"/>
                      <a:pt x="28" y="448"/>
                      <a:pt x="28" y="448"/>
                    </a:cubicBezTo>
                    <a:cubicBezTo>
                      <a:pt x="27" y="453"/>
                      <a:pt x="27" y="453"/>
                      <a:pt x="27" y="453"/>
                    </a:cubicBezTo>
                    <a:cubicBezTo>
                      <a:pt x="31" y="458"/>
                      <a:pt x="31" y="458"/>
                      <a:pt x="31" y="458"/>
                    </a:cubicBezTo>
                    <a:cubicBezTo>
                      <a:pt x="33" y="460"/>
                      <a:pt x="33" y="460"/>
                      <a:pt x="33" y="460"/>
                    </a:cubicBezTo>
                    <a:cubicBezTo>
                      <a:pt x="37" y="465"/>
                      <a:pt x="37" y="465"/>
                      <a:pt x="37" y="465"/>
                    </a:cubicBezTo>
                    <a:cubicBezTo>
                      <a:pt x="38" y="467"/>
                      <a:pt x="38" y="467"/>
                      <a:pt x="38" y="467"/>
                    </a:cubicBezTo>
                    <a:cubicBezTo>
                      <a:pt x="36" y="473"/>
                      <a:pt x="36" y="473"/>
                      <a:pt x="36" y="473"/>
                    </a:cubicBezTo>
                    <a:cubicBezTo>
                      <a:pt x="31" y="482"/>
                      <a:pt x="31" y="482"/>
                      <a:pt x="31" y="482"/>
                    </a:cubicBezTo>
                    <a:cubicBezTo>
                      <a:pt x="27" y="489"/>
                      <a:pt x="27" y="489"/>
                      <a:pt x="27" y="489"/>
                    </a:cubicBezTo>
                    <a:cubicBezTo>
                      <a:pt x="26" y="493"/>
                      <a:pt x="26" y="493"/>
                      <a:pt x="26" y="493"/>
                    </a:cubicBezTo>
                    <a:cubicBezTo>
                      <a:pt x="23" y="495"/>
                      <a:pt x="23" y="495"/>
                      <a:pt x="23" y="495"/>
                    </a:cubicBezTo>
                    <a:cubicBezTo>
                      <a:pt x="18" y="499"/>
                      <a:pt x="18" y="499"/>
                      <a:pt x="18" y="499"/>
                    </a:cubicBezTo>
                    <a:cubicBezTo>
                      <a:pt x="19" y="500"/>
                      <a:pt x="19" y="500"/>
                      <a:pt x="19" y="500"/>
                    </a:cubicBezTo>
                    <a:cubicBezTo>
                      <a:pt x="19" y="500"/>
                      <a:pt x="18" y="502"/>
                      <a:pt x="17" y="503"/>
                    </a:cubicBezTo>
                    <a:cubicBezTo>
                      <a:pt x="18" y="503"/>
                      <a:pt x="18" y="503"/>
                      <a:pt x="18" y="503"/>
                    </a:cubicBezTo>
                    <a:cubicBezTo>
                      <a:pt x="18" y="503"/>
                      <a:pt x="20" y="504"/>
                      <a:pt x="20" y="504"/>
                    </a:cubicBezTo>
                    <a:cubicBezTo>
                      <a:pt x="21" y="508"/>
                      <a:pt x="25" y="507"/>
                      <a:pt x="27" y="508"/>
                    </a:cubicBezTo>
                    <a:cubicBezTo>
                      <a:pt x="28" y="508"/>
                      <a:pt x="28" y="509"/>
                      <a:pt x="28" y="509"/>
                    </a:cubicBezTo>
                    <a:cubicBezTo>
                      <a:pt x="28" y="510"/>
                      <a:pt x="28" y="510"/>
                      <a:pt x="28" y="510"/>
                    </a:cubicBezTo>
                    <a:cubicBezTo>
                      <a:pt x="27" y="510"/>
                      <a:pt x="26" y="511"/>
                      <a:pt x="25" y="512"/>
                    </a:cubicBezTo>
                    <a:cubicBezTo>
                      <a:pt x="23" y="513"/>
                      <a:pt x="20" y="514"/>
                      <a:pt x="19" y="515"/>
                    </a:cubicBezTo>
                    <a:cubicBezTo>
                      <a:pt x="18" y="516"/>
                      <a:pt x="18" y="517"/>
                      <a:pt x="18" y="517"/>
                    </a:cubicBezTo>
                    <a:cubicBezTo>
                      <a:pt x="18" y="517"/>
                      <a:pt x="18" y="517"/>
                      <a:pt x="18" y="517"/>
                    </a:cubicBezTo>
                    <a:cubicBezTo>
                      <a:pt x="19" y="520"/>
                      <a:pt x="19" y="520"/>
                      <a:pt x="19" y="520"/>
                    </a:cubicBezTo>
                    <a:cubicBezTo>
                      <a:pt x="19" y="521"/>
                      <a:pt x="19" y="521"/>
                      <a:pt x="19" y="521"/>
                    </a:cubicBezTo>
                    <a:cubicBezTo>
                      <a:pt x="18" y="522"/>
                      <a:pt x="18" y="522"/>
                      <a:pt x="18" y="522"/>
                    </a:cubicBezTo>
                    <a:cubicBezTo>
                      <a:pt x="17" y="523"/>
                      <a:pt x="17" y="523"/>
                      <a:pt x="17" y="523"/>
                    </a:cubicBezTo>
                    <a:cubicBezTo>
                      <a:pt x="17" y="523"/>
                      <a:pt x="17" y="523"/>
                      <a:pt x="17" y="523"/>
                    </a:cubicBezTo>
                    <a:cubicBezTo>
                      <a:pt x="17" y="525"/>
                      <a:pt x="17" y="525"/>
                      <a:pt x="17" y="525"/>
                    </a:cubicBezTo>
                    <a:cubicBezTo>
                      <a:pt x="12" y="527"/>
                      <a:pt x="12" y="527"/>
                      <a:pt x="12" y="527"/>
                    </a:cubicBezTo>
                    <a:cubicBezTo>
                      <a:pt x="11" y="528"/>
                      <a:pt x="11" y="528"/>
                      <a:pt x="11" y="528"/>
                    </a:cubicBezTo>
                    <a:cubicBezTo>
                      <a:pt x="13" y="533"/>
                      <a:pt x="13" y="533"/>
                      <a:pt x="13" y="533"/>
                    </a:cubicBezTo>
                    <a:cubicBezTo>
                      <a:pt x="13" y="535"/>
                      <a:pt x="13" y="535"/>
                      <a:pt x="13" y="535"/>
                    </a:cubicBezTo>
                    <a:cubicBezTo>
                      <a:pt x="14" y="535"/>
                      <a:pt x="14" y="535"/>
                      <a:pt x="14" y="535"/>
                    </a:cubicBezTo>
                    <a:cubicBezTo>
                      <a:pt x="15" y="536"/>
                      <a:pt x="15" y="536"/>
                      <a:pt x="15" y="536"/>
                    </a:cubicBezTo>
                    <a:cubicBezTo>
                      <a:pt x="19" y="541"/>
                      <a:pt x="19" y="541"/>
                      <a:pt x="19" y="541"/>
                    </a:cubicBezTo>
                    <a:cubicBezTo>
                      <a:pt x="19" y="542"/>
                      <a:pt x="19" y="542"/>
                      <a:pt x="19" y="542"/>
                    </a:cubicBezTo>
                    <a:cubicBezTo>
                      <a:pt x="20" y="543"/>
                      <a:pt x="20" y="543"/>
                      <a:pt x="20" y="543"/>
                    </a:cubicBezTo>
                    <a:cubicBezTo>
                      <a:pt x="20" y="543"/>
                      <a:pt x="20" y="543"/>
                      <a:pt x="20" y="543"/>
                    </a:cubicBezTo>
                    <a:cubicBezTo>
                      <a:pt x="18" y="545"/>
                      <a:pt x="18" y="545"/>
                      <a:pt x="18" y="545"/>
                    </a:cubicBezTo>
                    <a:cubicBezTo>
                      <a:pt x="18" y="546"/>
                      <a:pt x="18" y="546"/>
                      <a:pt x="18" y="546"/>
                    </a:cubicBezTo>
                    <a:cubicBezTo>
                      <a:pt x="18" y="548"/>
                      <a:pt x="18" y="548"/>
                      <a:pt x="18" y="548"/>
                    </a:cubicBezTo>
                    <a:cubicBezTo>
                      <a:pt x="18" y="548"/>
                      <a:pt x="18" y="548"/>
                      <a:pt x="18" y="548"/>
                    </a:cubicBezTo>
                    <a:cubicBezTo>
                      <a:pt x="19" y="548"/>
                      <a:pt x="19" y="548"/>
                      <a:pt x="19" y="548"/>
                    </a:cubicBezTo>
                    <a:cubicBezTo>
                      <a:pt x="19" y="550"/>
                      <a:pt x="19" y="550"/>
                      <a:pt x="19" y="550"/>
                    </a:cubicBezTo>
                    <a:cubicBezTo>
                      <a:pt x="18" y="551"/>
                      <a:pt x="18" y="551"/>
                      <a:pt x="18" y="551"/>
                    </a:cubicBezTo>
                    <a:cubicBezTo>
                      <a:pt x="20" y="552"/>
                      <a:pt x="20" y="552"/>
                      <a:pt x="20" y="552"/>
                    </a:cubicBezTo>
                    <a:cubicBezTo>
                      <a:pt x="20" y="553"/>
                      <a:pt x="20" y="553"/>
                      <a:pt x="20" y="553"/>
                    </a:cubicBezTo>
                    <a:cubicBezTo>
                      <a:pt x="20" y="555"/>
                      <a:pt x="20" y="555"/>
                      <a:pt x="20" y="555"/>
                    </a:cubicBezTo>
                    <a:cubicBezTo>
                      <a:pt x="21" y="558"/>
                      <a:pt x="21" y="558"/>
                      <a:pt x="21" y="558"/>
                    </a:cubicBezTo>
                    <a:cubicBezTo>
                      <a:pt x="23" y="561"/>
                      <a:pt x="23" y="561"/>
                      <a:pt x="23" y="561"/>
                    </a:cubicBezTo>
                    <a:cubicBezTo>
                      <a:pt x="24" y="562"/>
                      <a:pt x="24" y="562"/>
                      <a:pt x="24" y="562"/>
                    </a:cubicBezTo>
                    <a:cubicBezTo>
                      <a:pt x="25" y="565"/>
                      <a:pt x="25" y="565"/>
                      <a:pt x="25" y="565"/>
                    </a:cubicBezTo>
                    <a:cubicBezTo>
                      <a:pt x="25" y="565"/>
                      <a:pt x="25" y="565"/>
                      <a:pt x="25" y="565"/>
                    </a:cubicBezTo>
                    <a:cubicBezTo>
                      <a:pt x="26" y="566"/>
                      <a:pt x="26" y="566"/>
                      <a:pt x="26" y="566"/>
                    </a:cubicBezTo>
                    <a:cubicBezTo>
                      <a:pt x="28" y="565"/>
                      <a:pt x="28" y="565"/>
                      <a:pt x="28" y="565"/>
                    </a:cubicBezTo>
                    <a:cubicBezTo>
                      <a:pt x="31" y="568"/>
                      <a:pt x="31" y="568"/>
                      <a:pt x="31" y="568"/>
                    </a:cubicBezTo>
                    <a:cubicBezTo>
                      <a:pt x="33" y="567"/>
                      <a:pt x="33" y="567"/>
                      <a:pt x="33" y="567"/>
                    </a:cubicBezTo>
                    <a:cubicBezTo>
                      <a:pt x="36" y="567"/>
                      <a:pt x="36" y="567"/>
                      <a:pt x="36" y="567"/>
                    </a:cubicBezTo>
                    <a:cubicBezTo>
                      <a:pt x="37" y="570"/>
                      <a:pt x="37" y="570"/>
                      <a:pt x="37" y="570"/>
                    </a:cubicBezTo>
                    <a:cubicBezTo>
                      <a:pt x="39" y="568"/>
                      <a:pt x="39" y="568"/>
                      <a:pt x="39" y="568"/>
                    </a:cubicBezTo>
                    <a:cubicBezTo>
                      <a:pt x="42" y="568"/>
                      <a:pt x="42" y="568"/>
                      <a:pt x="42" y="568"/>
                    </a:cubicBezTo>
                    <a:cubicBezTo>
                      <a:pt x="43" y="569"/>
                      <a:pt x="43" y="569"/>
                      <a:pt x="43" y="569"/>
                    </a:cubicBezTo>
                    <a:cubicBezTo>
                      <a:pt x="44" y="569"/>
                      <a:pt x="44" y="569"/>
                      <a:pt x="44" y="569"/>
                    </a:cubicBezTo>
                    <a:cubicBezTo>
                      <a:pt x="48" y="570"/>
                      <a:pt x="48" y="570"/>
                      <a:pt x="48" y="570"/>
                    </a:cubicBezTo>
                    <a:cubicBezTo>
                      <a:pt x="49" y="573"/>
                      <a:pt x="49" y="573"/>
                      <a:pt x="49" y="573"/>
                    </a:cubicBezTo>
                    <a:cubicBezTo>
                      <a:pt x="48" y="575"/>
                      <a:pt x="48" y="575"/>
                      <a:pt x="48" y="575"/>
                    </a:cubicBezTo>
                    <a:cubicBezTo>
                      <a:pt x="50" y="577"/>
                      <a:pt x="50" y="577"/>
                      <a:pt x="50" y="577"/>
                    </a:cubicBezTo>
                    <a:cubicBezTo>
                      <a:pt x="51" y="580"/>
                      <a:pt x="51" y="580"/>
                      <a:pt x="51" y="580"/>
                    </a:cubicBezTo>
                    <a:cubicBezTo>
                      <a:pt x="54" y="586"/>
                      <a:pt x="54" y="586"/>
                      <a:pt x="54" y="586"/>
                    </a:cubicBezTo>
                    <a:cubicBezTo>
                      <a:pt x="58" y="589"/>
                      <a:pt x="58" y="589"/>
                      <a:pt x="58" y="589"/>
                    </a:cubicBezTo>
                    <a:cubicBezTo>
                      <a:pt x="58" y="592"/>
                      <a:pt x="58" y="592"/>
                      <a:pt x="58" y="592"/>
                    </a:cubicBezTo>
                    <a:cubicBezTo>
                      <a:pt x="62" y="593"/>
                      <a:pt x="62" y="593"/>
                      <a:pt x="62" y="593"/>
                    </a:cubicBezTo>
                    <a:cubicBezTo>
                      <a:pt x="66" y="596"/>
                      <a:pt x="66" y="596"/>
                      <a:pt x="66" y="596"/>
                    </a:cubicBezTo>
                    <a:cubicBezTo>
                      <a:pt x="66" y="598"/>
                      <a:pt x="66" y="598"/>
                      <a:pt x="66" y="598"/>
                    </a:cubicBezTo>
                    <a:cubicBezTo>
                      <a:pt x="68" y="599"/>
                      <a:pt x="68" y="599"/>
                      <a:pt x="68" y="599"/>
                    </a:cubicBezTo>
                    <a:cubicBezTo>
                      <a:pt x="66" y="602"/>
                      <a:pt x="66" y="602"/>
                      <a:pt x="66" y="602"/>
                    </a:cubicBezTo>
                    <a:cubicBezTo>
                      <a:pt x="66" y="602"/>
                      <a:pt x="65" y="604"/>
                      <a:pt x="64" y="604"/>
                    </a:cubicBezTo>
                    <a:cubicBezTo>
                      <a:pt x="60" y="604"/>
                      <a:pt x="60" y="604"/>
                      <a:pt x="60" y="604"/>
                    </a:cubicBezTo>
                    <a:cubicBezTo>
                      <a:pt x="58" y="603"/>
                      <a:pt x="58" y="603"/>
                      <a:pt x="58" y="603"/>
                    </a:cubicBezTo>
                    <a:cubicBezTo>
                      <a:pt x="57" y="606"/>
                      <a:pt x="57" y="606"/>
                      <a:pt x="57" y="606"/>
                    </a:cubicBezTo>
                    <a:cubicBezTo>
                      <a:pt x="58" y="608"/>
                      <a:pt x="58" y="608"/>
                      <a:pt x="58" y="608"/>
                    </a:cubicBezTo>
                    <a:cubicBezTo>
                      <a:pt x="58" y="610"/>
                      <a:pt x="58" y="610"/>
                      <a:pt x="58" y="610"/>
                    </a:cubicBezTo>
                    <a:cubicBezTo>
                      <a:pt x="61" y="614"/>
                      <a:pt x="61" y="614"/>
                      <a:pt x="61" y="614"/>
                    </a:cubicBezTo>
                    <a:cubicBezTo>
                      <a:pt x="61" y="617"/>
                      <a:pt x="61" y="617"/>
                      <a:pt x="61" y="617"/>
                    </a:cubicBezTo>
                    <a:cubicBezTo>
                      <a:pt x="63" y="618"/>
                      <a:pt x="63" y="618"/>
                      <a:pt x="63" y="618"/>
                    </a:cubicBezTo>
                    <a:cubicBezTo>
                      <a:pt x="65" y="616"/>
                      <a:pt x="65" y="616"/>
                      <a:pt x="65" y="616"/>
                    </a:cubicBezTo>
                    <a:cubicBezTo>
                      <a:pt x="64" y="615"/>
                      <a:pt x="64" y="615"/>
                      <a:pt x="64" y="615"/>
                    </a:cubicBezTo>
                    <a:cubicBezTo>
                      <a:pt x="66" y="613"/>
                      <a:pt x="66" y="613"/>
                      <a:pt x="66" y="613"/>
                    </a:cubicBezTo>
                    <a:cubicBezTo>
                      <a:pt x="71" y="615"/>
                      <a:pt x="71" y="615"/>
                      <a:pt x="71" y="615"/>
                    </a:cubicBezTo>
                    <a:cubicBezTo>
                      <a:pt x="79" y="613"/>
                      <a:pt x="79" y="613"/>
                      <a:pt x="79" y="613"/>
                    </a:cubicBezTo>
                    <a:cubicBezTo>
                      <a:pt x="82" y="618"/>
                      <a:pt x="82" y="618"/>
                      <a:pt x="82" y="618"/>
                    </a:cubicBezTo>
                    <a:cubicBezTo>
                      <a:pt x="84" y="621"/>
                      <a:pt x="84" y="621"/>
                      <a:pt x="84" y="621"/>
                    </a:cubicBezTo>
                    <a:cubicBezTo>
                      <a:pt x="83" y="623"/>
                      <a:pt x="83" y="623"/>
                      <a:pt x="83" y="623"/>
                    </a:cubicBezTo>
                    <a:cubicBezTo>
                      <a:pt x="86" y="626"/>
                      <a:pt x="86" y="626"/>
                      <a:pt x="86" y="626"/>
                    </a:cubicBezTo>
                    <a:cubicBezTo>
                      <a:pt x="90" y="624"/>
                      <a:pt x="90" y="624"/>
                      <a:pt x="90" y="624"/>
                    </a:cubicBezTo>
                    <a:cubicBezTo>
                      <a:pt x="91" y="626"/>
                      <a:pt x="91" y="626"/>
                      <a:pt x="91" y="626"/>
                    </a:cubicBezTo>
                    <a:cubicBezTo>
                      <a:pt x="93" y="628"/>
                      <a:pt x="93" y="628"/>
                      <a:pt x="93" y="628"/>
                    </a:cubicBezTo>
                    <a:cubicBezTo>
                      <a:pt x="96" y="634"/>
                      <a:pt x="96" y="634"/>
                      <a:pt x="96" y="634"/>
                    </a:cubicBezTo>
                    <a:cubicBezTo>
                      <a:pt x="99" y="638"/>
                      <a:pt x="99" y="638"/>
                      <a:pt x="99" y="638"/>
                    </a:cubicBezTo>
                    <a:cubicBezTo>
                      <a:pt x="101" y="636"/>
                      <a:pt x="101" y="636"/>
                      <a:pt x="101" y="636"/>
                    </a:cubicBezTo>
                    <a:cubicBezTo>
                      <a:pt x="105" y="638"/>
                      <a:pt x="105" y="638"/>
                      <a:pt x="105" y="638"/>
                    </a:cubicBezTo>
                    <a:cubicBezTo>
                      <a:pt x="106" y="638"/>
                      <a:pt x="106" y="638"/>
                      <a:pt x="106" y="638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12" y="635"/>
                      <a:pt x="112" y="635"/>
                      <a:pt x="112" y="635"/>
                    </a:cubicBezTo>
                    <a:cubicBezTo>
                      <a:pt x="115" y="640"/>
                      <a:pt x="115" y="640"/>
                      <a:pt x="115" y="640"/>
                    </a:cubicBezTo>
                    <a:cubicBezTo>
                      <a:pt x="118" y="643"/>
                      <a:pt x="118" y="643"/>
                      <a:pt x="118" y="643"/>
                    </a:cubicBezTo>
                    <a:cubicBezTo>
                      <a:pt x="121" y="642"/>
                      <a:pt x="121" y="642"/>
                      <a:pt x="121" y="642"/>
                    </a:cubicBezTo>
                    <a:cubicBezTo>
                      <a:pt x="129" y="644"/>
                      <a:pt x="129" y="644"/>
                      <a:pt x="129" y="644"/>
                    </a:cubicBezTo>
                    <a:cubicBezTo>
                      <a:pt x="133" y="646"/>
                      <a:pt x="133" y="646"/>
                      <a:pt x="133" y="646"/>
                    </a:cubicBezTo>
                    <a:cubicBezTo>
                      <a:pt x="137" y="644"/>
                      <a:pt x="137" y="644"/>
                      <a:pt x="137" y="644"/>
                    </a:cubicBezTo>
                    <a:cubicBezTo>
                      <a:pt x="139" y="649"/>
                      <a:pt x="139" y="649"/>
                      <a:pt x="139" y="649"/>
                    </a:cubicBezTo>
                    <a:cubicBezTo>
                      <a:pt x="137" y="652"/>
                      <a:pt x="137" y="652"/>
                      <a:pt x="137" y="652"/>
                    </a:cubicBezTo>
                    <a:cubicBezTo>
                      <a:pt x="136" y="652"/>
                      <a:pt x="136" y="652"/>
                      <a:pt x="136" y="652"/>
                    </a:cubicBezTo>
                    <a:cubicBezTo>
                      <a:pt x="135" y="656"/>
                      <a:pt x="135" y="656"/>
                      <a:pt x="135" y="656"/>
                    </a:cubicBezTo>
                    <a:cubicBezTo>
                      <a:pt x="137" y="658"/>
                      <a:pt x="137" y="658"/>
                      <a:pt x="137" y="658"/>
                    </a:cubicBezTo>
                    <a:cubicBezTo>
                      <a:pt x="137" y="661"/>
                      <a:pt x="137" y="661"/>
                      <a:pt x="137" y="661"/>
                    </a:cubicBezTo>
                    <a:cubicBezTo>
                      <a:pt x="136" y="664"/>
                      <a:pt x="136" y="664"/>
                      <a:pt x="136" y="664"/>
                    </a:cubicBezTo>
                    <a:cubicBezTo>
                      <a:pt x="136" y="667"/>
                      <a:pt x="136" y="667"/>
                      <a:pt x="136" y="667"/>
                    </a:cubicBezTo>
                    <a:cubicBezTo>
                      <a:pt x="133" y="668"/>
                      <a:pt x="133" y="668"/>
                      <a:pt x="133" y="668"/>
                    </a:cubicBezTo>
                    <a:cubicBezTo>
                      <a:pt x="131" y="668"/>
                      <a:pt x="131" y="668"/>
                      <a:pt x="131" y="668"/>
                    </a:cubicBezTo>
                    <a:cubicBezTo>
                      <a:pt x="128" y="671"/>
                      <a:pt x="128" y="671"/>
                      <a:pt x="128" y="671"/>
                    </a:cubicBezTo>
                    <a:cubicBezTo>
                      <a:pt x="127" y="676"/>
                      <a:pt x="127" y="676"/>
                      <a:pt x="127" y="676"/>
                    </a:cubicBezTo>
                    <a:cubicBezTo>
                      <a:pt x="126" y="678"/>
                      <a:pt x="126" y="678"/>
                      <a:pt x="126" y="678"/>
                    </a:cubicBezTo>
                    <a:cubicBezTo>
                      <a:pt x="126" y="678"/>
                      <a:pt x="127" y="678"/>
                      <a:pt x="128" y="678"/>
                    </a:cubicBezTo>
                    <a:cubicBezTo>
                      <a:pt x="129" y="678"/>
                      <a:pt x="129" y="678"/>
                      <a:pt x="130" y="678"/>
                    </a:cubicBezTo>
                    <a:cubicBezTo>
                      <a:pt x="130" y="678"/>
                      <a:pt x="130" y="678"/>
                      <a:pt x="130" y="678"/>
                    </a:cubicBezTo>
                    <a:cubicBezTo>
                      <a:pt x="131" y="677"/>
                      <a:pt x="131" y="677"/>
                      <a:pt x="131" y="677"/>
                    </a:cubicBezTo>
                    <a:cubicBezTo>
                      <a:pt x="130" y="678"/>
                      <a:pt x="130" y="678"/>
                      <a:pt x="130" y="678"/>
                    </a:cubicBezTo>
                    <a:cubicBezTo>
                      <a:pt x="130" y="678"/>
                      <a:pt x="130" y="678"/>
                      <a:pt x="130" y="678"/>
                    </a:cubicBezTo>
                    <a:cubicBezTo>
                      <a:pt x="128" y="680"/>
                      <a:pt x="126" y="681"/>
                      <a:pt x="124" y="684"/>
                    </a:cubicBezTo>
                    <a:cubicBezTo>
                      <a:pt x="123" y="685"/>
                      <a:pt x="123" y="686"/>
                      <a:pt x="124" y="688"/>
                    </a:cubicBezTo>
                    <a:cubicBezTo>
                      <a:pt x="124" y="689"/>
                      <a:pt x="124" y="690"/>
                      <a:pt x="124" y="691"/>
                    </a:cubicBezTo>
                    <a:cubicBezTo>
                      <a:pt x="122" y="694"/>
                      <a:pt x="121" y="698"/>
                      <a:pt x="117" y="700"/>
                    </a:cubicBezTo>
                    <a:cubicBezTo>
                      <a:pt x="117" y="700"/>
                      <a:pt x="116" y="701"/>
                      <a:pt x="117" y="701"/>
                    </a:cubicBezTo>
                    <a:cubicBezTo>
                      <a:pt x="119" y="705"/>
                      <a:pt x="121" y="707"/>
                      <a:pt x="126" y="709"/>
                    </a:cubicBezTo>
                    <a:cubicBezTo>
                      <a:pt x="131" y="710"/>
                      <a:pt x="134" y="712"/>
                      <a:pt x="138" y="716"/>
                    </a:cubicBezTo>
                    <a:cubicBezTo>
                      <a:pt x="142" y="721"/>
                      <a:pt x="148" y="724"/>
                      <a:pt x="154" y="726"/>
                    </a:cubicBezTo>
                    <a:cubicBezTo>
                      <a:pt x="159" y="729"/>
                      <a:pt x="161" y="734"/>
                      <a:pt x="162" y="740"/>
                    </a:cubicBezTo>
                    <a:cubicBezTo>
                      <a:pt x="162" y="741"/>
                      <a:pt x="162" y="741"/>
                      <a:pt x="162" y="741"/>
                    </a:cubicBezTo>
                    <a:cubicBezTo>
                      <a:pt x="164" y="743"/>
                      <a:pt x="164" y="743"/>
                      <a:pt x="164" y="743"/>
                    </a:cubicBezTo>
                    <a:cubicBezTo>
                      <a:pt x="166" y="744"/>
                      <a:pt x="166" y="744"/>
                      <a:pt x="166" y="744"/>
                    </a:cubicBezTo>
                    <a:cubicBezTo>
                      <a:pt x="170" y="744"/>
                      <a:pt x="170" y="744"/>
                      <a:pt x="170" y="744"/>
                    </a:cubicBezTo>
                    <a:cubicBezTo>
                      <a:pt x="171" y="743"/>
                      <a:pt x="171" y="743"/>
                      <a:pt x="171" y="743"/>
                    </a:cubicBezTo>
                    <a:cubicBezTo>
                      <a:pt x="173" y="744"/>
                      <a:pt x="173" y="744"/>
                      <a:pt x="173" y="744"/>
                    </a:cubicBezTo>
                    <a:cubicBezTo>
                      <a:pt x="176" y="746"/>
                      <a:pt x="176" y="746"/>
                      <a:pt x="176" y="746"/>
                    </a:cubicBezTo>
                    <a:cubicBezTo>
                      <a:pt x="179" y="747"/>
                      <a:pt x="179" y="747"/>
                      <a:pt x="179" y="747"/>
                    </a:cubicBezTo>
                    <a:cubicBezTo>
                      <a:pt x="179" y="747"/>
                      <a:pt x="179" y="747"/>
                      <a:pt x="179" y="747"/>
                    </a:cubicBezTo>
                    <a:cubicBezTo>
                      <a:pt x="186" y="745"/>
                      <a:pt x="186" y="745"/>
                      <a:pt x="186" y="745"/>
                    </a:cubicBezTo>
                    <a:cubicBezTo>
                      <a:pt x="187" y="745"/>
                      <a:pt x="187" y="745"/>
                      <a:pt x="187" y="745"/>
                    </a:cubicBezTo>
                    <a:cubicBezTo>
                      <a:pt x="193" y="745"/>
                      <a:pt x="193" y="745"/>
                      <a:pt x="193" y="745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94" y="744"/>
                      <a:pt x="194" y="744"/>
                      <a:pt x="194" y="744"/>
                    </a:cubicBezTo>
                    <a:cubicBezTo>
                      <a:pt x="197" y="743"/>
                      <a:pt x="197" y="743"/>
                      <a:pt x="197" y="743"/>
                    </a:cubicBezTo>
                    <a:cubicBezTo>
                      <a:pt x="202" y="746"/>
                      <a:pt x="202" y="746"/>
                      <a:pt x="202" y="746"/>
                    </a:cubicBezTo>
                    <a:cubicBezTo>
                      <a:pt x="206" y="746"/>
                      <a:pt x="206" y="746"/>
                      <a:pt x="206" y="746"/>
                    </a:cubicBezTo>
                    <a:cubicBezTo>
                      <a:pt x="209" y="748"/>
                      <a:pt x="209" y="748"/>
                      <a:pt x="209" y="748"/>
                    </a:cubicBezTo>
                    <a:cubicBezTo>
                      <a:pt x="210" y="745"/>
                      <a:pt x="210" y="745"/>
                      <a:pt x="210" y="745"/>
                    </a:cubicBezTo>
                    <a:cubicBezTo>
                      <a:pt x="208" y="742"/>
                      <a:pt x="208" y="742"/>
                      <a:pt x="208" y="742"/>
                    </a:cubicBezTo>
                    <a:cubicBezTo>
                      <a:pt x="206" y="741"/>
                      <a:pt x="206" y="741"/>
                      <a:pt x="206" y="741"/>
                    </a:cubicBezTo>
                    <a:cubicBezTo>
                      <a:pt x="206" y="737"/>
                      <a:pt x="206" y="737"/>
                      <a:pt x="206" y="737"/>
                    </a:cubicBezTo>
                    <a:cubicBezTo>
                      <a:pt x="209" y="738"/>
                      <a:pt x="209" y="738"/>
                      <a:pt x="209" y="738"/>
                    </a:cubicBezTo>
                    <a:cubicBezTo>
                      <a:pt x="214" y="741"/>
                      <a:pt x="214" y="741"/>
                      <a:pt x="214" y="741"/>
                    </a:cubicBezTo>
                    <a:cubicBezTo>
                      <a:pt x="215" y="744"/>
                      <a:pt x="215" y="744"/>
                      <a:pt x="215" y="744"/>
                    </a:cubicBezTo>
                    <a:cubicBezTo>
                      <a:pt x="219" y="744"/>
                      <a:pt x="219" y="744"/>
                      <a:pt x="219" y="744"/>
                    </a:cubicBezTo>
                    <a:cubicBezTo>
                      <a:pt x="220" y="742"/>
                      <a:pt x="220" y="742"/>
                      <a:pt x="220" y="742"/>
                    </a:cubicBezTo>
                    <a:cubicBezTo>
                      <a:pt x="223" y="741"/>
                      <a:pt x="223" y="741"/>
                      <a:pt x="223" y="741"/>
                    </a:cubicBezTo>
                    <a:cubicBezTo>
                      <a:pt x="226" y="737"/>
                      <a:pt x="226" y="737"/>
                      <a:pt x="226" y="737"/>
                    </a:cubicBezTo>
                    <a:cubicBezTo>
                      <a:pt x="226" y="736"/>
                      <a:pt x="225" y="736"/>
                      <a:pt x="224" y="735"/>
                    </a:cubicBezTo>
                    <a:cubicBezTo>
                      <a:pt x="219" y="731"/>
                      <a:pt x="216" y="727"/>
                      <a:pt x="215" y="721"/>
                    </a:cubicBezTo>
                    <a:cubicBezTo>
                      <a:pt x="214" y="716"/>
                      <a:pt x="212" y="712"/>
                      <a:pt x="208" y="709"/>
                    </a:cubicBezTo>
                    <a:cubicBezTo>
                      <a:pt x="206" y="707"/>
                      <a:pt x="206" y="705"/>
                      <a:pt x="206" y="702"/>
                    </a:cubicBezTo>
                    <a:cubicBezTo>
                      <a:pt x="206" y="700"/>
                      <a:pt x="207" y="698"/>
                      <a:pt x="209" y="696"/>
                    </a:cubicBezTo>
                    <a:cubicBezTo>
                      <a:pt x="209" y="694"/>
                      <a:pt x="210" y="693"/>
                      <a:pt x="212" y="692"/>
                    </a:cubicBezTo>
                    <a:cubicBezTo>
                      <a:pt x="216" y="691"/>
                      <a:pt x="219" y="689"/>
                      <a:pt x="222" y="685"/>
                    </a:cubicBezTo>
                    <a:cubicBezTo>
                      <a:pt x="223" y="684"/>
                      <a:pt x="224" y="683"/>
                      <a:pt x="224" y="683"/>
                    </a:cubicBezTo>
                    <a:cubicBezTo>
                      <a:pt x="224" y="682"/>
                      <a:pt x="224" y="682"/>
                      <a:pt x="224" y="682"/>
                    </a:cubicBezTo>
                    <a:cubicBezTo>
                      <a:pt x="221" y="679"/>
                      <a:pt x="221" y="679"/>
                      <a:pt x="221" y="679"/>
                    </a:cubicBezTo>
                    <a:cubicBezTo>
                      <a:pt x="218" y="679"/>
                      <a:pt x="218" y="679"/>
                      <a:pt x="218" y="679"/>
                    </a:cubicBezTo>
                    <a:cubicBezTo>
                      <a:pt x="215" y="678"/>
                      <a:pt x="215" y="678"/>
                      <a:pt x="215" y="678"/>
                    </a:cubicBezTo>
                    <a:cubicBezTo>
                      <a:pt x="215" y="676"/>
                      <a:pt x="215" y="676"/>
                      <a:pt x="215" y="676"/>
                    </a:cubicBezTo>
                    <a:cubicBezTo>
                      <a:pt x="219" y="676"/>
                      <a:pt x="219" y="676"/>
                      <a:pt x="219" y="676"/>
                    </a:cubicBezTo>
                    <a:cubicBezTo>
                      <a:pt x="211" y="666"/>
                      <a:pt x="211" y="666"/>
                      <a:pt x="211" y="666"/>
                    </a:cubicBezTo>
                    <a:cubicBezTo>
                      <a:pt x="211" y="666"/>
                      <a:pt x="209" y="665"/>
                      <a:pt x="208" y="665"/>
                    </a:cubicBezTo>
                    <a:cubicBezTo>
                      <a:pt x="206" y="665"/>
                      <a:pt x="204" y="664"/>
                      <a:pt x="204" y="664"/>
                    </a:cubicBezTo>
                    <a:cubicBezTo>
                      <a:pt x="203" y="665"/>
                      <a:pt x="203" y="665"/>
                      <a:pt x="203" y="665"/>
                    </a:cubicBezTo>
                    <a:cubicBezTo>
                      <a:pt x="200" y="662"/>
                      <a:pt x="200" y="662"/>
                      <a:pt x="200" y="662"/>
                    </a:cubicBezTo>
                    <a:cubicBezTo>
                      <a:pt x="199" y="659"/>
                      <a:pt x="199" y="659"/>
                      <a:pt x="199" y="659"/>
                    </a:cubicBezTo>
                    <a:cubicBezTo>
                      <a:pt x="196" y="657"/>
                      <a:pt x="196" y="657"/>
                      <a:pt x="196" y="657"/>
                    </a:cubicBezTo>
                    <a:cubicBezTo>
                      <a:pt x="197" y="649"/>
                      <a:pt x="197" y="649"/>
                      <a:pt x="197" y="649"/>
                    </a:cubicBezTo>
                    <a:cubicBezTo>
                      <a:pt x="196" y="642"/>
                      <a:pt x="196" y="642"/>
                      <a:pt x="196" y="642"/>
                    </a:cubicBezTo>
                    <a:cubicBezTo>
                      <a:pt x="200" y="638"/>
                      <a:pt x="200" y="638"/>
                      <a:pt x="200" y="638"/>
                    </a:cubicBezTo>
                    <a:cubicBezTo>
                      <a:pt x="200" y="634"/>
                      <a:pt x="200" y="634"/>
                      <a:pt x="200" y="634"/>
                    </a:cubicBezTo>
                    <a:cubicBezTo>
                      <a:pt x="202" y="633"/>
                      <a:pt x="202" y="633"/>
                      <a:pt x="202" y="633"/>
                    </a:cubicBezTo>
                    <a:cubicBezTo>
                      <a:pt x="206" y="637"/>
                      <a:pt x="206" y="637"/>
                      <a:pt x="206" y="637"/>
                    </a:cubicBezTo>
                    <a:cubicBezTo>
                      <a:pt x="207" y="641"/>
                      <a:pt x="207" y="641"/>
                      <a:pt x="207" y="641"/>
                    </a:cubicBezTo>
                    <a:cubicBezTo>
                      <a:pt x="213" y="641"/>
                      <a:pt x="213" y="641"/>
                      <a:pt x="213" y="641"/>
                    </a:cubicBezTo>
                    <a:cubicBezTo>
                      <a:pt x="213" y="637"/>
                      <a:pt x="213" y="637"/>
                      <a:pt x="213" y="637"/>
                    </a:cubicBezTo>
                    <a:cubicBezTo>
                      <a:pt x="211" y="630"/>
                      <a:pt x="211" y="630"/>
                      <a:pt x="211" y="630"/>
                    </a:cubicBezTo>
                    <a:cubicBezTo>
                      <a:pt x="216" y="630"/>
                      <a:pt x="216" y="630"/>
                      <a:pt x="216" y="630"/>
                    </a:cubicBezTo>
                    <a:cubicBezTo>
                      <a:pt x="217" y="626"/>
                      <a:pt x="217" y="626"/>
                      <a:pt x="217" y="626"/>
                    </a:cubicBezTo>
                    <a:cubicBezTo>
                      <a:pt x="216" y="625"/>
                      <a:pt x="216" y="625"/>
                      <a:pt x="216" y="625"/>
                    </a:cubicBezTo>
                    <a:cubicBezTo>
                      <a:pt x="220" y="621"/>
                      <a:pt x="220" y="621"/>
                      <a:pt x="220" y="621"/>
                    </a:cubicBezTo>
                    <a:cubicBezTo>
                      <a:pt x="221" y="621"/>
                      <a:pt x="221" y="621"/>
                      <a:pt x="221" y="621"/>
                    </a:cubicBezTo>
                    <a:cubicBezTo>
                      <a:pt x="223" y="618"/>
                      <a:pt x="223" y="618"/>
                      <a:pt x="223" y="618"/>
                    </a:cubicBezTo>
                    <a:cubicBezTo>
                      <a:pt x="225" y="618"/>
                      <a:pt x="225" y="618"/>
                      <a:pt x="225" y="618"/>
                    </a:cubicBezTo>
                    <a:cubicBezTo>
                      <a:pt x="225" y="614"/>
                      <a:pt x="225" y="614"/>
                      <a:pt x="225" y="614"/>
                    </a:cubicBezTo>
                    <a:cubicBezTo>
                      <a:pt x="231" y="616"/>
                      <a:pt x="231" y="616"/>
                      <a:pt x="231" y="616"/>
                    </a:cubicBezTo>
                    <a:cubicBezTo>
                      <a:pt x="229" y="619"/>
                      <a:pt x="229" y="619"/>
                      <a:pt x="229" y="619"/>
                    </a:cubicBezTo>
                    <a:cubicBezTo>
                      <a:pt x="232" y="619"/>
                      <a:pt x="232" y="619"/>
                      <a:pt x="232" y="619"/>
                    </a:cubicBezTo>
                    <a:cubicBezTo>
                      <a:pt x="236" y="616"/>
                      <a:pt x="236" y="616"/>
                      <a:pt x="236" y="616"/>
                    </a:cubicBezTo>
                    <a:cubicBezTo>
                      <a:pt x="240" y="614"/>
                      <a:pt x="240" y="614"/>
                      <a:pt x="240" y="614"/>
                    </a:cubicBezTo>
                    <a:cubicBezTo>
                      <a:pt x="242" y="617"/>
                      <a:pt x="242" y="617"/>
                      <a:pt x="242" y="617"/>
                    </a:cubicBezTo>
                    <a:cubicBezTo>
                      <a:pt x="244" y="618"/>
                      <a:pt x="244" y="618"/>
                      <a:pt x="244" y="618"/>
                    </a:cubicBezTo>
                    <a:cubicBezTo>
                      <a:pt x="247" y="616"/>
                      <a:pt x="247" y="616"/>
                      <a:pt x="247" y="616"/>
                    </a:cubicBezTo>
                    <a:cubicBezTo>
                      <a:pt x="251" y="619"/>
                      <a:pt x="251" y="619"/>
                      <a:pt x="251" y="619"/>
                    </a:cubicBezTo>
                    <a:cubicBezTo>
                      <a:pt x="255" y="621"/>
                      <a:pt x="255" y="621"/>
                      <a:pt x="255" y="621"/>
                    </a:cubicBezTo>
                    <a:cubicBezTo>
                      <a:pt x="259" y="625"/>
                      <a:pt x="259" y="625"/>
                      <a:pt x="259" y="625"/>
                    </a:cubicBezTo>
                    <a:cubicBezTo>
                      <a:pt x="262" y="626"/>
                      <a:pt x="262" y="626"/>
                      <a:pt x="262" y="626"/>
                    </a:cubicBezTo>
                    <a:cubicBezTo>
                      <a:pt x="262" y="629"/>
                      <a:pt x="262" y="629"/>
                      <a:pt x="262" y="629"/>
                    </a:cubicBezTo>
                    <a:cubicBezTo>
                      <a:pt x="264" y="625"/>
                      <a:pt x="264" y="625"/>
                      <a:pt x="264" y="625"/>
                    </a:cubicBezTo>
                    <a:cubicBezTo>
                      <a:pt x="265" y="623"/>
                      <a:pt x="265" y="623"/>
                      <a:pt x="265" y="623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70" y="627"/>
                      <a:pt x="270" y="627"/>
                      <a:pt x="270" y="627"/>
                    </a:cubicBezTo>
                    <a:cubicBezTo>
                      <a:pt x="272" y="628"/>
                      <a:pt x="272" y="628"/>
                      <a:pt x="272" y="628"/>
                    </a:cubicBezTo>
                    <a:cubicBezTo>
                      <a:pt x="274" y="627"/>
                      <a:pt x="274" y="627"/>
                      <a:pt x="274" y="627"/>
                    </a:cubicBezTo>
                    <a:cubicBezTo>
                      <a:pt x="275" y="623"/>
                      <a:pt x="275" y="623"/>
                      <a:pt x="275" y="623"/>
                    </a:cubicBezTo>
                    <a:cubicBezTo>
                      <a:pt x="278" y="621"/>
                      <a:pt x="278" y="621"/>
                      <a:pt x="278" y="621"/>
                    </a:cubicBezTo>
                    <a:cubicBezTo>
                      <a:pt x="280" y="622"/>
                      <a:pt x="280" y="622"/>
                      <a:pt x="280" y="622"/>
                    </a:cubicBezTo>
                    <a:cubicBezTo>
                      <a:pt x="281" y="621"/>
                      <a:pt x="281" y="621"/>
                      <a:pt x="281" y="621"/>
                    </a:cubicBezTo>
                    <a:cubicBezTo>
                      <a:pt x="284" y="620"/>
                      <a:pt x="284" y="620"/>
                      <a:pt x="284" y="620"/>
                    </a:cubicBezTo>
                    <a:cubicBezTo>
                      <a:pt x="286" y="623"/>
                      <a:pt x="286" y="623"/>
                      <a:pt x="286" y="623"/>
                    </a:cubicBezTo>
                    <a:cubicBezTo>
                      <a:pt x="288" y="623"/>
                      <a:pt x="288" y="623"/>
                      <a:pt x="288" y="623"/>
                    </a:cubicBezTo>
                    <a:cubicBezTo>
                      <a:pt x="288" y="621"/>
                      <a:pt x="288" y="621"/>
                      <a:pt x="288" y="621"/>
                    </a:cubicBezTo>
                    <a:cubicBezTo>
                      <a:pt x="290" y="621"/>
                      <a:pt x="290" y="621"/>
                      <a:pt x="290" y="621"/>
                    </a:cubicBezTo>
                    <a:cubicBezTo>
                      <a:pt x="293" y="621"/>
                      <a:pt x="293" y="621"/>
                      <a:pt x="293" y="621"/>
                    </a:cubicBezTo>
                    <a:cubicBezTo>
                      <a:pt x="297" y="621"/>
                      <a:pt x="297" y="621"/>
                      <a:pt x="297" y="621"/>
                    </a:cubicBezTo>
                    <a:cubicBezTo>
                      <a:pt x="295" y="623"/>
                      <a:pt x="295" y="623"/>
                      <a:pt x="295" y="623"/>
                    </a:cubicBezTo>
                    <a:cubicBezTo>
                      <a:pt x="298" y="626"/>
                      <a:pt x="298" y="626"/>
                      <a:pt x="298" y="626"/>
                    </a:cubicBezTo>
                    <a:cubicBezTo>
                      <a:pt x="303" y="627"/>
                      <a:pt x="303" y="627"/>
                      <a:pt x="303" y="627"/>
                    </a:cubicBezTo>
                    <a:cubicBezTo>
                      <a:pt x="307" y="628"/>
                      <a:pt x="307" y="628"/>
                      <a:pt x="307" y="628"/>
                    </a:cubicBezTo>
                    <a:cubicBezTo>
                      <a:pt x="309" y="628"/>
                      <a:pt x="309" y="628"/>
                      <a:pt x="309" y="628"/>
                    </a:cubicBezTo>
                    <a:cubicBezTo>
                      <a:pt x="309" y="626"/>
                      <a:pt x="309" y="626"/>
                      <a:pt x="309" y="626"/>
                    </a:cubicBezTo>
                    <a:cubicBezTo>
                      <a:pt x="309" y="624"/>
                      <a:pt x="309" y="624"/>
                      <a:pt x="309" y="624"/>
                    </a:cubicBezTo>
                    <a:cubicBezTo>
                      <a:pt x="312" y="624"/>
                      <a:pt x="312" y="624"/>
                      <a:pt x="312" y="624"/>
                    </a:cubicBezTo>
                    <a:cubicBezTo>
                      <a:pt x="314" y="625"/>
                      <a:pt x="314" y="625"/>
                      <a:pt x="314" y="625"/>
                    </a:cubicBezTo>
                    <a:cubicBezTo>
                      <a:pt x="319" y="624"/>
                      <a:pt x="319" y="624"/>
                      <a:pt x="319" y="624"/>
                    </a:cubicBezTo>
                    <a:cubicBezTo>
                      <a:pt x="319" y="616"/>
                      <a:pt x="319" y="616"/>
                      <a:pt x="319" y="616"/>
                    </a:cubicBezTo>
                    <a:cubicBezTo>
                      <a:pt x="316" y="614"/>
                      <a:pt x="316" y="614"/>
                      <a:pt x="316" y="614"/>
                    </a:cubicBezTo>
                    <a:cubicBezTo>
                      <a:pt x="313" y="612"/>
                      <a:pt x="313" y="612"/>
                      <a:pt x="313" y="612"/>
                    </a:cubicBezTo>
                    <a:cubicBezTo>
                      <a:pt x="309" y="611"/>
                      <a:pt x="309" y="611"/>
                      <a:pt x="309" y="611"/>
                    </a:cubicBezTo>
                    <a:cubicBezTo>
                      <a:pt x="307" y="608"/>
                      <a:pt x="307" y="608"/>
                      <a:pt x="307" y="608"/>
                    </a:cubicBezTo>
                    <a:cubicBezTo>
                      <a:pt x="309" y="607"/>
                      <a:pt x="309" y="607"/>
                      <a:pt x="309" y="607"/>
                    </a:cubicBezTo>
                    <a:cubicBezTo>
                      <a:pt x="310" y="605"/>
                      <a:pt x="310" y="605"/>
                      <a:pt x="310" y="605"/>
                    </a:cubicBezTo>
                    <a:cubicBezTo>
                      <a:pt x="311" y="603"/>
                      <a:pt x="311" y="603"/>
                      <a:pt x="311" y="603"/>
                    </a:cubicBezTo>
                    <a:cubicBezTo>
                      <a:pt x="310" y="601"/>
                      <a:pt x="310" y="601"/>
                      <a:pt x="310" y="601"/>
                    </a:cubicBezTo>
                    <a:cubicBezTo>
                      <a:pt x="309" y="599"/>
                      <a:pt x="309" y="599"/>
                      <a:pt x="309" y="599"/>
                    </a:cubicBezTo>
                    <a:cubicBezTo>
                      <a:pt x="313" y="594"/>
                      <a:pt x="313" y="594"/>
                      <a:pt x="313" y="594"/>
                    </a:cubicBezTo>
                    <a:cubicBezTo>
                      <a:pt x="317" y="593"/>
                      <a:pt x="317" y="593"/>
                      <a:pt x="317" y="593"/>
                    </a:cubicBezTo>
                    <a:cubicBezTo>
                      <a:pt x="319" y="594"/>
                      <a:pt x="319" y="594"/>
                      <a:pt x="319" y="594"/>
                    </a:cubicBezTo>
                    <a:cubicBezTo>
                      <a:pt x="319" y="592"/>
                      <a:pt x="319" y="592"/>
                      <a:pt x="319" y="592"/>
                    </a:cubicBezTo>
                    <a:cubicBezTo>
                      <a:pt x="317" y="589"/>
                      <a:pt x="317" y="589"/>
                      <a:pt x="317" y="589"/>
                    </a:cubicBezTo>
                    <a:cubicBezTo>
                      <a:pt x="314" y="590"/>
                      <a:pt x="314" y="590"/>
                      <a:pt x="314" y="590"/>
                    </a:cubicBezTo>
                    <a:cubicBezTo>
                      <a:pt x="309" y="589"/>
                      <a:pt x="309" y="589"/>
                      <a:pt x="309" y="589"/>
                    </a:cubicBezTo>
                    <a:cubicBezTo>
                      <a:pt x="310" y="587"/>
                      <a:pt x="310" y="587"/>
                      <a:pt x="310" y="587"/>
                    </a:cubicBezTo>
                    <a:cubicBezTo>
                      <a:pt x="312" y="588"/>
                      <a:pt x="312" y="588"/>
                      <a:pt x="312" y="588"/>
                    </a:cubicBezTo>
                    <a:cubicBezTo>
                      <a:pt x="309" y="586"/>
                      <a:pt x="309" y="586"/>
                      <a:pt x="309" y="586"/>
                    </a:cubicBezTo>
                    <a:cubicBezTo>
                      <a:pt x="308" y="582"/>
                      <a:pt x="308" y="582"/>
                      <a:pt x="308" y="582"/>
                    </a:cubicBezTo>
                    <a:cubicBezTo>
                      <a:pt x="310" y="581"/>
                      <a:pt x="310" y="581"/>
                      <a:pt x="310" y="581"/>
                    </a:cubicBezTo>
                    <a:cubicBezTo>
                      <a:pt x="312" y="580"/>
                      <a:pt x="312" y="580"/>
                      <a:pt x="312" y="580"/>
                    </a:cubicBezTo>
                    <a:cubicBezTo>
                      <a:pt x="314" y="581"/>
                      <a:pt x="314" y="581"/>
                      <a:pt x="314" y="581"/>
                    </a:cubicBezTo>
                    <a:cubicBezTo>
                      <a:pt x="316" y="581"/>
                      <a:pt x="316" y="581"/>
                      <a:pt x="316" y="581"/>
                    </a:cubicBezTo>
                    <a:cubicBezTo>
                      <a:pt x="317" y="582"/>
                      <a:pt x="317" y="582"/>
                      <a:pt x="317" y="582"/>
                    </a:cubicBezTo>
                    <a:cubicBezTo>
                      <a:pt x="318" y="581"/>
                      <a:pt x="318" y="581"/>
                      <a:pt x="318" y="581"/>
                    </a:cubicBezTo>
                    <a:cubicBezTo>
                      <a:pt x="320" y="578"/>
                      <a:pt x="320" y="578"/>
                      <a:pt x="320" y="578"/>
                    </a:cubicBezTo>
                    <a:cubicBezTo>
                      <a:pt x="323" y="581"/>
                      <a:pt x="323" y="581"/>
                      <a:pt x="323" y="581"/>
                    </a:cubicBezTo>
                    <a:cubicBezTo>
                      <a:pt x="323" y="578"/>
                      <a:pt x="323" y="578"/>
                      <a:pt x="323" y="578"/>
                    </a:cubicBezTo>
                    <a:cubicBezTo>
                      <a:pt x="330" y="576"/>
                      <a:pt x="330" y="576"/>
                      <a:pt x="330" y="576"/>
                    </a:cubicBezTo>
                    <a:cubicBezTo>
                      <a:pt x="333" y="576"/>
                      <a:pt x="333" y="576"/>
                      <a:pt x="333" y="576"/>
                    </a:cubicBezTo>
                    <a:cubicBezTo>
                      <a:pt x="334" y="576"/>
                      <a:pt x="334" y="576"/>
                      <a:pt x="334" y="576"/>
                    </a:cubicBezTo>
                    <a:cubicBezTo>
                      <a:pt x="337" y="573"/>
                      <a:pt x="337" y="573"/>
                      <a:pt x="337" y="573"/>
                    </a:cubicBezTo>
                    <a:cubicBezTo>
                      <a:pt x="340" y="573"/>
                      <a:pt x="340" y="573"/>
                      <a:pt x="340" y="573"/>
                    </a:cubicBezTo>
                    <a:cubicBezTo>
                      <a:pt x="342" y="572"/>
                      <a:pt x="342" y="572"/>
                      <a:pt x="342" y="572"/>
                    </a:cubicBezTo>
                    <a:cubicBezTo>
                      <a:pt x="344" y="573"/>
                      <a:pt x="344" y="573"/>
                      <a:pt x="344" y="573"/>
                    </a:cubicBezTo>
                    <a:cubicBezTo>
                      <a:pt x="345" y="569"/>
                      <a:pt x="345" y="569"/>
                      <a:pt x="345" y="569"/>
                    </a:cubicBezTo>
                    <a:cubicBezTo>
                      <a:pt x="347" y="568"/>
                      <a:pt x="347" y="568"/>
                      <a:pt x="347" y="568"/>
                    </a:cubicBezTo>
                    <a:cubicBezTo>
                      <a:pt x="349" y="566"/>
                      <a:pt x="349" y="566"/>
                      <a:pt x="349" y="566"/>
                    </a:cubicBezTo>
                    <a:cubicBezTo>
                      <a:pt x="351" y="568"/>
                      <a:pt x="351" y="568"/>
                      <a:pt x="351" y="568"/>
                    </a:cubicBezTo>
                    <a:cubicBezTo>
                      <a:pt x="358" y="564"/>
                      <a:pt x="358" y="564"/>
                      <a:pt x="358" y="564"/>
                    </a:cubicBezTo>
                    <a:cubicBezTo>
                      <a:pt x="363" y="562"/>
                      <a:pt x="363" y="562"/>
                      <a:pt x="363" y="562"/>
                    </a:cubicBezTo>
                    <a:cubicBezTo>
                      <a:pt x="365" y="561"/>
                      <a:pt x="365" y="561"/>
                      <a:pt x="365" y="561"/>
                    </a:cubicBezTo>
                    <a:cubicBezTo>
                      <a:pt x="368" y="561"/>
                      <a:pt x="368" y="561"/>
                      <a:pt x="368" y="561"/>
                    </a:cubicBezTo>
                    <a:cubicBezTo>
                      <a:pt x="367" y="558"/>
                      <a:pt x="367" y="558"/>
                      <a:pt x="367" y="558"/>
                    </a:cubicBezTo>
                    <a:cubicBezTo>
                      <a:pt x="370" y="557"/>
                      <a:pt x="370" y="557"/>
                      <a:pt x="370" y="557"/>
                    </a:cubicBezTo>
                    <a:cubicBezTo>
                      <a:pt x="372" y="555"/>
                      <a:pt x="372" y="555"/>
                      <a:pt x="372" y="555"/>
                    </a:cubicBezTo>
                    <a:cubicBezTo>
                      <a:pt x="376" y="554"/>
                      <a:pt x="376" y="554"/>
                      <a:pt x="376" y="554"/>
                    </a:cubicBezTo>
                    <a:cubicBezTo>
                      <a:pt x="380" y="554"/>
                      <a:pt x="380" y="554"/>
                      <a:pt x="380" y="554"/>
                    </a:cubicBezTo>
                    <a:cubicBezTo>
                      <a:pt x="385" y="556"/>
                      <a:pt x="385" y="556"/>
                      <a:pt x="385" y="556"/>
                    </a:cubicBezTo>
                    <a:cubicBezTo>
                      <a:pt x="388" y="555"/>
                      <a:pt x="388" y="555"/>
                      <a:pt x="388" y="555"/>
                    </a:cubicBezTo>
                    <a:cubicBezTo>
                      <a:pt x="391" y="559"/>
                      <a:pt x="391" y="559"/>
                      <a:pt x="391" y="559"/>
                    </a:cubicBezTo>
                    <a:cubicBezTo>
                      <a:pt x="395" y="563"/>
                      <a:pt x="395" y="563"/>
                      <a:pt x="395" y="563"/>
                    </a:cubicBezTo>
                    <a:cubicBezTo>
                      <a:pt x="394" y="568"/>
                      <a:pt x="394" y="568"/>
                      <a:pt x="394" y="568"/>
                    </a:cubicBezTo>
                    <a:cubicBezTo>
                      <a:pt x="393" y="568"/>
                      <a:pt x="393" y="568"/>
                      <a:pt x="393" y="568"/>
                    </a:cubicBezTo>
                    <a:cubicBezTo>
                      <a:pt x="395" y="571"/>
                      <a:pt x="395" y="571"/>
                      <a:pt x="395" y="571"/>
                    </a:cubicBezTo>
                    <a:cubicBezTo>
                      <a:pt x="397" y="570"/>
                      <a:pt x="397" y="570"/>
                      <a:pt x="397" y="570"/>
                    </a:cubicBezTo>
                    <a:cubicBezTo>
                      <a:pt x="398" y="571"/>
                      <a:pt x="398" y="571"/>
                      <a:pt x="398" y="571"/>
                    </a:cubicBezTo>
                    <a:cubicBezTo>
                      <a:pt x="400" y="571"/>
                      <a:pt x="400" y="571"/>
                      <a:pt x="400" y="571"/>
                    </a:cubicBezTo>
                    <a:cubicBezTo>
                      <a:pt x="400" y="568"/>
                      <a:pt x="400" y="568"/>
                      <a:pt x="400" y="568"/>
                    </a:cubicBezTo>
                    <a:cubicBezTo>
                      <a:pt x="400" y="568"/>
                      <a:pt x="400" y="568"/>
                      <a:pt x="400" y="568"/>
                    </a:cubicBezTo>
                    <a:cubicBezTo>
                      <a:pt x="401" y="569"/>
                      <a:pt x="401" y="569"/>
                      <a:pt x="401" y="569"/>
                    </a:cubicBezTo>
                    <a:cubicBezTo>
                      <a:pt x="402" y="569"/>
                      <a:pt x="402" y="569"/>
                      <a:pt x="402" y="569"/>
                    </a:cubicBezTo>
                    <a:cubicBezTo>
                      <a:pt x="402" y="568"/>
                      <a:pt x="402" y="568"/>
                      <a:pt x="402" y="568"/>
                    </a:cubicBezTo>
                    <a:cubicBezTo>
                      <a:pt x="402" y="566"/>
                      <a:pt x="402" y="566"/>
                      <a:pt x="402" y="566"/>
                    </a:cubicBezTo>
                    <a:cubicBezTo>
                      <a:pt x="405" y="568"/>
                      <a:pt x="405" y="568"/>
                      <a:pt x="405" y="568"/>
                    </a:cubicBezTo>
                    <a:cubicBezTo>
                      <a:pt x="406" y="573"/>
                      <a:pt x="406" y="573"/>
                      <a:pt x="406" y="573"/>
                    </a:cubicBezTo>
                    <a:cubicBezTo>
                      <a:pt x="407" y="573"/>
                      <a:pt x="407" y="573"/>
                      <a:pt x="407" y="573"/>
                    </a:cubicBezTo>
                    <a:cubicBezTo>
                      <a:pt x="410" y="573"/>
                      <a:pt x="410" y="573"/>
                      <a:pt x="410" y="573"/>
                    </a:cubicBezTo>
                    <a:cubicBezTo>
                      <a:pt x="408" y="571"/>
                      <a:pt x="408" y="571"/>
                      <a:pt x="408" y="571"/>
                    </a:cubicBezTo>
                    <a:cubicBezTo>
                      <a:pt x="410" y="571"/>
                      <a:pt x="410" y="571"/>
                      <a:pt x="410" y="571"/>
                    </a:cubicBezTo>
                    <a:cubicBezTo>
                      <a:pt x="413" y="572"/>
                      <a:pt x="413" y="572"/>
                      <a:pt x="413" y="572"/>
                    </a:cubicBezTo>
                    <a:cubicBezTo>
                      <a:pt x="417" y="571"/>
                      <a:pt x="417" y="571"/>
                      <a:pt x="417" y="571"/>
                    </a:cubicBezTo>
                    <a:cubicBezTo>
                      <a:pt x="417" y="573"/>
                      <a:pt x="417" y="573"/>
                      <a:pt x="417" y="573"/>
                    </a:cubicBezTo>
                    <a:cubicBezTo>
                      <a:pt x="416" y="575"/>
                      <a:pt x="416" y="575"/>
                      <a:pt x="416" y="575"/>
                    </a:cubicBezTo>
                    <a:cubicBezTo>
                      <a:pt x="415" y="578"/>
                      <a:pt x="415" y="578"/>
                      <a:pt x="415" y="578"/>
                    </a:cubicBezTo>
                    <a:cubicBezTo>
                      <a:pt x="417" y="578"/>
                      <a:pt x="417" y="578"/>
                      <a:pt x="417" y="578"/>
                    </a:cubicBezTo>
                    <a:cubicBezTo>
                      <a:pt x="421" y="576"/>
                      <a:pt x="421" y="576"/>
                      <a:pt x="421" y="576"/>
                    </a:cubicBezTo>
                    <a:cubicBezTo>
                      <a:pt x="426" y="578"/>
                      <a:pt x="426" y="578"/>
                      <a:pt x="426" y="578"/>
                    </a:cubicBezTo>
                    <a:cubicBezTo>
                      <a:pt x="427" y="577"/>
                      <a:pt x="427" y="577"/>
                      <a:pt x="427" y="577"/>
                    </a:cubicBezTo>
                    <a:cubicBezTo>
                      <a:pt x="427" y="575"/>
                      <a:pt x="427" y="575"/>
                      <a:pt x="427" y="575"/>
                    </a:cubicBezTo>
                    <a:cubicBezTo>
                      <a:pt x="430" y="573"/>
                      <a:pt x="430" y="573"/>
                      <a:pt x="430" y="573"/>
                    </a:cubicBezTo>
                    <a:cubicBezTo>
                      <a:pt x="434" y="572"/>
                      <a:pt x="434" y="572"/>
                      <a:pt x="434" y="572"/>
                    </a:cubicBezTo>
                    <a:cubicBezTo>
                      <a:pt x="435" y="569"/>
                      <a:pt x="435" y="569"/>
                      <a:pt x="435" y="569"/>
                    </a:cubicBezTo>
                    <a:cubicBezTo>
                      <a:pt x="437" y="566"/>
                      <a:pt x="437" y="566"/>
                      <a:pt x="437" y="566"/>
                    </a:cubicBezTo>
                    <a:cubicBezTo>
                      <a:pt x="441" y="564"/>
                      <a:pt x="441" y="564"/>
                      <a:pt x="441" y="564"/>
                    </a:cubicBezTo>
                    <a:cubicBezTo>
                      <a:pt x="445" y="564"/>
                      <a:pt x="445" y="564"/>
                      <a:pt x="445" y="564"/>
                    </a:cubicBezTo>
                    <a:cubicBezTo>
                      <a:pt x="445" y="566"/>
                      <a:pt x="445" y="566"/>
                      <a:pt x="445" y="566"/>
                    </a:cubicBezTo>
                    <a:cubicBezTo>
                      <a:pt x="443" y="568"/>
                      <a:pt x="443" y="568"/>
                      <a:pt x="443" y="568"/>
                    </a:cubicBezTo>
                    <a:cubicBezTo>
                      <a:pt x="460" y="582"/>
                      <a:pt x="460" y="582"/>
                      <a:pt x="460" y="582"/>
                    </a:cubicBezTo>
                    <a:cubicBezTo>
                      <a:pt x="484" y="611"/>
                      <a:pt x="484" y="611"/>
                      <a:pt x="484" y="611"/>
                    </a:cubicBezTo>
                    <a:cubicBezTo>
                      <a:pt x="488" y="608"/>
                      <a:pt x="488" y="608"/>
                      <a:pt x="488" y="608"/>
                    </a:cubicBezTo>
                    <a:cubicBezTo>
                      <a:pt x="488" y="606"/>
                      <a:pt x="488" y="606"/>
                      <a:pt x="488" y="606"/>
                    </a:cubicBezTo>
                    <a:cubicBezTo>
                      <a:pt x="489" y="605"/>
                      <a:pt x="489" y="605"/>
                      <a:pt x="489" y="605"/>
                    </a:cubicBezTo>
                    <a:cubicBezTo>
                      <a:pt x="491" y="606"/>
                      <a:pt x="491" y="606"/>
                      <a:pt x="491" y="606"/>
                    </a:cubicBezTo>
                    <a:cubicBezTo>
                      <a:pt x="491" y="609"/>
                      <a:pt x="491" y="609"/>
                      <a:pt x="491" y="609"/>
                    </a:cubicBezTo>
                    <a:cubicBezTo>
                      <a:pt x="494" y="609"/>
                      <a:pt x="494" y="609"/>
                      <a:pt x="494" y="609"/>
                    </a:cubicBezTo>
                    <a:cubicBezTo>
                      <a:pt x="497" y="611"/>
                      <a:pt x="497" y="611"/>
                      <a:pt x="497" y="611"/>
                    </a:cubicBezTo>
                    <a:cubicBezTo>
                      <a:pt x="500" y="609"/>
                      <a:pt x="500" y="609"/>
                      <a:pt x="500" y="609"/>
                    </a:cubicBezTo>
                    <a:cubicBezTo>
                      <a:pt x="503" y="611"/>
                      <a:pt x="503" y="611"/>
                      <a:pt x="503" y="611"/>
                    </a:cubicBezTo>
                    <a:cubicBezTo>
                      <a:pt x="505" y="610"/>
                      <a:pt x="505" y="610"/>
                      <a:pt x="505" y="610"/>
                    </a:cubicBezTo>
                    <a:cubicBezTo>
                      <a:pt x="508" y="608"/>
                      <a:pt x="508" y="608"/>
                      <a:pt x="508" y="608"/>
                    </a:cubicBezTo>
                    <a:cubicBezTo>
                      <a:pt x="507" y="607"/>
                      <a:pt x="507" y="607"/>
                      <a:pt x="507" y="607"/>
                    </a:cubicBezTo>
                    <a:cubicBezTo>
                      <a:pt x="512" y="606"/>
                      <a:pt x="512" y="606"/>
                      <a:pt x="512" y="606"/>
                    </a:cubicBezTo>
                    <a:cubicBezTo>
                      <a:pt x="518" y="608"/>
                      <a:pt x="518" y="608"/>
                      <a:pt x="518" y="608"/>
                    </a:cubicBezTo>
                    <a:cubicBezTo>
                      <a:pt x="521" y="611"/>
                      <a:pt x="521" y="611"/>
                      <a:pt x="521" y="611"/>
                    </a:cubicBezTo>
                    <a:cubicBezTo>
                      <a:pt x="523" y="614"/>
                      <a:pt x="523" y="614"/>
                      <a:pt x="523" y="614"/>
                    </a:cubicBezTo>
                    <a:cubicBezTo>
                      <a:pt x="526" y="616"/>
                      <a:pt x="526" y="616"/>
                      <a:pt x="526" y="616"/>
                    </a:cubicBezTo>
                    <a:cubicBezTo>
                      <a:pt x="529" y="618"/>
                      <a:pt x="529" y="618"/>
                      <a:pt x="529" y="618"/>
                    </a:cubicBezTo>
                    <a:cubicBezTo>
                      <a:pt x="530" y="621"/>
                      <a:pt x="530" y="621"/>
                      <a:pt x="530" y="621"/>
                    </a:cubicBezTo>
                    <a:cubicBezTo>
                      <a:pt x="534" y="625"/>
                      <a:pt x="534" y="625"/>
                      <a:pt x="534" y="625"/>
                    </a:cubicBezTo>
                    <a:cubicBezTo>
                      <a:pt x="538" y="623"/>
                      <a:pt x="538" y="623"/>
                      <a:pt x="538" y="623"/>
                    </a:cubicBezTo>
                    <a:cubicBezTo>
                      <a:pt x="543" y="622"/>
                      <a:pt x="543" y="622"/>
                      <a:pt x="543" y="622"/>
                    </a:cubicBezTo>
                    <a:cubicBezTo>
                      <a:pt x="547" y="619"/>
                      <a:pt x="547" y="619"/>
                      <a:pt x="547" y="619"/>
                    </a:cubicBezTo>
                    <a:cubicBezTo>
                      <a:pt x="548" y="622"/>
                      <a:pt x="548" y="622"/>
                      <a:pt x="548" y="622"/>
                    </a:cubicBezTo>
                    <a:cubicBezTo>
                      <a:pt x="550" y="626"/>
                      <a:pt x="550" y="626"/>
                      <a:pt x="550" y="626"/>
                    </a:cubicBezTo>
                    <a:cubicBezTo>
                      <a:pt x="555" y="627"/>
                      <a:pt x="555" y="627"/>
                      <a:pt x="555" y="627"/>
                    </a:cubicBezTo>
                    <a:cubicBezTo>
                      <a:pt x="554" y="628"/>
                      <a:pt x="554" y="628"/>
                      <a:pt x="554" y="628"/>
                    </a:cubicBezTo>
                    <a:cubicBezTo>
                      <a:pt x="558" y="628"/>
                      <a:pt x="558" y="628"/>
                      <a:pt x="558" y="628"/>
                    </a:cubicBezTo>
                    <a:cubicBezTo>
                      <a:pt x="557" y="628"/>
                      <a:pt x="557" y="628"/>
                      <a:pt x="557" y="628"/>
                    </a:cubicBezTo>
                    <a:cubicBezTo>
                      <a:pt x="560" y="624"/>
                      <a:pt x="560" y="624"/>
                      <a:pt x="560" y="624"/>
                    </a:cubicBezTo>
                    <a:cubicBezTo>
                      <a:pt x="565" y="623"/>
                      <a:pt x="565" y="623"/>
                      <a:pt x="565" y="623"/>
                    </a:cubicBezTo>
                    <a:cubicBezTo>
                      <a:pt x="567" y="621"/>
                      <a:pt x="567" y="621"/>
                      <a:pt x="567" y="621"/>
                    </a:cubicBezTo>
                    <a:cubicBezTo>
                      <a:pt x="570" y="619"/>
                      <a:pt x="570" y="619"/>
                      <a:pt x="570" y="619"/>
                    </a:cubicBezTo>
                    <a:cubicBezTo>
                      <a:pt x="570" y="617"/>
                      <a:pt x="570" y="617"/>
                      <a:pt x="570" y="617"/>
                    </a:cubicBezTo>
                    <a:cubicBezTo>
                      <a:pt x="574" y="613"/>
                      <a:pt x="574" y="613"/>
                      <a:pt x="574" y="613"/>
                    </a:cubicBezTo>
                    <a:cubicBezTo>
                      <a:pt x="578" y="609"/>
                      <a:pt x="578" y="609"/>
                      <a:pt x="578" y="609"/>
                    </a:cubicBezTo>
                    <a:cubicBezTo>
                      <a:pt x="578" y="606"/>
                      <a:pt x="578" y="606"/>
                      <a:pt x="578" y="606"/>
                    </a:cubicBezTo>
                    <a:cubicBezTo>
                      <a:pt x="582" y="606"/>
                      <a:pt x="582" y="606"/>
                      <a:pt x="582" y="606"/>
                    </a:cubicBezTo>
                    <a:cubicBezTo>
                      <a:pt x="585" y="604"/>
                      <a:pt x="585" y="604"/>
                      <a:pt x="585" y="604"/>
                    </a:cubicBezTo>
                    <a:cubicBezTo>
                      <a:pt x="595" y="602"/>
                      <a:pt x="595" y="602"/>
                      <a:pt x="595" y="602"/>
                    </a:cubicBezTo>
                    <a:cubicBezTo>
                      <a:pt x="599" y="605"/>
                      <a:pt x="599" y="605"/>
                      <a:pt x="599" y="605"/>
                    </a:cubicBezTo>
                    <a:cubicBezTo>
                      <a:pt x="607" y="604"/>
                      <a:pt x="607" y="604"/>
                      <a:pt x="607" y="604"/>
                    </a:cubicBezTo>
                    <a:cubicBezTo>
                      <a:pt x="609" y="608"/>
                      <a:pt x="609" y="608"/>
                      <a:pt x="609" y="608"/>
                    </a:cubicBezTo>
                    <a:cubicBezTo>
                      <a:pt x="618" y="613"/>
                      <a:pt x="618" y="613"/>
                      <a:pt x="618" y="613"/>
                    </a:cubicBezTo>
                    <a:cubicBezTo>
                      <a:pt x="625" y="611"/>
                      <a:pt x="625" y="611"/>
                      <a:pt x="625" y="611"/>
                    </a:cubicBezTo>
                    <a:cubicBezTo>
                      <a:pt x="630" y="611"/>
                      <a:pt x="630" y="611"/>
                      <a:pt x="630" y="611"/>
                    </a:cubicBezTo>
                    <a:cubicBezTo>
                      <a:pt x="637" y="612"/>
                      <a:pt x="637" y="612"/>
                      <a:pt x="637" y="612"/>
                    </a:cubicBezTo>
                    <a:cubicBezTo>
                      <a:pt x="642" y="611"/>
                      <a:pt x="642" y="611"/>
                      <a:pt x="642" y="611"/>
                    </a:cubicBezTo>
                    <a:cubicBezTo>
                      <a:pt x="644" y="608"/>
                      <a:pt x="644" y="608"/>
                      <a:pt x="644" y="608"/>
                    </a:cubicBezTo>
                    <a:cubicBezTo>
                      <a:pt x="642" y="606"/>
                      <a:pt x="642" y="606"/>
                      <a:pt x="642" y="606"/>
                    </a:cubicBezTo>
                    <a:cubicBezTo>
                      <a:pt x="642" y="599"/>
                      <a:pt x="642" y="599"/>
                      <a:pt x="642" y="599"/>
                    </a:cubicBezTo>
                    <a:cubicBezTo>
                      <a:pt x="638" y="597"/>
                      <a:pt x="638" y="597"/>
                      <a:pt x="638" y="597"/>
                    </a:cubicBezTo>
                    <a:cubicBezTo>
                      <a:pt x="636" y="593"/>
                      <a:pt x="636" y="593"/>
                      <a:pt x="636" y="593"/>
                    </a:cubicBezTo>
                    <a:cubicBezTo>
                      <a:pt x="636" y="588"/>
                      <a:pt x="636" y="588"/>
                      <a:pt x="636" y="588"/>
                    </a:cubicBezTo>
                    <a:cubicBezTo>
                      <a:pt x="640" y="584"/>
                      <a:pt x="640" y="584"/>
                      <a:pt x="640" y="584"/>
                    </a:cubicBezTo>
                    <a:cubicBezTo>
                      <a:pt x="643" y="583"/>
                      <a:pt x="643" y="583"/>
                      <a:pt x="643" y="583"/>
                    </a:cubicBezTo>
                    <a:cubicBezTo>
                      <a:pt x="641" y="581"/>
                      <a:pt x="641" y="581"/>
                      <a:pt x="641" y="581"/>
                    </a:cubicBezTo>
                    <a:cubicBezTo>
                      <a:pt x="644" y="578"/>
                      <a:pt x="644" y="578"/>
                      <a:pt x="644" y="578"/>
                    </a:cubicBezTo>
                    <a:cubicBezTo>
                      <a:pt x="650" y="581"/>
                      <a:pt x="650" y="581"/>
                      <a:pt x="650" y="581"/>
                    </a:cubicBezTo>
                    <a:cubicBezTo>
                      <a:pt x="658" y="584"/>
                      <a:pt x="658" y="584"/>
                      <a:pt x="658" y="584"/>
                    </a:cubicBezTo>
                    <a:cubicBezTo>
                      <a:pt x="665" y="586"/>
                      <a:pt x="665" y="586"/>
                      <a:pt x="665" y="586"/>
                    </a:cubicBezTo>
                    <a:cubicBezTo>
                      <a:pt x="673" y="586"/>
                      <a:pt x="673" y="586"/>
                      <a:pt x="673" y="586"/>
                    </a:cubicBezTo>
                    <a:cubicBezTo>
                      <a:pt x="674" y="592"/>
                      <a:pt x="674" y="592"/>
                      <a:pt x="674" y="592"/>
                    </a:cubicBezTo>
                    <a:cubicBezTo>
                      <a:pt x="681" y="598"/>
                      <a:pt x="681" y="598"/>
                      <a:pt x="681" y="598"/>
                    </a:cubicBezTo>
                    <a:cubicBezTo>
                      <a:pt x="688" y="603"/>
                      <a:pt x="688" y="603"/>
                      <a:pt x="688" y="603"/>
                    </a:cubicBezTo>
                    <a:cubicBezTo>
                      <a:pt x="696" y="601"/>
                      <a:pt x="696" y="601"/>
                      <a:pt x="696" y="601"/>
                    </a:cubicBezTo>
                    <a:cubicBezTo>
                      <a:pt x="703" y="598"/>
                      <a:pt x="703" y="598"/>
                      <a:pt x="703" y="598"/>
                    </a:cubicBezTo>
                    <a:cubicBezTo>
                      <a:pt x="712" y="596"/>
                      <a:pt x="712" y="596"/>
                      <a:pt x="712" y="596"/>
                    </a:cubicBezTo>
                    <a:cubicBezTo>
                      <a:pt x="721" y="598"/>
                      <a:pt x="721" y="598"/>
                      <a:pt x="721" y="598"/>
                    </a:cubicBezTo>
                    <a:cubicBezTo>
                      <a:pt x="728" y="602"/>
                      <a:pt x="728" y="602"/>
                      <a:pt x="728" y="602"/>
                    </a:cubicBezTo>
                    <a:cubicBezTo>
                      <a:pt x="731" y="601"/>
                      <a:pt x="731" y="601"/>
                      <a:pt x="731" y="601"/>
                    </a:cubicBezTo>
                    <a:cubicBezTo>
                      <a:pt x="738" y="608"/>
                      <a:pt x="738" y="608"/>
                      <a:pt x="738" y="608"/>
                    </a:cubicBezTo>
                    <a:cubicBezTo>
                      <a:pt x="745" y="609"/>
                      <a:pt x="745" y="609"/>
                      <a:pt x="745" y="609"/>
                    </a:cubicBezTo>
                    <a:cubicBezTo>
                      <a:pt x="759" y="609"/>
                      <a:pt x="759" y="609"/>
                      <a:pt x="759" y="609"/>
                    </a:cubicBezTo>
                    <a:cubicBezTo>
                      <a:pt x="765" y="606"/>
                      <a:pt x="765" y="606"/>
                      <a:pt x="765" y="606"/>
                    </a:cubicBezTo>
                    <a:cubicBezTo>
                      <a:pt x="771" y="603"/>
                      <a:pt x="771" y="603"/>
                      <a:pt x="771" y="603"/>
                    </a:cubicBezTo>
                    <a:cubicBezTo>
                      <a:pt x="776" y="603"/>
                      <a:pt x="776" y="603"/>
                      <a:pt x="776" y="603"/>
                    </a:cubicBezTo>
                    <a:cubicBezTo>
                      <a:pt x="779" y="599"/>
                      <a:pt x="779" y="599"/>
                      <a:pt x="779" y="599"/>
                    </a:cubicBezTo>
                    <a:cubicBezTo>
                      <a:pt x="782" y="596"/>
                      <a:pt x="782" y="596"/>
                      <a:pt x="782" y="596"/>
                    </a:cubicBezTo>
                    <a:cubicBezTo>
                      <a:pt x="785" y="593"/>
                      <a:pt x="785" y="593"/>
                      <a:pt x="785" y="593"/>
                    </a:cubicBezTo>
                    <a:cubicBezTo>
                      <a:pt x="789" y="591"/>
                      <a:pt x="789" y="591"/>
                      <a:pt x="789" y="591"/>
                    </a:cubicBezTo>
                    <a:cubicBezTo>
                      <a:pt x="794" y="593"/>
                      <a:pt x="794" y="593"/>
                      <a:pt x="794" y="593"/>
                    </a:cubicBezTo>
                    <a:cubicBezTo>
                      <a:pt x="799" y="595"/>
                      <a:pt x="799" y="595"/>
                      <a:pt x="799" y="595"/>
                    </a:cubicBezTo>
                    <a:cubicBezTo>
                      <a:pt x="804" y="593"/>
                      <a:pt x="804" y="593"/>
                      <a:pt x="804" y="593"/>
                    </a:cubicBezTo>
                    <a:cubicBezTo>
                      <a:pt x="809" y="593"/>
                      <a:pt x="809" y="593"/>
                      <a:pt x="809" y="593"/>
                    </a:cubicBezTo>
                    <a:cubicBezTo>
                      <a:pt x="811" y="594"/>
                      <a:pt x="811" y="594"/>
                      <a:pt x="811" y="594"/>
                    </a:cubicBezTo>
                    <a:cubicBezTo>
                      <a:pt x="814" y="594"/>
                      <a:pt x="814" y="594"/>
                      <a:pt x="814" y="594"/>
                    </a:cubicBezTo>
                    <a:cubicBezTo>
                      <a:pt x="816" y="594"/>
                      <a:pt x="816" y="594"/>
                      <a:pt x="816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ubicBezTo>
                      <a:pt x="826" y="591"/>
                      <a:pt x="826" y="591"/>
                      <a:pt x="826" y="591"/>
                    </a:cubicBezTo>
                    <a:cubicBezTo>
                      <a:pt x="830" y="590"/>
                      <a:pt x="830" y="590"/>
                      <a:pt x="830" y="590"/>
                    </a:cubicBezTo>
                    <a:cubicBezTo>
                      <a:pt x="832" y="587"/>
                      <a:pt x="832" y="587"/>
                      <a:pt x="832" y="587"/>
                    </a:cubicBezTo>
                    <a:cubicBezTo>
                      <a:pt x="832" y="584"/>
                      <a:pt x="832" y="584"/>
                      <a:pt x="832" y="584"/>
                    </a:cubicBezTo>
                    <a:cubicBezTo>
                      <a:pt x="829" y="584"/>
                      <a:pt x="829" y="584"/>
                      <a:pt x="829" y="584"/>
                    </a:cubicBezTo>
                    <a:cubicBezTo>
                      <a:pt x="829" y="581"/>
                      <a:pt x="829" y="581"/>
                      <a:pt x="829" y="581"/>
                    </a:cubicBezTo>
                    <a:cubicBezTo>
                      <a:pt x="828" y="577"/>
                      <a:pt x="828" y="577"/>
                      <a:pt x="828" y="577"/>
                    </a:cubicBezTo>
                    <a:cubicBezTo>
                      <a:pt x="830" y="573"/>
                      <a:pt x="830" y="573"/>
                      <a:pt x="830" y="573"/>
                    </a:cubicBezTo>
                    <a:cubicBezTo>
                      <a:pt x="829" y="569"/>
                      <a:pt x="829" y="569"/>
                      <a:pt x="829" y="569"/>
                    </a:cubicBezTo>
                    <a:cubicBezTo>
                      <a:pt x="828" y="566"/>
                      <a:pt x="828" y="566"/>
                      <a:pt x="828" y="566"/>
                    </a:cubicBezTo>
                    <a:cubicBezTo>
                      <a:pt x="830" y="563"/>
                      <a:pt x="830" y="563"/>
                      <a:pt x="830" y="563"/>
                    </a:cubicBezTo>
                    <a:cubicBezTo>
                      <a:pt x="831" y="560"/>
                      <a:pt x="831" y="560"/>
                      <a:pt x="831" y="560"/>
                    </a:cubicBezTo>
                    <a:cubicBezTo>
                      <a:pt x="833" y="558"/>
                      <a:pt x="833" y="558"/>
                      <a:pt x="833" y="558"/>
                    </a:cubicBezTo>
                    <a:cubicBezTo>
                      <a:pt x="833" y="554"/>
                      <a:pt x="833" y="554"/>
                      <a:pt x="833" y="554"/>
                    </a:cubicBezTo>
                    <a:cubicBezTo>
                      <a:pt x="831" y="550"/>
                      <a:pt x="831" y="550"/>
                      <a:pt x="831" y="550"/>
                    </a:cubicBezTo>
                    <a:cubicBezTo>
                      <a:pt x="831" y="550"/>
                      <a:pt x="829" y="547"/>
                      <a:pt x="829" y="546"/>
                    </a:cubicBezTo>
                    <a:cubicBezTo>
                      <a:pt x="829" y="546"/>
                      <a:pt x="827" y="548"/>
                      <a:pt x="827" y="548"/>
                    </a:cubicBezTo>
                    <a:cubicBezTo>
                      <a:pt x="825" y="548"/>
                      <a:pt x="825" y="548"/>
                      <a:pt x="825" y="548"/>
                    </a:cubicBezTo>
                    <a:cubicBezTo>
                      <a:pt x="823" y="547"/>
                      <a:pt x="823" y="547"/>
                      <a:pt x="823" y="547"/>
                    </a:cubicBezTo>
                    <a:cubicBezTo>
                      <a:pt x="825" y="542"/>
                      <a:pt x="825" y="542"/>
                      <a:pt x="825" y="542"/>
                    </a:cubicBezTo>
                    <a:cubicBezTo>
                      <a:pt x="827" y="538"/>
                      <a:pt x="827" y="538"/>
                      <a:pt x="827" y="538"/>
                    </a:cubicBezTo>
                    <a:cubicBezTo>
                      <a:pt x="834" y="537"/>
                      <a:pt x="834" y="537"/>
                      <a:pt x="834" y="537"/>
                    </a:cubicBezTo>
                    <a:cubicBezTo>
                      <a:pt x="837" y="536"/>
                      <a:pt x="837" y="536"/>
                      <a:pt x="837" y="536"/>
                    </a:cubicBezTo>
                    <a:cubicBezTo>
                      <a:pt x="840" y="534"/>
                      <a:pt x="840" y="534"/>
                      <a:pt x="840" y="534"/>
                    </a:cubicBezTo>
                    <a:cubicBezTo>
                      <a:pt x="844" y="533"/>
                      <a:pt x="844" y="533"/>
                      <a:pt x="844" y="533"/>
                    </a:cubicBezTo>
                    <a:cubicBezTo>
                      <a:pt x="847" y="531"/>
                      <a:pt x="847" y="531"/>
                      <a:pt x="847" y="531"/>
                    </a:cubicBezTo>
                    <a:cubicBezTo>
                      <a:pt x="851" y="530"/>
                      <a:pt x="851" y="530"/>
                      <a:pt x="851" y="530"/>
                    </a:cubicBezTo>
                    <a:cubicBezTo>
                      <a:pt x="855" y="532"/>
                      <a:pt x="855" y="532"/>
                      <a:pt x="855" y="532"/>
                    </a:cubicBezTo>
                    <a:cubicBezTo>
                      <a:pt x="858" y="534"/>
                      <a:pt x="858" y="534"/>
                      <a:pt x="858" y="534"/>
                    </a:cubicBezTo>
                    <a:cubicBezTo>
                      <a:pt x="860" y="534"/>
                      <a:pt x="860" y="534"/>
                      <a:pt x="860" y="534"/>
                    </a:cubicBezTo>
                    <a:cubicBezTo>
                      <a:pt x="864" y="536"/>
                      <a:pt x="864" y="536"/>
                      <a:pt x="864" y="536"/>
                    </a:cubicBezTo>
                    <a:cubicBezTo>
                      <a:pt x="864" y="534"/>
                      <a:pt x="864" y="534"/>
                      <a:pt x="864" y="534"/>
                    </a:cubicBezTo>
                    <a:cubicBezTo>
                      <a:pt x="864" y="534"/>
                      <a:pt x="869" y="534"/>
                      <a:pt x="869" y="534"/>
                    </a:cubicBezTo>
                    <a:cubicBezTo>
                      <a:pt x="870" y="534"/>
                      <a:pt x="871" y="536"/>
                      <a:pt x="871" y="536"/>
                    </a:cubicBezTo>
                    <a:cubicBezTo>
                      <a:pt x="874" y="538"/>
                      <a:pt x="874" y="538"/>
                      <a:pt x="874" y="538"/>
                    </a:cubicBezTo>
                    <a:cubicBezTo>
                      <a:pt x="877" y="541"/>
                      <a:pt x="877" y="541"/>
                      <a:pt x="877" y="541"/>
                    </a:cubicBezTo>
                    <a:cubicBezTo>
                      <a:pt x="879" y="543"/>
                      <a:pt x="879" y="543"/>
                      <a:pt x="879" y="543"/>
                    </a:cubicBezTo>
                    <a:cubicBezTo>
                      <a:pt x="881" y="548"/>
                      <a:pt x="881" y="548"/>
                      <a:pt x="881" y="548"/>
                    </a:cubicBezTo>
                    <a:cubicBezTo>
                      <a:pt x="884" y="548"/>
                      <a:pt x="884" y="548"/>
                      <a:pt x="884" y="548"/>
                    </a:cubicBezTo>
                    <a:cubicBezTo>
                      <a:pt x="883" y="551"/>
                      <a:pt x="883" y="551"/>
                      <a:pt x="883" y="551"/>
                    </a:cubicBezTo>
                    <a:cubicBezTo>
                      <a:pt x="888" y="557"/>
                      <a:pt x="888" y="557"/>
                      <a:pt x="888" y="557"/>
                    </a:cubicBezTo>
                    <a:cubicBezTo>
                      <a:pt x="890" y="562"/>
                      <a:pt x="890" y="562"/>
                      <a:pt x="890" y="562"/>
                    </a:cubicBezTo>
                    <a:cubicBezTo>
                      <a:pt x="892" y="561"/>
                      <a:pt x="892" y="561"/>
                      <a:pt x="892" y="561"/>
                    </a:cubicBezTo>
                    <a:cubicBezTo>
                      <a:pt x="894" y="566"/>
                      <a:pt x="894" y="566"/>
                      <a:pt x="894" y="566"/>
                    </a:cubicBezTo>
                    <a:cubicBezTo>
                      <a:pt x="898" y="569"/>
                      <a:pt x="898" y="569"/>
                      <a:pt x="898" y="569"/>
                    </a:cubicBezTo>
                    <a:cubicBezTo>
                      <a:pt x="900" y="575"/>
                      <a:pt x="900" y="575"/>
                      <a:pt x="900" y="575"/>
                    </a:cubicBezTo>
                    <a:cubicBezTo>
                      <a:pt x="902" y="576"/>
                      <a:pt x="902" y="576"/>
                      <a:pt x="902" y="576"/>
                    </a:cubicBezTo>
                    <a:cubicBezTo>
                      <a:pt x="902" y="580"/>
                      <a:pt x="902" y="580"/>
                      <a:pt x="902" y="580"/>
                    </a:cubicBezTo>
                    <a:cubicBezTo>
                      <a:pt x="906" y="583"/>
                      <a:pt x="906" y="583"/>
                      <a:pt x="906" y="583"/>
                    </a:cubicBezTo>
                    <a:cubicBezTo>
                      <a:pt x="912" y="585"/>
                      <a:pt x="912" y="585"/>
                      <a:pt x="912" y="585"/>
                    </a:cubicBezTo>
                    <a:cubicBezTo>
                      <a:pt x="915" y="585"/>
                      <a:pt x="915" y="585"/>
                      <a:pt x="915" y="585"/>
                    </a:cubicBezTo>
                    <a:cubicBezTo>
                      <a:pt x="920" y="588"/>
                      <a:pt x="920" y="588"/>
                      <a:pt x="920" y="588"/>
                    </a:cubicBezTo>
                    <a:cubicBezTo>
                      <a:pt x="924" y="587"/>
                      <a:pt x="924" y="587"/>
                      <a:pt x="924" y="587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34" y="595"/>
                      <a:pt x="934" y="595"/>
                      <a:pt x="934" y="595"/>
                    </a:cubicBezTo>
                    <a:cubicBezTo>
                      <a:pt x="940" y="595"/>
                      <a:pt x="940" y="595"/>
                      <a:pt x="940" y="595"/>
                    </a:cubicBezTo>
                    <a:cubicBezTo>
                      <a:pt x="939" y="597"/>
                      <a:pt x="939" y="597"/>
                      <a:pt x="939" y="597"/>
                    </a:cubicBezTo>
                    <a:cubicBezTo>
                      <a:pt x="942" y="600"/>
                      <a:pt x="942" y="600"/>
                      <a:pt x="942" y="600"/>
                    </a:cubicBezTo>
                    <a:cubicBezTo>
                      <a:pt x="940" y="605"/>
                      <a:pt x="940" y="605"/>
                      <a:pt x="940" y="605"/>
                    </a:cubicBezTo>
                    <a:cubicBezTo>
                      <a:pt x="946" y="611"/>
                      <a:pt x="946" y="611"/>
                      <a:pt x="946" y="611"/>
                    </a:cubicBezTo>
                    <a:cubicBezTo>
                      <a:pt x="950" y="610"/>
                      <a:pt x="950" y="610"/>
                      <a:pt x="950" y="610"/>
                    </a:cubicBezTo>
                    <a:cubicBezTo>
                      <a:pt x="952" y="612"/>
                      <a:pt x="952" y="612"/>
                      <a:pt x="952" y="612"/>
                    </a:cubicBezTo>
                    <a:cubicBezTo>
                      <a:pt x="957" y="611"/>
                      <a:pt x="957" y="611"/>
                      <a:pt x="957" y="611"/>
                    </a:cubicBezTo>
                    <a:cubicBezTo>
                      <a:pt x="960" y="608"/>
                      <a:pt x="960" y="608"/>
                      <a:pt x="960" y="608"/>
                    </a:cubicBezTo>
                    <a:cubicBezTo>
                      <a:pt x="963" y="603"/>
                      <a:pt x="963" y="603"/>
                      <a:pt x="963" y="603"/>
                    </a:cubicBezTo>
                    <a:cubicBezTo>
                      <a:pt x="967" y="601"/>
                      <a:pt x="967" y="601"/>
                      <a:pt x="967" y="601"/>
                    </a:cubicBezTo>
                    <a:cubicBezTo>
                      <a:pt x="972" y="597"/>
                      <a:pt x="972" y="597"/>
                      <a:pt x="972" y="597"/>
                    </a:cubicBezTo>
                    <a:cubicBezTo>
                      <a:pt x="975" y="598"/>
                      <a:pt x="975" y="598"/>
                      <a:pt x="975" y="598"/>
                    </a:cubicBezTo>
                    <a:cubicBezTo>
                      <a:pt x="977" y="602"/>
                      <a:pt x="977" y="602"/>
                      <a:pt x="977" y="602"/>
                    </a:cubicBezTo>
                    <a:cubicBezTo>
                      <a:pt x="980" y="606"/>
                      <a:pt x="980" y="606"/>
                      <a:pt x="980" y="606"/>
                    </a:cubicBezTo>
                    <a:cubicBezTo>
                      <a:pt x="980" y="610"/>
                      <a:pt x="980" y="610"/>
                      <a:pt x="980" y="610"/>
                    </a:cubicBezTo>
                    <a:cubicBezTo>
                      <a:pt x="978" y="613"/>
                      <a:pt x="978" y="613"/>
                      <a:pt x="978" y="613"/>
                    </a:cubicBezTo>
                    <a:cubicBezTo>
                      <a:pt x="978" y="618"/>
                      <a:pt x="978" y="618"/>
                      <a:pt x="978" y="618"/>
                    </a:cubicBezTo>
                    <a:cubicBezTo>
                      <a:pt x="979" y="623"/>
                      <a:pt x="979" y="623"/>
                      <a:pt x="979" y="623"/>
                    </a:cubicBezTo>
                    <a:cubicBezTo>
                      <a:pt x="980" y="629"/>
                      <a:pt x="980" y="629"/>
                      <a:pt x="980" y="629"/>
                    </a:cubicBezTo>
                    <a:cubicBezTo>
                      <a:pt x="980" y="635"/>
                      <a:pt x="980" y="635"/>
                      <a:pt x="980" y="635"/>
                    </a:cubicBezTo>
                    <a:cubicBezTo>
                      <a:pt x="977" y="643"/>
                      <a:pt x="977" y="643"/>
                      <a:pt x="977" y="643"/>
                    </a:cubicBezTo>
                    <a:cubicBezTo>
                      <a:pt x="975" y="646"/>
                      <a:pt x="975" y="646"/>
                      <a:pt x="975" y="646"/>
                    </a:cubicBezTo>
                    <a:cubicBezTo>
                      <a:pt x="975" y="656"/>
                      <a:pt x="975" y="656"/>
                      <a:pt x="975" y="656"/>
                    </a:cubicBezTo>
                    <a:cubicBezTo>
                      <a:pt x="973" y="656"/>
                      <a:pt x="973" y="656"/>
                      <a:pt x="973" y="656"/>
                    </a:cubicBezTo>
                    <a:cubicBezTo>
                      <a:pt x="970" y="653"/>
                      <a:pt x="970" y="653"/>
                      <a:pt x="970" y="653"/>
                    </a:cubicBezTo>
                    <a:cubicBezTo>
                      <a:pt x="968" y="649"/>
                      <a:pt x="968" y="649"/>
                      <a:pt x="968" y="649"/>
                    </a:cubicBezTo>
                    <a:cubicBezTo>
                      <a:pt x="961" y="651"/>
                      <a:pt x="961" y="651"/>
                      <a:pt x="961" y="651"/>
                    </a:cubicBezTo>
                    <a:cubicBezTo>
                      <a:pt x="966" y="663"/>
                      <a:pt x="966" y="663"/>
                      <a:pt x="966" y="663"/>
                    </a:cubicBezTo>
                    <a:cubicBezTo>
                      <a:pt x="967" y="670"/>
                      <a:pt x="967" y="670"/>
                      <a:pt x="967" y="670"/>
                    </a:cubicBezTo>
                    <a:cubicBezTo>
                      <a:pt x="968" y="671"/>
                      <a:pt x="968" y="671"/>
                      <a:pt x="968" y="671"/>
                    </a:cubicBezTo>
                    <a:cubicBezTo>
                      <a:pt x="968" y="676"/>
                      <a:pt x="968" y="676"/>
                      <a:pt x="968" y="676"/>
                    </a:cubicBezTo>
                    <a:cubicBezTo>
                      <a:pt x="968" y="680"/>
                      <a:pt x="968" y="680"/>
                      <a:pt x="968" y="680"/>
                    </a:cubicBezTo>
                    <a:cubicBezTo>
                      <a:pt x="963" y="679"/>
                      <a:pt x="963" y="679"/>
                      <a:pt x="963" y="679"/>
                    </a:cubicBezTo>
                    <a:cubicBezTo>
                      <a:pt x="963" y="684"/>
                      <a:pt x="963" y="684"/>
                      <a:pt x="963" y="684"/>
                    </a:cubicBezTo>
                    <a:cubicBezTo>
                      <a:pt x="963" y="684"/>
                      <a:pt x="963" y="684"/>
                      <a:pt x="963" y="684"/>
                    </a:cubicBezTo>
                    <a:cubicBezTo>
                      <a:pt x="964" y="684"/>
                      <a:pt x="964" y="684"/>
                      <a:pt x="964" y="684"/>
                    </a:cubicBezTo>
                    <a:cubicBezTo>
                      <a:pt x="965" y="687"/>
                      <a:pt x="965" y="687"/>
                      <a:pt x="965" y="687"/>
                    </a:cubicBezTo>
                    <a:cubicBezTo>
                      <a:pt x="966" y="687"/>
                      <a:pt x="966" y="687"/>
                      <a:pt x="966" y="687"/>
                    </a:cubicBezTo>
                    <a:cubicBezTo>
                      <a:pt x="967" y="686"/>
                      <a:pt x="967" y="686"/>
                      <a:pt x="968" y="685"/>
                    </a:cubicBezTo>
                    <a:cubicBezTo>
                      <a:pt x="969" y="684"/>
                      <a:pt x="970" y="683"/>
                      <a:pt x="971" y="681"/>
                    </a:cubicBezTo>
                    <a:cubicBezTo>
                      <a:pt x="972" y="680"/>
                      <a:pt x="972" y="677"/>
                      <a:pt x="975" y="676"/>
                    </a:cubicBezTo>
                    <a:cubicBezTo>
                      <a:pt x="978" y="675"/>
                      <a:pt x="980" y="679"/>
                      <a:pt x="982" y="679"/>
                    </a:cubicBezTo>
                    <a:cubicBezTo>
                      <a:pt x="985" y="681"/>
                      <a:pt x="987" y="681"/>
                      <a:pt x="990" y="679"/>
                    </a:cubicBezTo>
                    <a:cubicBezTo>
                      <a:pt x="992" y="679"/>
                      <a:pt x="994" y="677"/>
                      <a:pt x="996" y="675"/>
                    </a:cubicBezTo>
                    <a:cubicBezTo>
                      <a:pt x="999" y="671"/>
                      <a:pt x="1001" y="667"/>
                      <a:pt x="1002" y="663"/>
                    </a:cubicBezTo>
                    <a:cubicBezTo>
                      <a:pt x="1005" y="656"/>
                      <a:pt x="1009" y="650"/>
                      <a:pt x="1010" y="643"/>
                    </a:cubicBezTo>
                    <a:cubicBezTo>
                      <a:pt x="1010" y="641"/>
                      <a:pt x="1011" y="640"/>
                      <a:pt x="1012" y="638"/>
                    </a:cubicBezTo>
                    <a:cubicBezTo>
                      <a:pt x="1017" y="633"/>
                      <a:pt x="1017" y="625"/>
                      <a:pt x="1018" y="618"/>
                    </a:cubicBezTo>
                    <a:cubicBezTo>
                      <a:pt x="1018" y="612"/>
                      <a:pt x="1021" y="606"/>
                      <a:pt x="1021" y="600"/>
                    </a:cubicBezTo>
                    <a:cubicBezTo>
                      <a:pt x="1021" y="599"/>
                      <a:pt x="1021" y="598"/>
                      <a:pt x="1022" y="597"/>
                    </a:cubicBezTo>
                    <a:cubicBezTo>
                      <a:pt x="1025" y="593"/>
                      <a:pt x="1024" y="589"/>
                      <a:pt x="1023" y="585"/>
                    </a:cubicBezTo>
                    <a:cubicBezTo>
                      <a:pt x="1022" y="577"/>
                      <a:pt x="1020" y="570"/>
                      <a:pt x="1016" y="563"/>
                    </a:cubicBezTo>
                    <a:cubicBezTo>
                      <a:pt x="1015" y="561"/>
                      <a:pt x="1014" y="558"/>
                      <a:pt x="1014" y="555"/>
                    </a:cubicBezTo>
                    <a:cubicBezTo>
                      <a:pt x="1014" y="548"/>
                      <a:pt x="1013" y="541"/>
                      <a:pt x="1013" y="535"/>
                    </a:cubicBezTo>
                    <a:cubicBezTo>
                      <a:pt x="1013" y="535"/>
                      <a:pt x="1014" y="534"/>
                      <a:pt x="1014" y="533"/>
                    </a:cubicBezTo>
                    <a:cubicBezTo>
                      <a:pt x="1015" y="533"/>
                      <a:pt x="1015" y="533"/>
                      <a:pt x="1015" y="534"/>
                    </a:cubicBezTo>
                    <a:cubicBezTo>
                      <a:pt x="1017" y="538"/>
                      <a:pt x="1020" y="541"/>
                      <a:pt x="1023" y="543"/>
                    </a:cubicBezTo>
                    <a:cubicBezTo>
                      <a:pt x="1026" y="547"/>
                      <a:pt x="1025" y="551"/>
                      <a:pt x="1027" y="555"/>
                    </a:cubicBezTo>
                    <a:cubicBezTo>
                      <a:pt x="1028" y="557"/>
                      <a:pt x="1029" y="558"/>
                      <a:pt x="1030" y="560"/>
                    </a:cubicBezTo>
                    <a:cubicBezTo>
                      <a:pt x="1032" y="564"/>
                      <a:pt x="1034" y="568"/>
                      <a:pt x="1034" y="573"/>
                    </a:cubicBezTo>
                    <a:cubicBezTo>
                      <a:pt x="1034" y="574"/>
                      <a:pt x="1034" y="575"/>
                      <a:pt x="1034" y="576"/>
                    </a:cubicBezTo>
                    <a:cubicBezTo>
                      <a:pt x="1035" y="581"/>
                      <a:pt x="1036" y="586"/>
                      <a:pt x="1040" y="591"/>
                    </a:cubicBezTo>
                    <a:cubicBezTo>
                      <a:pt x="1041" y="592"/>
                      <a:pt x="1042" y="595"/>
                      <a:pt x="1043" y="598"/>
                    </a:cubicBezTo>
                    <a:cubicBezTo>
                      <a:pt x="1043" y="601"/>
                      <a:pt x="1044" y="605"/>
                      <a:pt x="1045" y="608"/>
                    </a:cubicBezTo>
                    <a:cubicBezTo>
                      <a:pt x="1047" y="611"/>
                      <a:pt x="1048" y="613"/>
                      <a:pt x="1047" y="616"/>
                    </a:cubicBezTo>
                    <a:cubicBezTo>
                      <a:pt x="1047" y="618"/>
                      <a:pt x="1047" y="618"/>
                      <a:pt x="1048" y="620"/>
                    </a:cubicBezTo>
                    <a:cubicBezTo>
                      <a:pt x="1048" y="622"/>
                      <a:pt x="1050" y="625"/>
                      <a:pt x="1052" y="626"/>
                    </a:cubicBezTo>
                    <a:cubicBezTo>
                      <a:pt x="1053" y="626"/>
                      <a:pt x="1054" y="626"/>
                      <a:pt x="1054" y="625"/>
                    </a:cubicBezTo>
                    <a:cubicBezTo>
                      <a:pt x="1054" y="623"/>
                      <a:pt x="1054" y="622"/>
                      <a:pt x="1054" y="621"/>
                    </a:cubicBezTo>
                    <a:cubicBezTo>
                      <a:pt x="1054" y="618"/>
                      <a:pt x="1055" y="618"/>
                      <a:pt x="1058" y="618"/>
                    </a:cubicBezTo>
                    <a:cubicBezTo>
                      <a:pt x="1060" y="618"/>
                      <a:pt x="1061" y="620"/>
                      <a:pt x="1063" y="621"/>
                    </a:cubicBezTo>
                    <a:cubicBezTo>
                      <a:pt x="1064" y="621"/>
                      <a:pt x="1065" y="621"/>
                      <a:pt x="1065" y="621"/>
                    </a:cubicBezTo>
                    <a:cubicBezTo>
                      <a:pt x="1065" y="621"/>
                      <a:pt x="1065" y="620"/>
                      <a:pt x="1065" y="619"/>
                    </a:cubicBezTo>
                    <a:cubicBezTo>
                      <a:pt x="1065" y="616"/>
                      <a:pt x="1064" y="613"/>
                      <a:pt x="1062" y="612"/>
                    </a:cubicBezTo>
                    <a:cubicBezTo>
                      <a:pt x="1057" y="610"/>
                      <a:pt x="1055" y="604"/>
                      <a:pt x="1051" y="602"/>
                    </a:cubicBezTo>
                    <a:cubicBezTo>
                      <a:pt x="1050" y="599"/>
                      <a:pt x="1049" y="596"/>
                      <a:pt x="1048" y="593"/>
                    </a:cubicBezTo>
                    <a:cubicBezTo>
                      <a:pt x="1048" y="590"/>
                      <a:pt x="1047" y="586"/>
                      <a:pt x="1047" y="582"/>
                    </a:cubicBezTo>
                    <a:cubicBezTo>
                      <a:pt x="1046" y="581"/>
                      <a:pt x="1046" y="580"/>
                      <a:pt x="1046" y="578"/>
                    </a:cubicBezTo>
                    <a:cubicBezTo>
                      <a:pt x="1046" y="577"/>
                      <a:pt x="1048" y="576"/>
                      <a:pt x="1049" y="576"/>
                    </a:cubicBezTo>
                    <a:cubicBezTo>
                      <a:pt x="1050" y="575"/>
                      <a:pt x="1053" y="575"/>
                      <a:pt x="1055" y="575"/>
                    </a:cubicBezTo>
                    <a:cubicBezTo>
                      <a:pt x="1055" y="573"/>
                      <a:pt x="1054" y="571"/>
                      <a:pt x="1053" y="570"/>
                    </a:cubicBezTo>
                    <a:cubicBezTo>
                      <a:pt x="1046" y="558"/>
                      <a:pt x="1040" y="546"/>
                      <a:pt x="1032" y="535"/>
                    </a:cubicBezTo>
                    <a:cubicBezTo>
                      <a:pt x="1029" y="531"/>
                      <a:pt x="1027" y="528"/>
                      <a:pt x="1027" y="523"/>
                    </a:cubicBezTo>
                    <a:cubicBezTo>
                      <a:pt x="1027" y="521"/>
                      <a:pt x="1027" y="520"/>
                      <a:pt x="1026" y="518"/>
                    </a:cubicBezTo>
                    <a:cubicBezTo>
                      <a:pt x="1023" y="513"/>
                      <a:pt x="1022" y="506"/>
                      <a:pt x="1016" y="503"/>
                    </a:cubicBezTo>
                    <a:cubicBezTo>
                      <a:pt x="1015" y="501"/>
                      <a:pt x="1014" y="499"/>
                      <a:pt x="1013" y="497"/>
                    </a:cubicBezTo>
                    <a:cubicBezTo>
                      <a:pt x="1012" y="495"/>
                      <a:pt x="1010" y="493"/>
                      <a:pt x="1007" y="493"/>
                    </a:cubicBezTo>
                    <a:cubicBezTo>
                      <a:pt x="1007" y="493"/>
                      <a:pt x="1006" y="494"/>
                      <a:pt x="1006" y="495"/>
                    </a:cubicBezTo>
                    <a:cubicBezTo>
                      <a:pt x="1005" y="495"/>
                      <a:pt x="1005" y="495"/>
                      <a:pt x="1005" y="495"/>
                    </a:cubicBezTo>
                    <a:cubicBezTo>
                      <a:pt x="1006" y="496"/>
                      <a:pt x="1006" y="497"/>
                      <a:pt x="1007" y="498"/>
                    </a:cubicBezTo>
                    <a:cubicBezTo>
                      <a:pt x="1010" y="502"/>
                      <a:pt x="1010" y="502"/>
                      <a:pt x="1007" y="508"/>
                    </a:cubicBezTo>
                    <a:cubicBezTo>
                      <a:pt x="1007" y="508"/>
                      <a:pt x="1006" y="509"/>
                      <a:pt x="1007" y="510"/>
                    </a:cubicBezTo>
                    <a:cubicBezTo>
                      <a:pt x="1007" y="511"/>
                      <a:pt x="1007" y="513"/>
                      <a:pt x="1008" y="514"/>
                    </a:cubicBezTo>
                    <a:cubicBezTo>
                      <a:pt x="1011" y="518"/>
                      <a:pt x="1012" y="522"/>
                      <a:pt x="1012" y="526"/>
                    </a:cubicBezTo>
                    <a:cubicBezTo>
                      <a:pt x="1012" y="526"/>
                      <a:pt x="1012" y="528"/>
                      <a:pt x="1011" y="528"/>
                    </a:cubicBezTo>
                    <a:cubicBezTo>
                      <a:pt x="1011" y="528"/>
                      <a:pt x="1010" y="528"/>
                      <a:pt x="1009" y="526"/>
                    </a:cubicBezTo>
                    <a:cubicBezTo>
                      <a:pt x="1009" y="524"/>
                      <a:pt x="1008" y="522"/>
                      <a:pt x="1007" y="520"/>
                    </a:cubicBezTo>
                    <a:cubicBezTo>
                      <a:pt x="1005" y="519"/>
                      <a:pt x="1005" y="518"/>
                      <a:pt x="1005" y="516"/>
                    </a:cubicBezTo>
                    <a:cubicBezTo>
                      <a:pt x="1005" y="513"/>
                      <a:pt x="1003" y="510"/>
                      <a:pt x="1000" y="508"/>
                    </a:cubicBezTo>
                    <a:cubicBezTo>
                      <a:pt x="996" y="505"/>
                      <a:pt x="991" y="503"/>
                      <a:pt x="987" y="500"/>
                    </a:cubicBezTo>
                    <a:cubicBezTo>
                      <a:pt x="986" y="499"/>
                      <a:pt x="985" y="499"/>
                      <a:pt x="984" y="499"/>
                    </a:cubicBezTo>
                    <a:cubicBezTo>
                      <a:pt x="982" y="499"/>
                      <a:pt x="980" y="500"/>
                      <a:pt x="978" y="500"/>
                    </a:cubicBezTo>
                    <a:cubicBezTo>
                      <a:pt x="976" y="500"/>
                      <a:pt x="975" y="500"/>
                      <a:pt x="974" y="503"/>
                    </a:cubicBezTo>
                    <a:cubicBezTo>
                      <a:pt x="974" y="505"/>
                      <a:pt x="973" y="508"/>
                      <a:pt x="971" y="510"/>
                    </a:cubicBezTo>
                    <a:cubicBezTo>
                      <a:pt x="970" y="510"/>
                      <a:pt x="970" y="510"/>
                      <a:pt x="970" y="510"/>
                    </a:cubicBezTo>
                    <a:cubicBezTo>
                      <a:pt x="968" y="506"/>
                      <a:pt x="967" y="503"/>
                      <a:pt x="965" y="500"/>
                    </a:cubicBezTo>
                    <a:cubicBezTo>
                      <a:pt x="965" y="500"/>
                      <a:pt x="965" y="500"/>
                      <a:pt x="965" y="500"/>
                    </a:cubicBezTo>
                    <a:cubicBezTo>
                      <a:pt x="964" y="500"/>
                      <a:pt x="963" y="500"/>
                      <a:pt x="962" y="501"/>
                    </a:cubicBezTo>
                    <a:cubicBezTo>
                      <a:pt x="961" y="502"/>
                      <a:pt x="962" y="503"/>
                      <a:pt x="962" y="505"/>
                    </a:cubicBezTo>
                    <a:cubicBezTo>
                      <a:pt x="962" y="505"/>
                      <a:pt x="962" y="507"/>
                      <a:pt x="961" y="507"/>
                    </a:cubicBezTo>
                    <a:cubicBezTo>
                      <a:pt x="960" y="508"/>
                      <a:pt x="960" y="507"/>
                      <a:pt x="960" y="506"/>
                    </a:cubicBezTo>
                    <a:cubicBezTo>
                      <a:pt x="958" y="503"/>
                      <a:pt x="957" y="500"/>
                      <a:pt x="956" y="498"/>
                    </a:cubicBezTo>
                    <a:cubicBezTo>
                      <a:pt x="955" y="495"/>
                      <a:pt x="954" y="495"/>
                      <a:pt x="951" y="495"/>
                    </a:cubicBezTo>
                    <a:cubicBezTo>
                      <a:pt x="950" y="495"/>
                      <a:pt x="949" y="496"/>
                      <a:pt x="947" y="497"/>
                    </a:cubicBezTo>
                    <a:cubicBezTo>
                      <a:pt x="947" y="497"/>
                      <a:pt x="945" y="497"/>
                      <a:pt x="944" y="496"/>
                    </a:cubicBezTo>
                    <a:cubicBezTo>
                      <a:pt x="942" y="496"/>
                      <a:pt x="940" y="494"/>
                      <a:pt x="941" y="493"/>
                    </a:cubicBezTo>
                    <a:cubicBezTo>
                      <a:pt x="942" y="491"/>
                      <a:pt x="942" y="490"/>
                      <a:pt x="942" y="489"/>
                    </a:cubicBezTo>
                    <a:cubicBezTo>
                      <a:pt x="944" y="486"/>
                      <a:pt x="946" y="483"/>
                      <a:pt x="948" y="479"/>
                    </a:cubicBezTo>
                    <a:cubicBezTo>
                      <a:pt x="950" y="475"/>
                      <a:pt x="952" y="472"/>
                      <a:pt x="952" y="468"/>
                    </a:cubicBezTo>
                    <a:cubicBezTo>
                      <a:pt x="953" y="460"/>
                      <a:pt x="955" y="453"/>
                      <a:pt x="959" y="446"/>
                    </a:cubicBezTo>
                    <a:cubicBezTo>
                      <a:pt x="961" y="441"/>
                      <a:pt x="963" y="436"/>
                      <a:pt x="962" y="430"/>
                    </a:cubicBezTo>
                    <a:cubicBezTo>
                      <a:pt x="962" y="428"/>
                      <a:pt x="962" y="426"/>
                      <a:pt x="963" y="424"/>
                    </a:cubicBezTo>
                    <a:cubicBezTo>
                      <a:pt x="965" y="421"/>
                      <a:pt x="966" y="418"/>
                      <a:pt x="965" y="415"/>
                    </a:cubicBezTo>
                    <a:cubicBezTo>
                      <a:pt x="965" y="412"/>
                      <a:pt x="965" y="411"/>
                      <a:pt x="966" y="410"/>
                    </a:cubicBezTo>
                    <a:cubicBezTo>
                      <a:pt x="967" y="407"/>
                      <a:pt x="970" y="405"/>
                      <a:pt x="974" y="404"/>
                    </a:cubicBezTo>
                    <a:cubicBezTo>
                      <a:pt x="978" y="403"/>
                      <a:pt x="982" y="401"/>
                      <a:pt x="987" y="400"/>
                    </a:cubicBezTo>
                    <a:cubicBezTo>
                      <a:pt x="988" y="399"/>
                      <a:pt x="990" y="399"/>
                      <a:pt x="992" y="400"/>
                    </a:cubicBezTo>
                    <a:cubicBezTo>
                      <a:pt x="994" y="401"/>
                      <a:pt x="996" y="401"/>
                      <a:pt x="997" y="399"/>
                    </a:cubicBezTo>
                    <a:cubicBezTo>
                      <a:pt x="998" y="396"/>
                      <a:pt x="1001" y="395"/>
                      <a:pt x="1003" y="395"/>
                    </a:cubicBezTo>
                    <a:cubicBezTo>
                      <a:pt x="1008" y="396"/>
                      <a:pt x="1012" y="394"/>
                      <a:pt x="1016" y="394"/>
                    </a:cubicBezTo>
                    <a:cubicBezTo>
                      <a:pt x="1016" y="394"/>
                      <a:pt x="1017" y="393"/>
                      <a:pt x="1017" y="392"/>
                    </a:cubicBezTo>
                    <a:cubicBezTo>
                      <a:pt x="1018" y="390"/>
                      <a:pt x="1018" y="388"/>
                      <a:pt x="1019" y="387"/>
                    </a:cubicBezTo>
                    <a:cubicBezTo>
                      <a:pt x="1019" y="385"/>
                      <a:pt x="1021" y="383"/>
                      <a:pt x="1023" y="384"/>
                    </a:cubicBezTo>
                    <a:cubicBezTo>
                      <a:pt x="1028" y="384"/>
                      <a:pt x="1034" y="385"/>
                      <a:pt x="1039" y="385"/>
                    </a:cubicBezTo>
                    <a:cubicBezTo>
                      <a:pt x="1040" y="385"/>
                      <a:pt x="1041" y="386"/>
                      <a:pt x="1042" y="387"/>
                    </a:cubicBezTo>
                    <a:cubicBezTo>
                      <a:pt x="1043" y="387"/>
                      <a:pt x="1043" y="388"/>
                      <a:pt x="1043" y="389"/>
                    </a:cubicBezTo>
                    <a:cubicBezTo>
                      <a:pt x="1043" y="390"/>
                      <a:pt x="1042" y="390"/>
                      <a:pt x="1041" y="390"/>
                    </a:cubicBezTo>
                    <a:cubicBezTo>
                      <a:pt x="1040" y="392"/>
                      <a:pt x="1041" y="393"/>
                      <a:pt x="1042" y="395"/>
                    </a:cubicBezTo>
                    <a:cubicBezTo>
                      <a:pt x="1043" y="396"/>
                      <a:pt x="1045" y="397"/>
                      <a:pt x="1046" y="396"/>
                    </a:cubicBezTo>
                    <a:cubicBezTo>
                      <a:pt x="1050" y="393"/>
                      <a:pt x="1055" y="392"/>
                      <a:pt x="1057" y="388"/>
                    </a:cubicBezTo>
                    <a:cubicBezTo>
                      <a:pt x="1058" y="387"/>
                      <a:pt x="1060" y="387"/>
                      <a:pt x="1061" y="387"/>
                    </a:cubicBezTo>
                    <a:cubicBezTo>
                      <a:pt x="1063" y="387"/>
                      <a:pt x="1064" y="387"/>
                      <a:pt x="1065" y="386"/>
                    </a:cubicBezTo>
                    <a:cubicBezTo>
                      <a:pt x="1066" y="384"/>
                      <a:pt x="1070" y="383"/>
                      <a:pt x="1069" y="380"/>
                    </a:cubicBezTo>
                    <a:cubicBezTo>
                      <a:pt x="1068" y="377"/>
                      <a:pt x="1065" y="377"/>
                      <a:pt x="1063" y="377"/>
                    </a:cubicBezTo>
                    <a:cubicBezTo>
                      <a:pt x="1063" y="377"/>
                      <a:pt x="1063" y="377"/>
                      <a:pt x="1063" y="377"/>
                    </a:cubicBezTo>
                    <a:cubicBezTo>
                      <a:pt x="1061" y="377"/>
                      <a:pt x="1060" y="376"/>
                      <a:pt x="1060" y="375"/>
                    </a:cubicBezTo>
                    <a:cubicBezTo>
                      <a:pt x="1058" y="371"/>
                      <a:pt x="1058" y="367"/>
                      <a:pt x="1060" y="363"/>
                    </a:cubicBezTo>
                    <a:cubicBezTo>
                      <a:pt x="1060" y="362"/>
                      <a:pt x="1060" y="362"/>
                      <a:pt x="1060" y="361"/>
                    </a:cubicBezTo>
                    <a:cubicBezTo>
                      <a:pt x="1062" y="357"/>
                      <a:pt x="1062" y="355"/>
                      <a:pt x="1062" y="351"/>
                    </a:cubicBezTo>
                    <a:cubicBezTo>
                      <a:pt x="1062" y="346"/>
                      <a:pt x="1062" y="342"/>
                      <a:pt x="1062" y="337"/>
                    </a:cubicBezTo>
                    <a:cubicBezTo>
                      <a:pt x="1061" y="334"/>
                      <a:pt x="1063" y="331"/>
                      <a:pt x="1066" y="330"/>
                    </a:cubicBezTo>
                    <a:cubicBezTo>
                      <a:pt x="1068" y="329"/>
                      <a:pt x="1071" y="328"/>
                      <a:pt x="1073" y="327"/>
                    </a:cubicBezTo>
                    <a:cubicBezTo>
                      <a:pt x="1076" y="326"/>
                      <a:pt x="1078" y="325"/>
                      <a:pt x="1081" y="326"/>
                    </a:cubicBezTo>
                    <a:cubicBezTo>
                      <a:pt x="1083" y="327"/>
                      <a:pt x="1084" y="325"/>
                      <a:pt x="1085" y="325"/>
                    </a:cubicBezTo>
                    <a:cubicBezTo>
                      <a:pt x="1086" y="324"/>
                      <a:pt x="1088" y="325"/>
                      <a:pt x="1088" y="325"/>
                    </a:cubicBezTo>
                    <a:cubicBezTo>
                      <a:pt x="1088" y="328"/>
                      <a:pt x="1088" y="331"/>
                      <a:pt x="1089" y="334"/>
                    </a:cubicBezTo>
                    <a:cubicBezTo>
                      <a:pt x="1089" y="336"/>
                      <a:pt x="1090" y="338"/>
                      <a:pt x="1093" y="339"/>
                    </a:cubicBezTo>
                    <a:cubicBezTo>
                      <a:pt x="1095" y="340"/>
                      <a:pt x="1097" y="341"/>
                      <a:pt x="1099" y="343"/>
                    </a:cubicBezTo>
                    <a:cubicBezTo>
                      <a:pt x="1100" y="343"/>
                      <a:pt x="1100" y="342"/>
                      <a:pt x="1101" y="342"/>
                    </a:cubicBezTo>
                    <a:cubicBezTo>
                      <a:pt x="1102" y="342"/>
                      <a:pt x="1103" y="340"/>
                      <a:pt x="1103" y="340"/>
                    </a:cubicBezTo>
                    <a:cubicBezTo>
                      <a:pt x="1103" y="335"/>
                      <a:pt x="1105" y="330"/>
                      <a:pt x="1105" y="326"/>
                    </a:cubicBezTo>
                    <a:cubicBezTo>
                      <a:pt x="1105" y="322"/>
                      <a:pt x="1107" y="321"/>
                      <a:pt x="1110" y="320"/>
                    </a:cubicBezTo>
                    <a:cubicBezTo>
                      <a:pt x="1111" y="320"/>
                      <a:pt x="1111" y="318"/>
                      <a:pt x="1112" y="317"/>
                    </a:cubicBezTo>
                    <a:cubicBezTo>
                      <a:pt x="1111" y="316"/>
                      <a:pt x="1111" y="316"/>
                      <a:pt x="1111" y="316"/>
                    </a:cubicBezTo>
                    <a:cubicBezTo>
                      <a:pt x="1105" y="312"/>
                      <a:pt x="1104" y="306"/>
                      <a:pt x="1103" y="300"/>
                    </a:cubicBezTo>
                    <a:cubicBezTo>
                      <a:pt x="1103" y="300"/>
                      <a:pt x="1103" y="300"/>
                      <a:pt x="1103" y="299"/>
                    </a:cubicBezTo>
                    <a:cubicBezTo>
                      <a:pt x="1105" y="297"/>
                      <a:pt x="1109" y="295"/>
                      <a:pt x="1112" y="297"/>
                    </a:cubicBezTo>
                    <a:cubicBezTo>
                      <a:pt x="1113" y="297"/>
                      <a:pt x="1113" y="299"/>
                      <a:pt x="1113" y="300"/>
                    </a:cubicBezTo>
                    <a:cubicBezTo>
                      <a:pt x="1110" y="303"/>
                      <a:pt x="1111" y="306"/>
                      <a:pt x="1113" y="310"/>
                    </a:cubicBezTo>
                    <a:cubicBezTo>
                      <a:pt x="1115" y="313"/>
                      <a:pt x="1118" y="317"/>
                      <a:pt x="1118" y="322"/>
                    </a:cubicBezTo>
                    <a:cubicBezTo>
                      <a:pt x="1118" y="322"/>
                      <a:pt x="1118" y="323"/>
                      <a:pt x="1118" y="324"/>
                    </a:cubicBezTo>
                    <a:cubicBezTo>
                      <a:pt x="1121" y="327"/>
                      <a:pt x="1120" y="331"/>
                      <a:pt x="1121" y="335"/>
                    </a:cubicBezTo>
                    <a:cubicBezTo>
                      <a:pt x="1120" y="337"/>
                      <a:pt x="1118" y="339"/>
                      <a:pt x="1117" y="341"/>
                    </a:cubicBezTo>
                    <a:cubicBezTo>
                      <a:pt x="1117" y="342"/>
                      <a:pt x="1116" y="342"/>
                      <a:pt x="1116" y="342"/>
                    </a:cubicBezTo>
                    <a:cubicBezTo>
                      <a:pt x="1115" y="344"/>
                      <a:pt x="1114" y="346"/>
                      <a:pt x="1114" y="348"/>
                    </a:cubicBezTo>
                    <a:cubicBezTo>
                      <a:pt x="1114" y="355"/>
                      <a:pt x="1115" y="360"/>
                      <a:pt x="1113" y="366"/>
                    </a:cubicBezTo>
                    <a:cubicBezTo>
                      <a:pt x="1112" y="367"/>
                      <a:pt x="1112" y="370"/>
                      <a:pt x="1112" y="371"/>
                    </a:cubicBezTo>
                    <a:cubicBezTo>
                      <a:pt x="1112" y="377"/>
                      <a:pt x="1111" y="382"/>
                      <a:pt x="1112" y="388"/>
                    </a:cubicBezTo>
                    <a:cubicBezTo>
                      <a:pt x="1112" y="392"/>
                      <a:pt x="1111" y="397"/>
                      <a:pt x="1108" y="400"/>
                    </a:cubicBezTo>
                    <a:cubicBezTo>
                      <a:pt x="1107" y="402"/>
                      <a:pt x="1107" y="402"/>
                      <a:pt x="1106" y="404"/>
                    </a:cubicBezTo>
                    <a:cubicBezTo>
                      <a:pt x="1105" y="405"/>
                      <a:pt x="1105" y="405"/>
                      <a:pt x="1104" y="406"/>
                    </a:cubicBezTo>
                    <a:cubicBezTo>
                      <a:pt x="1101" y="408"/>
                      <a:pt x="1100" y="408"/>
                      <a:pt x="1103" y="411"/>
                    </a:cubicBezTo>
                    <a:cubicBezTo>
                      <a:pt x="1105" y="414"/>
                      <a:pt x="1105" y="417"/>
                      <a:pt x="1105" y="420"/>
                    </a:cubicBezTo>
                    <a:cubicBezTo>
                      <a:pt x="1104" y="423"/>
                      <a:pt x="1103" y="424"/>
                      <a:pt x="1103" y="426"/>
                    </a:cubicBezTo>
                    <a:cubicBezTo>
                      <a:pt x="1102" y="428"/>
                      <a:pt x="1102" y="431"/>
                      <a:pt x="1102" y="434"/>
                    </a:cubicBezTo>
                    <a:cubicBezTo>
                      <a:pt x="1103" y="438"/>
                      <a:pt x="1105" y="443"/>
                      <a:pt x="1106" y="447"/>
                    </a:cubicBezTo>
                    <a:cubicBezTo>
                      <a:pt x="1110" y="461"/>
                      <a:pt x="1118" y="473"/>
                      <a:pt x="1126" y="486"/>
                    </a:cubicBezTo>
                    <a:cubicBezTo>
                      <a:pt x="1129" y="490"/>
                      <a:pt x="1131" y="493"/>
                      <a:pt x="1133" y="497"/>
                    </a:cubicBezTo>
                    <a:cubicBezTo>
                      <a:pt x="1135" y="499"/>
                      <a:pt x="1135" y="501"/>
                      <a:pt x="1138" y="503"/>
                    </a:cubicBezTo>
                    <a:cubicBezTo>
                      <a:pt x="1140" y="505"/>
                      <a:pt x="1142" y="508"/>
                      <a:pt x="1143" y="511"/>
                    </a:cubicBezTo>
                    <a:cubicBezTo>
                      <a:pt x="1145" y="515"/>
                      <a:pt x="1146" y="518"/>
                      <a:pt x="1148" y="521"/>
                    </a:cubicBezTo>
                    <a:cubicBezTo>
                      <a:pt x="1148" y="524"/>
                      <a:pt x="1152" y="525"/>
                      <a:pt x="1155" y="528"/>
                    </a:cubicBezTo>
                    <a:cubicBezTo>
                      <a:pt x="1155" y="528"/>
                      <a:pt x="1156" y="528"/>
                      <a:pt x="1156" y="527"/>
                    </a:cubicBezTo>
                    <a:cubicBezTo>
                      <a:pt x="1158" y="525"/>
                      <a:pt x="1158" y="523"/>
                      <a:pt x="1159" y="520"/>
                    </a:cubicBezTo>
                    <a:cubicBezTo>
                      <a:pt x="1163" y="514"/>
                      <a:pt x="1163" y="508"/>
                      <a:pt x="1161" y="501"/>
                    </a:cubicBezTo>
                    <a:cubicBezTo>
                      <a:pt x="1158" y="495"/>
                      <a:pt x="1157" y="493"/>
                      <a:pt x="1165" y="489"/>
                    </a:cubicBezTo>
                    <a:cubicBezTo>
                      <a:pt x="1165" y="488"/>
                      <a:pt x="1166" y="488"/>
                      <a:pt x="1166" y="488"/>
                    </a:cubicBezTo>
                    <a:cubicBezTo>
                      <a:pt x="1167" y="488"/>
                      <a:pt x="1167" y="487"/>
                      <a:pt x="1166" y="485"/>
                    </a:cubicBezTo>
                    <a:cubicBezTo>
                      <a:pt x="1166" y="484"/>
                      <a:pt x="1164" y="482"/>
                      <a:pt x="1163" y="480"/>
                    </a:cubicBezTo>
                    <a:cubicBezTo>
                      <a:pt x="1163" y="479"/>
                      <a:pt x="1162" y="478"/>
                      <a:pt x="1162" y="476"/>
                    </a:cubicBezTo>
                    <a:cubicBezTo>
                      <a:pt x="1162" y="473"/>
                      <a:pt x="1162" y="470"/>
                      <a:pt x="1163" y="466"/>
                    </a:cubicBezTo>
                    <a:cubicBezTo>
                      <a:pt x="1163" y="464"/>
                      <a:pt x="1164" y="462"/>
                      <a:pt x="1167" y="461"/>
                    </a:cubicBezTo>
                    <a:cubicBezTo>
                      <a:pt x="1168" y="460"/>
                      <a:pt x="1170" y="460"/>
                      <a:pt x="1172" y="458"/>
                    </a:cubicBezTo>
                    <a:cubicBezTo>
                      <a:pt x="1173" y="458"/>
                      <a:pt x="1174" y="455"/>
                      <a:pt x="1173" y="453"/>
                    </a:cubicBezTo>
                    <a:cubicBezTo>
                      <a:pt x="1171" y="451"/>
                      <a:pt x="1169" y="450"/>
                      <a:pt x="1168" y="448"/>
                    </a:cubicBezTo>
                    <a:cubicBezTo>
                      <a:pt x="1163" y="443"/>
                      <a:pt x="1161" y="436"/>
                      <a:pt x="1162" y="430"/>
                    </a:cubicBezTo>
                    <a:cubicBezTo>
                      <a:pt x="1163" y="428"/>
                      <a:pt x="1163" y="428"/>
                      <a:pt x="1165" y="428"/>
                    </a:cubicBezTo>
                    <a:cubicBezTo>
                      <a:pt x="1166" y="428"/>
                      <a:pt x="1166" y="428"/>
                      <a:pt x="1167" y="428"/>
                    </a:cubicBezTo>
                    <a:cubicBezTo>
                      <a:pt x="1169" y="428"/>
                      <a:pt x="1171" y="425"/>
                      <a:pt x="1171" y="423"/>
                    </a:cubicBezTo>
                    <a:cubicBezTo>
                      <a:pt x="1168" y="421"/>
                      <a:pt x="1167" y="418"/>
                      <a:pt x="1166" y="415"/>
                    </a:cubicBezTo>
                    <a:cubicBezTo>
                      <a:pt x="1164" y="413"/>
                      <a:pt x="1163" y="412"/>
                      <a:pt x="1161" y="412"/>
                    </a:cubicBezTo>
                    <a:cubicBezTo>
                      <a:pt x="1160" y="412"/>
                      <a:pt x="1158" y="412"/>
                      <a:pt x="1158" y="412"/>
                    </a:cubicBezTo>
                    <a:cubicBezTo>
                      <a:pt x="1157" y="409"/>
                      <a:pt x="1156" y="405"/>
                      <a:pt x="1157" y="402"/>
                    </a:cubicBezTo>
                    <a:cubicBezTo>
                      <a:pt x="1157" y="401"/>
                      <a:pt x="1157" y="400"/>
                      <a:pt x="1157" y="399"/>
                    </a:cubicBezTo>
                    <a:cubicBezTo>
                      <a:pt x="1157" y="397"/>
                      <a:pt x="1156" y="397"/>
                      <a:pt x="1156" y="395"/>
                    </a:cubicBezTo>
                    <a:cubicBezTo>
                      <a:pt x="1154" y="394"/>
                      <a:pt x="1152" y="393"/>
                      <a:pt x="1150" y="392"/>
                    </a:cubicBezTo>
                    <a:cubicBezTo>
                      <a:pt x="1149" y="392"/>
                      <a:pt x="1148" y="393"/>
                      <a:pt x="1148" y="394"/>
                    </a:cubicBezTo>
                    <a:cubicBezTo>
                      <a:pt x="1147" y="395"/>
                      <a:pt x="1146" y="395"/>
                      <a:pt x="1146" y="396"/>
                    </a:cubicBezTo>
                    <a:cubicBezTo>
                      <a:pt x="1146" y="396"/>
                      <a:pt x="1146" y="396"/>
                      <a:pt x="1146" y="396"/>
                    </a:cubicBezTo>
                    <a:cubicBezTo>
                      <a:pt x="1146" y="397"/>
                      <a:pt x="1146" y="397"/>
                      <a:pt x="1146" y="397"/>
                    </a:cubicBezTo>
                    <a:cubicBezTo>
                      <a:pt x="1147" y="397"/>
                      <a:pt x="1147" y="397"/>
                      <a:pt x="1147" y="397"/>
                    </a:cubicBezTo>
                    <a:cubicBezTo>
                      <a:pt x="1147" y="397"/>
                      <a:pt x="1146" y="397"/>
                      <a:pt x="1146" y="397"/>
                    </a:cubicBezTo>
                    <a:cubicBezTo>
                      <a:pt x="1146" y="397"/>
                      <a:pt x="1146" y="397"/>
                      <a:pt x="1145" y="397"/>
                    </a:cubicBezTo>
                    <a:cubicBezTo>
                      <a:pt x="1146" y="396"/>
                      <a:pt x="1146" y="396"/>
                      <a:pt x="1146" y="396"/>
                    </a:cubicBezTo>
                    <a:cubicBezTo>
                      <a:pt x="1144" y="395"/>
                      <a:pt x="1143" y="393"/>
                      <a:pt x="1141" y="391"/>
                    </a:cubicBezTo>
                    <a:cubicBezTo>
                      <a:pt x="1140" y="387"/>
                      <a:pt x="1140" y="383"/>
                      <a:pt x="1140" y="379"/>
                    </a:cubicBezTo>
                    <a:cubicBezTo>
                      <a:pt x="1140" y="372"/>
                      <a:pt x="1140" y="366"/>
                      <a:pt x="1136" y="360"/>
                    </a:cubicBezTo>
                    <a:cubicBezTo>
                      <a:pt x="1135" y="360"/>
                      <a:pt x="1135" y="359"/>
                      <a:pt x="1135" y="358"/>
                    </a:cubicBezTo>
                    <a:cubicBezTo>
                      <a:pt x="1134" y="354"/>
                      <a:pt x="1136" y="351"/>
                      <a:pt x="1140" y="350"/>
                    </a:cubicBezTo>
                    <a:cubicBezTo>
                      <a:pt x="1141" y="350"/>
                      <a:pt x="1142" y="350"/>
                      <a:pt x="1143" y="350"/>
                    </a:cubicBezTo>
                    <a:cubicBezTo>
                      <a:pt x="1145" y="350"/>
                      <a:pt x="1145" y="350"/>
                      <a:pt x="1145" y="347"/>
                    </a:cubicBezTo>
                    <a:cubicBezTo>
                      <a:pt x="1146" y="345"/>
                      <a:pt x="1146" y="344"/>
                      <a:pt x="1148" y="342"/>
                    </a:cubicBezTo>
                    <a:cubicBezTo>
                      <a:pt x="1148" y="341"/>
                      <a:pt x="1150" y="341"/>
                      <a:pt x="1151" y="342"/>
                    </a:cubicBezTo>
                    <a:cubicBezTo>
                      <a:pt x="1151" y="344"/>
                      <a:pt x="1152" y="345"/>
                      <a:pt x="1153" y="347"/>
                    </a:cubicBezTo>
                    <a:cubicBezTo>
                      <a:pt x="1153" y="347"/>
                      <a:pt x="1155" y="347"/>
                      <a:pt x="1156" y="347"/>
                    </a:cubicBezTo>
                    <a:cubicBezTo>
                      <a:pt x="1156" y="347"/>
                      <a:pt x="1157" y="347"/>
                      <a:pt x="1157" y="346"/>
                    </a:cubicBezTo>
                    <a:cubicBezTo>
                      <a:pt x="1158" y="345"/>
                      <a:pt x="1158" y="342"/>
                      <a:pt x="1158" y="340"/>
                    </a:cubicBezTo>
                    <a:cubicBezTo>
                      <a:pt x="1158" y="337"/>
                      <a:pt x="1160" y="335"/>
                      <a:pt x="1162" y="334"/>
                    </a:cubicBezTo>
                    <a:cubicBezTo>
                      <a:pt x="1164" y="331"/>
                      <a:pt x="1168" y="330"/>
                      <a:pt x="1171" y="329"/>
                    </a:cubicBezTo>
                    <a:cubicBezTo>
                      <a:pt x="1173" y="329"/>
                      <a:pt x="1175" y="330"/>
                      <a:pt x="1177" y="332"/>
                    </a:cubicBezTo>
                    <a:cubicBezTo>
                      <a:pt x="1179" y="333"/>
                      <a:pt x="1181" y="335"/>
                      <a:pt x="1183" y="335"/>
                    </a:cubicBezTo>
                    <a:cubicBezTo>
                      <a:pt x="1183" y="336"/>
                      <a:pt x="1184" y="337"/>
                      <a:pt x="1185" y="337"/>
                    </a:cubicBezTo>
                    <a:cubicBezTo>
                      <a:pt x="1186" y="337"/>
                      <a:pt x="1187" y="337"/>
                      <a:pt x="1188" y="337"/>
                    </a:cubicBezTo>
                    <a:cubicBezTo>
                      <a:pt x="1189" y="337"/>
                      <a:pt x="1190" y="336"/>
                      <a:pt x="1190" y="335"/>
                    </a:cubicBezTo>
                    <a:cubicBezTo>
                      <a:pt x="1190" y="332"/>
                      <a:pt x="1188" y="330"/>
                      <a:pt x="1188" y="327"/>
                    </a:cubicBezTo>
                    <a:cubicBezTo>
                      <a:pt x="1189" y="325"/>
                      <a:pt x="1190" y="322"/>
                      <a:pt x="1191" y="320"/>
                    </a:cubicBezTo>
                    <a:cubicBezTo>
                      <a:pt x="1191" y="316"/>
                      <a:pt x="1192" y="312"/>
                      <a:pt x="1192" y="309"/>
                    </a:cubicBezTo>
                    <a:cubicBezTo>
                      <a:pt x="1193" y="303"/>
                      <a:pt x="1194" y="297"/>
                      <a:pt x="1197" y="292"/>
                    </a:cubicBezTo>
                    <a:cubicBezTo>
                      <a:pt x="1199" y="290"/>
                      <a:pt x="1201" y="287"/>
                      <a:pt x="1202" y="283"/>
                    </a:cubicBezTo>
                    <a:cubicBezTo>
                      <a:pt x="1204" y="278"/>
                      <a:pt x="1207" y="274"/>
                      <a:pt x="1211" y="270"/>
                    </a:cubicBezTo>
                    <a:cubicBezTo>
                      <a:pt x="1212" y="269"/>
                      <a:pt x="1214" y="269"/>
                      <a:pt x="1216" y="268"/>
                    </a:cubicBezTo>
                    <a:cubicBezTo>
                      <a:pt x="1218" y="268"/>
                      <a:pt x="1221" y="269"/>
                      <a:pt x="1224" y="269"/>
                    </a:cubicBezTo>
                    <a:cubicBezTo>
                      <a:pt x="1225" y="269"/>
                      <a:pt x="1226" y="269"/>
                      <a:pt x="1228" y="268"/>
                    </a:cubicBezTo>
                    <a:cubicBezTo>
                      <a:pt x="1228" y="268"/>
                      <a:pt x="1229" y="267"/>
                      <a:pt x="1229" y="267"/>
                    </a:cubicBezTo>
                    <a:cubicBezTo>
                      <a:pt x="1229" y="262"/>
                      <a:pt x="1229" y="257"/>
                      <a:pt x="1225" y="253"/>
                    </a:cubicBezTo>
                    <a:cubicBezTo>
                      <a:pt x="1223" y="252"/>
                      <a:pt x="1223" y="251"/>
                      <a:pt x="1222" y="249"/>
                    </a:cubicBezTo>
                    <a:cubicBezTo>
                      <a:pt x="1221" y="249"/>
                      <a:pt x="1221" y="247"/>
                      <a:pt x="1220" y="247"/>
                    </a:cubicBezTo>
                    <a:cubicBezTo>
                      <a:pt x="1216" y="245"/>
                      <a:pt x="1213" y="242"/>
                      <a:pt x="1208" y="241"/>
                    </a:cubicBezTo>
                    <a:cubicBezTo>
                      <a:pt x="1208" y="241"/>
                      <a:pt x="1208" y="241"/>
                      <a:pt x="1208" y="241"/>
                    </a:cubicBezTo>
                    <a:cubicBezTo>
                      <a:pt x="1207" y="242"/>
                      <a:pt x="1207" y="242"/>
                      <a:pt x="1207" y="242"/>
                    </a:cubicBezTo>
                    <a:cubicBezTo>
                      <a:pt x="1208" y="241"/>
                      <a:pt x="1208" y="241"/>
                      <a:pt x="1208" y="241"/>
                    </a:cubicBezTo>
                    <a:cubicBezTo>
                      <a:pt x="1208" y="241"/>
                      <a:pt x="1208" y="241"/>
                      <a:pt x="1208" y="241"/>
                    </a:cubicBezTo>
                    <a:cubicBezTo>
                      <a:pt x="1208" y="239"/>
                      <a:pt x="1208" y="238"/>
                      <a:pt x="1207" y="237"/>
                    </a:cubicBezTo>
                    <a:cubicBezTo>
                      <a:pt x="1206" y="234"/>
                      <a:pt x="1204" y="232"/>
                      <a:pt x="1201" y="232"/>
                    </a:cubicBezTo>
                    <a:cubicBezTo>
                      <a:pt x="1201" y="232"/>
                      <a:pt x="1200" y="232"/>
                      <a:pt x="1199" y="232"/>
                    </a:cubicBezTo>
                    <a:cubicBezTo>
                      <a:pt x="1199" y="231"/>
                      <a:pt x="1199" y="230"/>
                      <a:pt x="1198" y="229"/>
                    </a:cubicBezTo>
                    <a:cubicBezTo>
                      <a:pt x="1197" y="226"/>
                      <a:pt x="1196" y="225"/>
                      <a:pt x="1193" y="226"/>
                    </a:cubicBezTo>
                    <a:cubicBezTo>
                      <a:pt x="1189" y="227"/>
                      <a:pt x="1187" y="224"/>
                      <a:pt x="1185" y="222"/>
                    </a:cubicBezTo>
                    <a:cubicBezTo>
                      <a:pt x="1184" y="222"/>
                      <a:pt x="1184" y="219"/>
                      <a:pt x="1186" y="219"/>
                    </a:cubicBezTo>
                    <a:cubicBezTo>
                      <a:pt x="1187" y="219"/>
                      <a:pt x="1188" y="219"/>
                      <a:pt x="1190" y="218"/>
                    </a:cubicBezTo>
                    <a:cubicBezTo>
                      <a:pt x="1194" y="217"/>
                      <a:pt x="1196" y="214"/>
                      <a:pt x="1196" y="209"/>
                    </a:cubicBezTo>
                    <a:cubicBezTo>
                      <a:pt x="1196" y="205"/>
                      <a:pt x="1196" y="201"/>
                      <a:pt x="1196" y="196"/>
                    </a:cubicBezTo>
                    <a:cubicBezTo>
                      <a:pt x="1196" y="194"/>
                      <a:pt x="1196" y="193"/>
                      <a:pt x="1196" y="192"/>
                    </a:cubicBezTo>
                    <a:cubicBezTo>
                      <a:pt x="1195" y="190"/>
                      <a:pt x="1193" y="189"/>
                      <a:pt x="1193" y="187"/>
                    </a:cubicBezTo>
                    <a:cubicBezTo>
                      <a:pt x="1192" y="184"/>
                      <a:pt x="1190" y="182"/>
                      <a:pt x="1187" y="182"/>
                    </a:cubicBezTo>
                    <a:cubicBezTo>
                      <a:pt x="1184" y="182"/>
                      <a:pt x="1182" y="179"/>
                      <a:pt x="1181" y="177"/>
                    </a:cubicBezTo>
                    <a:cubicBezTo>
                      <a:pt x="1180" y="176"/>
                      <a:pt x="1180" y="175"/>
                      <a:pt x="1181" y="174"/>
                    </a:cubicBezTo>
                    <a:cubicBezTo>
                      <a:pt x="1181" y="173"/>
                      <a:pt x="1181" y="172"/>
                      <a:pt x="1181" y="171"/>
                    </a:cubicBezTo>
                    <a:cubicBezTo>
                      <a:pt x="1183" y="169"/>
                      <a:pt x="1184" y="169"/>
                      <a:pt x="1185" y="171"/>
                    </a:cubicBezTo>
                    <a:cubicBezTo>
                      <a:pt x="1186" y="173"/>
                      <a:pt x="1188" y="175"/>
                      <a:pt x="1190" y="176"/>
                    </a:cubicBezTo>
                    <a:cubicBezTo>
                      <a:pt x="1197" y="180"/>
                      <a:pt x="1198" y="179"/>
                      <a:pt x="1201" y="172"/>
                    </a:cubicBezTo>
                    <a:cubicBezTo>
                      <a:pt x="1201" y="172"/>
                      <a:pt x="1201" y="171"/>
                      <a:pt x="1202" y="170"/>
                    </a:cubicBezTo>
                    <a:cubicBezTo>
                      <a:pt x="1203" y="168"/>
                      <a:pt x="1205" y="167"/>
                      <a:pt x="1208" y="166"/>
                    </a:cubicBezTo>
                    <a:cubicBezTo>
                      <a:pt x="1209" y="166"/>
                      <a:pt x="1210" y="168"/>
                      <a:pt x="1211" y="169"/>
                    </a:cubicBezTo>
                    <a:cubicBezTo>
                      <a:pt x="1213" y="170"/>
                      <a:pt x="1214" y="172"/>
                      <a:pt x="1215" y="173"/>
                    </a:cubicBezTo>
                    <a:cubicBezTo>
                      <a:pt x="1217" y="175"/>
                      <a:pt x="1220" y="176"/>
                      <a:pt x="1223" y="174"/>
                    </a:cubicBezTo>
                    <a:cubicBezTo>
                      <a:pt x="1225" y="172"/>
                      <a:pt x="1227" y="172"/>
                      <a:pt x="1230" y="172"/>
                    </a:cubicBezTo>
                    <a:cubicBezTo>
                      <a:pt x="1232" y="172"/>
                      <a:pt x="1233" y="172"/>
                      <a:pt x="1236" y="172"/>
                    </a:cubicBezTo>
                    <a:cubicBezTo>
                      <a:pt x="1237" y="172"/>
                      <a:pt x="1238" y="172"/>
                      <a:pt x="1240" y="172"/>
                    </a:cubicBezTo>
                    <a:cubicBezTo>
                      <a:pt x="1241" y="172"/>
                      <a:pt x="1241" y="171"/>
                      <a:pt x="1242" y="171"/>
                    </a:cubicBezTo>
                    <a:cubicBezTo>
                      <a:pt x="1243" y="170"/>
                      <a:pt x="1243" y="169"/>
                      <a:pt x="1243" y="169"/>
                    </a:cubicBezTo>
                    <a:cubicBezTo>
                      <a:pt x="1243" y="165"/>
                      <a:pt x="1243" y="161"/>
                      <a:pt x="1237" y="160"/>
                    </a:cubicBezTo>
                    <a:close/>
                    <a:moveTo>
                      <a:pt x="113" y="701"/>
                    </a:moveTo>
                    <a:cubicBezTo>
                      <a:pt x="113" y="701"/>
                      <a:pt x="113" y="701"/>
                      <a:pt x="113" y="701"/>
                    </a:cubicBezTo>
                    <a:moveTo>
                      <a:pt x="965" y="689"/>
                    </a:moveTo>
                    <a:cubicBezTo>
                      <a:pt x="965" y="689"/>
                      <a:pt x="965" y="689"/>
                      <a:pt x="965" y="688"/>
                    </a:cubicBezTo>
                    <a:cubicBezTo>
                      <a:pt x="965" y="689"/>
                      <a:pt x="965" y="689"/>
                      <a:pt x="965" y="689"/>
                    </a:cubicBezTo>
                    <a:close/>
                    <a:moveTo>
                      <a:pt x="231" y="742"/>
                    </a:moveTo>
                    <a:cubicBezTo>
                      <a:pt x="231" y="742"/>
                      <a:pt x="231" y="742"/>
                      <a:pt x="231" y="742"/>
                    </a:cubicBezTo>
                    <a:cubicBezTo>
                      <a:pt x="231" y="741"/>
                      <a:pt x="231" y="741"/>
                      <a:pt x="230" y="741"/>
                    </a:cubicBezTo>
                    <a:cubicBezTo>
                      <a:pt x="231" y="741"/>
                      <a:pt x="231" y="741"/>
                      <a:pt x="231" y="742"/>
                    </a:cubicBezTo>
                    <a:close/>
                    <a:moveTo>
                      <a:pt x="1113" y="315"/>
                    </a:moveTo>
                    <a:cubicBezTo>
                      <a:pt x="1113" y="316"/>
                      <a:pt x="1113" y="316"/>
                      <a:pt x="1112" y="316"/>
                    </a:cubicBezTo>
                    <a:cubicBezTo>
                      <a:pt x="1113" y="316"/>
                      <a:pt x="1113" y="316"/>
                      <a:pt x="1113" y="316"/>
                    </a:cubicBezTo>
                    <a:cubicBezTo>
                      <a:pt x="1113" y="316"/>
                      <a:pt x="1113" y="316"/>
                      <a:pt x="1113" y="315"/>
                    </a:cubicBezTo>
                    <a:close/>
                    <a:moveTo>
                      <a:pt x="1152" y="533"/>
                    </a:moveTo>
                    <a:cubicBezTo>
                      <a:pt x="1151" y="533"/>
                      <a:pt x="1151" y="534"/>
                      <a:pt x="1150" y="534"/>
                    </a:cubicBezTo>
                    <a:cubicBezTo>
                      <a:pt x="1150" y="534"/>
                      <a:pt x="1149" y="534"/>
                      <a:pt x="1149" y="535"/>
                    </a:cubicBezTo>
                    <a:cubicBezTo>
                      <a:pt x="1148" y="538"/>
                      <a:pt x="1146" y="541"/>
                      <a:pt x="1145" y="543"/>
                    </a:cubicBezTo>
                    <a:cubicBezTo>
                      <a:pt x="1145" y="545"/>
                      <a:pt x="1145" y="546"/>
                      <a:pt x="1146" y="547"/>
                    </a:cubicBezTo>
                    <a:cubicBezTo>
                      <a:pt x="1146" y="547"/>
                      <a:pt x="1147" y="547"/>
                      <a:pt x="1148" y="547"/>
                    </a:cubicBezTo>
                    <a:cubicBezTo>
                      <a:pt x="1148" y="546"/>
                      <a:pt x="1149" y="546"/>
                      <a:pt x="1149" y="546"/>
                    </a:cubicBezTo>
                    <a:cubicBezTo>
                      <a:pt x="1152" y="543"/>
                      <a:pt x="1153" y="538"/>
                      <a:pt x="1153" y="535"/>
                    </a:cubicBezTo>
                    <a:cubicBezTo>
                      <a:pt x="1153" y="534"/>
                      <a:pt x="1152" y="533"/>
                      <a:pt x="1152" y="533"/>
                    </a:cubicBezTo>
                    <a:close/>
                    <a:moveTo>
                      <a:pt x="1112" y="316"/>
                    </a:moveTo>
                    <a:cubicBezTo>
                      <a:pt x="1112" y="316"/>
                      <a:pt x="1112" y="316"/>
                      <a:pt x="1112" y="316"/>
                    </a:cubicBezTo>
                    <a:cubicBezTo>
                      <a:pt x="1112" y="317"/>
                      <a:pt x="1112" y="317"/>
                      <a:pt x="1112" y="317"/>
                    </a:cubicBezTo>
                    <a:cubicBezTo>
                      <a:pt x="1112" y="317"/>
                      <a:pt x="1112" y="317"/>
                      <a:pt x="1112" y="317"/>
                    </a:cubicBezTo>
                    <a:lnTo>
                      <a:pt x="1112" y="316"/>
                    </a:lnTo>
                    <a:close/>
                    <a:moveTo>
                      <a:pt x="1143" y="533"/>
                    </a:moveTo>
                    <a:cubicBezTo>
                      <a:pt x="1143" y="533"/>
                      <a:pt x="1143" y="533"/>
                      <a:pt x="1143" y="533"/>
                    </a:cubicBezTo>
                    <a:cubicBezTo>
                      <a:pt x="1143" y="534"/>
                      <a:pt x="1143" y="534"/>
                      <a:pt x="1143" y="534"/>
                    </a:cubicBezTo>
                    <a:cubicBezTo>
                      <a:pt x="1143" y="535"/>
                      <a:pt x="1144" y="535"/>
                      <a:pt x="1144" y="534"/>
                    </a:cubicBezTo>
                    <a:cubicBezTo>
                      <a:pt x="1144" y="534"/>
                      <a:pt x="1144" y="533"/>
                      <a:pt x="1143" y="533"/>
                    </a:cubicBezTo>
                    <a:close/>
                    <a:moveTo>
                      <a:pt x="478" y="87"/>
                    </a:moveTo>
                    <a:cubicBezTo>
                      <a:pt x="479" y="86"/>
                      <a:pt x="479" y="85"/>
                      <a:pt x="477" y="85"/>
                    </a:cubicBezTo>
                    <a:cubicBezTo>
                      <a:pt x="477" y="84"/>
                      <a:pt x="476" y="84"/>
                      <a:pt x="476" y="86"/>
                    </a:cubicBezTo>
                    <a:cubicBezTo>
                      <a:pt x="475" y="86"/>
                      <a:pt x="475" y="88"/>
                      <a:pt x="477" y="89"/>
                    </a:cubicBezTo>
                    <a:cubicBezTo>
                      <a:pt x="477" y="88"/>
                      <a:pt x="478" y="88"/>
                      <a:pt x="478" y="87"/>
                    </a:cubicBezTo>
                    <a:close/>
                    <a:moveTo>
                      <a:pt x="651" y="140"/>
                    </a:moveTo>
                    <a:cubicBezTo>
                      <a:pt x="651" y="139"/>
                      <a:pt x="651" y="139"/>
                      <a:pt x="651" y="139"/>
                    </a:cubicBezTo>
                    <a:cubicBezTo>
                      <a:pt x="651" y="139"/>
                      <a:pt x="651" y="139"/>
                      <a:pt x="651" y="139"/>
                    </a:cubicBezTo>
                    <a:cubicBezTo>
                      <a:pt x="651" y="139"/>
                      <a:pt x="650" y="139"/>
                      <a:pt x="650" y="139"/>
                    </a:cubicBezTo>
                    <a:cubicBezTo>
                      <a:pt x="650" y="139"/>
                      <a:pt x="651" y="139"/>
                      <a:pt x="651" y="140"/>
                    </a:cubicBezTo>
                    <a:close/>
                    <a:moveTo>
                      <a:pt x="691" y="72"/>
                    </a:moveTo>
                    <a:cubicBezTo>
                      <a:pt x="691" y="73"/>
                      <a:pt x="691" y="73"/>
                      <a:pt x="691" y="73"/>
                    </a:cubicBezTo>
                    <a:cubicBezTo>
                      <a:pt x="692" y="72"/>
                      <a:pt x="693" y="71"/>
                      <a:pt x="693" y="71"/>
                    </a:cubicBezTo>
                    <a:cubicBezTo>
                      <a:pt x="693" y="70"/>
                      <a:pt x="693" y="69"/>
                      <a:pt x="692" y="68"/>
                    </a:cubicBezTo>
                    <a:cubicBezTo>
                      <a:pt x="691" y="65"/>
                      <a:pt x="690" y="62"/>
                      <a:pt x="686" y="61"/>
                    </a:cubicBezTo>
                    <a:cubicBezTo>
                      <a:pt x="686" y="61"/>
                      <a:pt x="685" y="61"/>
                      <a:pt x="684" y="60"/>
                    </a:cubicBezTo>
                    <a:cubicBezTo>
                      <a:pt x="683" y="60"/>
                      <a:pt x="683" y="60"/>
                      <a:pt x="683" y="61"/>
                    </a:cubicBezTo>
                    <a:cubicBezTo>
                      <a:pt x="682" y="61"/>
                      <a:pt x="682" y="61"/>
                      <a:pt x="683" y="61"/>
                    </a:cubicBezTo>
                    <a:cubicBezTo>
                      <a:pt x="685" y="65"/>
                      <a:pt x="688" y="69"/>
                      <a:pt x="691" y="72"/>
                    </a:cubicBezTo>
                    <a:close/>
                    <a:moveTo>
                      <a:pt x="555" y="151"/>
                    </a:moveTo>
                    <a:cubicBezTo>
                      <a:pt x="554" y="154"/>
                      <a:pt x="556" y="155"/>
                      <a:pt x="558" y="156"/>
                    </a:cubicBezTo>
                    <a:cubicBezTo>
                      <a:pt x="559" y="156"/>
                      <a:pt x="560" y="156"/>
                      <a:pt x="562" y="156"/>
                    </a:cubicBezTo>
                    <a:cubicBezTo>
                      <a:pt x="563" y="156"/>
                      <a:pt x="563" y="156"/>
                      <a:pt x="563" y="156"/>
                    </a:cubicBezTo>
                    <a:cubicBezTo>
                      <a:pt x="565" y="156"/>
                      <a:pt x="568" y="154"/>
                      <a:pt x="568" y="151"/>
                    </a:cubicBezTo>
                    <a:cubicBezTo>
                      <a:pt x="567" y="149"/>
                      <a:pt x="566" y="147"/>
                      <a:pt x="565" y="145"/>
                    </a:cubicBezTo>
                    <a:cubicBezTo>
                      <a:pt x="564" y="144"/>
                      <a:pt x="563" y="144"/>
                      <a:pt x="561" y="144"/>
                    </a:cubicBezTo>
                    <a:cubicBezTo>
                      <a:pt x="559" y="144"/>
                      <a:pt x="558" y="145"/>
                      <a:pt x="556" y="146"/>
                    </a:cubicBezTo>
                    <a:cubicBezTo>
                      <a:pt x="554" y="147"/>
                      <a:pt x="554" y="148"/>
                      <a:pt x="554" y="150"/>
                    </a:cubicBezTo>
                    <a:cubicBezTo>
                      <a:pt x="555" y="150"/>
                      <a:pt x="555" y="151"/>
                      <a:pt x="555" y="151"/>
                    </a:cubicBezTo>
                    <a:close/>
                    <a:moveTo>
                      <a:pt x="463" y="66"/>
                    </a:moveTo>
                    <a:cubicBezTo>
                      <a:pt x="464" y="66"/>
                      <a:pt x="464" y="66"/>
                      <a:pt x="464" y="66"/>
                    </a:cubicBezTo>
                    <a:cubicBezTo>
                      <a:pt x="463" y="65"/>
                      <a:pt x="463" y="64"/>
                      <a:pt x="462" y="64"/>
                    </a:cubicBezTo>
                    <a:cubicBezTo>
                      <a:pt x="460" y="63"/>
                      <a:pt x="457" y="65"/>
                      <a:pt x="454" y="64"/>
                    </a:cubicBezTo>
                    <a:cubicBezTo>
                      <a:pt x="454" y="64"/>
                      <a:pt x="454" y="64"/>
                      <a:pt x="453" y="64"/>
                    </a:cubicBezTo>
                    <a:cubicBezTo>
                      <a:pt x="453" y="65"/>
                      <a:pt x="453" y="65"/>
                      <a:pt x="453" y="65"/>
                    </a:cubicBezTo>
                    <a:cubicBezTo>
                      <a:pt x="456" y="68"/>
                      <a:pt x="460" y="69"/>
                      <a:pt x="463" y="66"/>
                    </a:cubicBezTo>
                    <a:close/>
                    <a:moveTo>
                      <a:pt x="405" y="119"/>
                    </a:moveTo>
                    <a:cubicBezTo>
                      <a:pt x="409" y="119"/>
                      <a:pt x="411" y="117"/>
                      <a:pt x="412" y="114"/>
                    </a:cubicBezTo>
                    <a:cubicBezTo>
                      <a:pt x="411" y="114"/>
                      <a:pt x="411" y="113"/>
                      <a:pt x="410" y="112"/>
                    </a:cubicBezTo>
                    <a:cubicBezTo>
                      <a:pt x="410" y="112"/>
                      <a:pt x="410" y="112"/>
                      <a:pt x="410" y="112"/>
                    </a:cubicBezTo>
                    <a:cubicBezTo>
                      <a:pt x="408" y="114"/>
                      <a:pt x="407" y="114"/>
                      <a:pt x="405" y="116"/>
                    </a:cubicBezTo>
                    <a:cubicBezTo>
                      <a:pt x="405" y="116"/>
                      <a:pt x="405" y="117"/>
                      <a:pt x="405" y="118"/>
                    </a:cubicBezTo>
                    <a:lnTo>
                      <a:pt x="405" y="119"/>
                    </a:lnTo>
                    <a:close/>
                    <a:moveTo>
                      <a:pt x="422" y="122"/>
                    </a:moveTo>
                    <a:cubicBezTo>
                      <a:pt x="423" y="122"/>
                      <a:pt x="423" y="122"/>
                      <a:pt x="423" y="122"/>
                    </a:cubicBezTo>
                    <a:cubicBezTo>
                      <a:pt x="423" y="122"/>
                      <a:pt x="423" y="122"/>
                      <a:pt x="423" y="122"/>
                    </a:cubicBezTo>
                    <a:cubicBezTo>
                      <a:pt x="422" y="121"/>
                      <a:pt x="422" y="121"/>
                      <a:pt x="422" y="121"/>
                    </a:cubicBezTo>
                    <a:lnTo>
                      <a:pt x="422" y="122"/>
                    </a:lnTo>
                    <a:close/>
                    <a:moveTo>
                      <a:pt x="417" y="126"/>
                    </a:moveTo>
                    <a:cubicBezTo>
                      <a:pt x="416" y="126"/>
                      <a:pt x="416" y="126"/>
                      <a:pt x="416" y="127"/>
                    </a:cubicBezTo>
                    <a:cubicBezTo>
                      <a:pt x="415" y="128"/>
                      <a:pt x="416" y="128"/>
                      <a:pt x="417" y="129"/>
                    </a:cubicBezTo>
                    <a:cubicBezTo>
                      <a:pt x="417" y="129"/>
                      <a:pt x="418" y="128"/>
                      <a:pt x="418" y="127"/>
                    </a:cubicBezTo>
                    <a:cubicBezTo>
                      <a:pt x="417" y="126"/>
                      <a:pt x="417" y="126"/>
                      <a:pt x="417" y="126"/>
                    </a:cubicBezTo>
                    <a:close/>
                    <a:moveTo>
                      <a:pt x="410" y="59"/>
                    </a:moveTo>
                    <a:cubicBezTo>
                      <a:pt x="410" y="61"/>
                      <a:pt x="410" y="61"/>
                      <a:pt x="410" y="61"/>
                    </a:cubicBezTo>
                    <a:cubicBezTo>
                      <a:pt x="410" y="64"/>
                      <a:pt x="410" y="65"/>
                      <a:pt x="410" y="66"/>
                    </a:cubicBezTo>
                    <a:cubicBezTo>
                      <a:pt x="410" y="70"/>
                      <a:pt x="411" y="74"/>
                      <a:pt x="412" y="79"/>
                    </a:cubicBezTo>
                    <a:cubicBezTo>
                      <a:pt x="413" y="81"/>
                      <a:pt x="415" y="84"/>
                      <a:pt x="417" y="86"/>
                    </a:cubicBezTo>
                    <a:cubicBezTo>
                      <a:pt x="417" y="86"/>
                      <a:pt x="418" y="86"/>
                      <a:pt x="419" y="86"/>
                    </a:cubicBezTo>
                    <a:cubicBezTo>
                      <a:pt x="420" y="86"/>
                      <a:pt x="420" y="86"/>
                      <a:pt x="421" y="85"/>
                    </a:cubicBezTo>
                    <a:cubicBezTo>
                      <a:pt x="425" y="79"/>
                      <a:pt x="425" y="79"/>
                      <a:pt x="433" y="74"/>
                    </a:cubicBezTo>
                    <a:cubicBezTo>
                      <a:pt x="435" y="73"/>
                      <a:pt x="437" y="71"/>
                      <a:pt x="439" y="69"/>
                    </a:cubicBezTo>
                    <a:cubicBezTo>
                      <a:pt x="440" y="68"/>
                      <a:pt x="442" y="66"/>
                      <a:pt x="442" y="64"/>
                    </a:cubicBezTo>
                    <a:cubicBezTo>
                      <a:pt x="442" y="64"/>
                      <a:pt x="442" y="62"/>
                      <a:pt x="442" y="61"/>
                    </a:cubicBezTo>
                    <a:cubicBezTo>
                      <a:pt x="442" y="59"/>
                      <a:pt x="440" y="58"/>
                      <a:pt x="440" y="56"/>
                    </a:cubicBezTo>
                    <a:cubicBezTo>
                      <a:pt x="439" y="53"/>
                      <a:pt x="437" y="51"/>
                      <a:pt x="434" y="51"/>
                    </a:cubicBezTo>
                    <a:cubicBezTo>
                      <a:pt x="430" y="50"/>
                      <a:pt x="427" y="48"/>
                      <a:pt x="424" y="46"/>
                    </a:cubicBezTo>
                    <a:cubicBezTo>
                      <a:pt x="420" y="45"/>
                      <a:pt x="417" y="44"/>
                      <a:pt x="413" y="42"/>
                    </a:cubicBezTo>
                    <a:cubicBezTo>
                      <a:pt x="412" y="41"/>
                      <a:pt x="410" y="41"/>
                      <a:pt x="409" y="41"/>
                    </a:cubicBezTo>
                    <a:cubicBezTo>
                      <a:pt x="409" y="41"/>
                      <a:pt x="407" y="41"/>
                      <a:pt x="407" y="41"/>
                    </a:cubicBezTo>
                    <a:cubicBezTo>
                      <a:pt x="405" y="45"/>
                      <a:pt x="404" y="48"/>
                      <a:pt x="406" y="52"/>
                    </a:cubicBezTo>
                    <a:cubicBezTo>
                      <a:pt x="407" y="54"/>
                      <a:pt x="409" y="57"/>
                      <a:pt x="410" y="59"/>
                    </a:cubicBezTo>
                    <a:close/>
                    <a:moveTo>
                      <a:pt x="772" y="49"/>
                    </a:moveTo>
                    <a:cubicBezTo>
                      <a:pt x="778" y="51"/>
                      <a:pt x="784" y="52"/>
                      <a:pt x="789" y="53"/>
                    </a:cubicBezTo>
                    <a:cubicBezTo>
                      <a:pt x="791" y="53"/>
                      <a:pt x="793" y="53"/>
                      <a:pt x="794" y="53"/>
                    </a:cubicBezTo>
                    <a:cubicBezTo>
                      <a:pt x="797" y="51"/>
                      <a:pt x="799" y="50"/>
                      <a:pt x="801" y="46"/>
                    </a:cubicBezTo>
                    <a:cubicBezTo>
                      <a:pt x="801" y="46"/>
                      <a:pt x="801" y="44"/>
                      <a:pt x="801" y="43"/>
                    </a:cubicBezTo>
                    <a:cubicBezTo>
                      <a:pt x="799" y="40"/>
                      <a:pt x="796" y="38"/>
                      <a:pt x="792" y="38"/>
                    </a:cubicBezTo>
                    <a:cubicBezTo>
                      <a:pt x="790" y="38"/>
                      <a:pt x="787" y="40"/>
                      <a:pt x="784" y="40"/>
                    </a:cubicBezTo>
                    <a:cubicBezTo>
                      <a:pt x="781" y="40"/>
                      <a:pt x="779" y="39"/>
                      <a:pt x="776" y="39"/>
                    </a:cubicBezTo>
                    <a:cubicBezTo>
                      <a:pt x="775" y="39"/>
                      <a:pt x="774" y="39"/>
                      <a:pt x="774" y="40"/>
                    </a:cubicBezTo>
                    <a:cubicBezTo>
                      <a:pt x="771" y="41"/>
                      <a:pt x="770" y="41"/>
                      <a:pt x="768" y="41"/>
                    </a:cubicBezTo>
                    <a:cubicBezTo>
                      <a:pt x="767" y="41"/>
                      <a:pt x="766" y="42"/>
                      <a:pt x="767" y="43"/>
                    </a:cubicBezTo>
                    <a:cubicBezTo>
                      <a:pt x="769" y="46"/>
                      <a:pt x="770" y="48"/>
                      <a:pt x="772" y="49"/>
                    </a:cubicBezTo>
                    <a:close/>
                    <a:moveTo>
                      <a:pt x="229" y="338"/>
                    </a:moveTo>
                    <a:cubicBezTo>
                      <a:pt x="229" y="338"/>
                      <a:pt x="229" y="338"/>
                      <a:pt x="229" y="338"/>
                    </a:cubicBezTo>
                    <a:cubicBezTo>
                      <a:pt x="229" y="337"/>
                      <a:pt x="229" y="337"/>
                      <a:pt x="229" y="337"/>
                    </a:cubicBezTo>
                    <a:lnTo>
                      <a:pt x="229" y="338"/>
                    </a:lnTo>
                    <a:close/>
                    <a:moveTo>
                      <a:pt x="759" y="111"/>
                    </a:moveTo>
                    <a:cubicBezTo>
                      <a:pt x="760" y="112"/>
                      <a:pt x="760" y="112"/>
                      <a:pt x="760" y="112"/>
                    </a:cubicBezTo>
                    <a:cubicBezTo>
                      <a:pt x="764" y="109"/>
                      <a:pt x="767" y="109"/>
                      <a:pt x="771" y="109"/>
                    </a:cubicBezTo>
                    <a:cubicBezTo>
                      <a:pt x="775" y="109"/>
                      <a:pt x="779" y="109"/>
                      <a:pt x="783" y="108"/>
                    </a:cubicBezTo>
                    <a:cubicBezTo>
                      <a:pt x="785" y="107"/>
                      <a:pt x="786" y="105"/>
                      <a:pt x="785" y="104"/>
                    </a:cubicBezTo>
                    <a:cubicBezTo>
                      <a:pt x="783" y="100"/>
                      <a:pt x="780" y="97"/>
                      <a:pt x="776" y="96"/>
                    </a:cubicBezTo>
                    <a:cubicBezTo>
                      <a:pt x="774" y="96"/>
                      <a:pt x="773" y="95"/>
                      <a:pt x="771" y="94"/>
                    </a:cubicBezTo>
                    <a:cubicBezTo>
                      <a:pt x="769" y="94"/>
                      <a:pt x="767" y="94"/>
                      <a:pt x="766" y="94"/>
                    </a:cubicBezTo>
                    <a:cubicBezTo>
                      <a:pt x="764" y="94"/>
                      <a:pt x="761" y="96"/>
                      <a:pt x="761" y="97"/>
                    </a:cubicBezTo>
                    <a:cubicBezTo>
                      <a:pt x="761" y="99"/>
                      <a:pt x="760" y="102"/>
                      <a:pt x="759" y="106"/>
                    </a:cubicBezTo>
                    <a:cubicBezTo>
                      <a:pt x="759" y="106"/>
                      <a:pt x="759" y="109"/>
                      <a:pt x="759" y="111"/>
                    </a:cubicBezTo>
                    <a:cubicBezTo>
                      <a:pt x="759" y="111"/>
                      <a:pt x="759" y="111"/>
                      <a:pt x="759" y="111"/>
                    </a:cubicBezTo>
                    <a:close/>
                    <a:moveTo>
                      <a:pt x="719" y="106"/>
                    </a:moveTo>
                    <a:cubicBezTo>
                      <a:pt x="719" y="109"/>
                      <a:pt x="721" y="109"/>
                      <a:pt x="724" y="109"/>
                    </a:cubicBezTo>
                    <a:cubicBezTo>
                      <a:pt x="724" y="108"/>
                      <a:pt x="724" y="108"/>
                      <a:pt x="724" y="108"/>
                    </a:cubicBezTo>
                    <a:cubicBezTo>
                      <a:pt x="724" y="107"/>
                      <a:pt x="724" y="107"/>
                      <a:pt x="724" y="106"/>
                    </a:cubicBezTo>
                    <a:cubicBezTo>
                      <a:pt x="722" y="105"/>
                      <a:pt x="720" y="106"/>
                      <a:pt x="719" y="106"/>
                    </a:cubicBezTo>
                    <a:close/>
                    <a:moveTo>
                      <a:pt x="65" y="428"/>
                    </a:moveTo>
                    <a:cubicBezTo>
                      <a:pt x="66" y="428"/>
                      <a:pt x="66" y="428"/>
                      <a:pt x="66" y="429"/>
                    </a:cubicBezTo>
                    <a:cubicBezTo>
                      <a:pt x="66" y="429"/>
                      <a:pt x="67" y="429"/>
                      <a:pt x="67" y="428"/>
                    </a:cubicBezTo>
                    <a:cubicBezTo>
                      <a:pt x="67" y="428"/>
                      <a:pt x="67" y="427"/>
                      <a:pt x="66" y="427"/>
                    </a:cubicBezTo>
                    <a:cubicBezTo>
                      <a:pt x="66" y="427"/>
                      <a:pt x="66" y="428"/>
                      <a:pt x="65" y="428"/>
                    </a:cubicBezTo>
                    <a:close/>
                    <a:moveTo>
                      <a:pt x="718" y="106"/>
                    </a:moveTo>
                    <a:cubicBezTo>
                      <a:pt x="718" y="106"/>
                      <a:pt x="718" y="106"/>
                      <a:pt x="718" y="106"/>
                    </a:cubicBezTo>
                    <a:cubicBezTo>
                      <a:pt x="719" y="106"/>
                      <a:pt x="719" y="106"/>
                      <a:pt x="719" y="106"/>
                    </a:cubicBezTo>
                    <a:cubicBezTo>
                      <a:pt x="719" y="106"/>
                      <a:pt x="719" y="106"/>
                      <a:pt x="719" y="106"/>
                    </a:cubicBezTo>
                    <a:lnTo>
                      <a:pt x="718" y="106"/>
                    </a:lnTo>
                    <a:close/>
                    <a:moveTo>
                      <a:pt x="717" y="104"/>
                    </a:moveTo>
                    <a:cubicBezTo>
                      <a:pt x="716" y="104"/>
                      <a:pt x="716" y="104"/>
                      <a:pt x="716" y="105"/>
                    </a:cubicBezTo>
                    <a:cubicBezTo>
                      <a:pt x="716" y="105"/>
                      <a:pt x="716" y="106"/>
                      <a:pt x="716" y="106"/>
                    </a:cubicBezTo>
                    <a:cubicBezTo>
                      <a:pt x="717" y="106"/>
                      <a:pt x="717" y="106"/>
                      <a:pt x="718" y="106"/>
                    </a:cubicBezTo>
                    <a:cubicBezTo>
                      <a:pt x="718" y="105"/>
                      <a:pt x="718" y="104"/>
                      <a:pt x="717" y="104"/>
                    </a:cubicBezTo>
                    <a:close/>
                    <a:moveTo>
                      <a:pt x="719" y="51"/>
                    </a:moveTo>
                    <a:cubicBezTo>
                      <a:pt x="719" y="51"/>
                      <a:pt x="719" y="51"/>
                      <a:pt x="719" y="51"/>
                    </a:cubicBezTo>
                    <a:cubicBezTo>
                      <a:pt x="718" y="51"/>
                      <a:pt x="718" y="51"/>
                      <a:pt x="718" y="51"/>
                    </a:cubicBezTo>
                    <a:cubicBezTo>
                      <a:pt x="717" y="50"/>
                      <a:pt x="717" y="50"/>
                      <a:pt x="717" y="50"/>
                    </a:cubicBezTo>
                    <a:cubicBezTo>
                      <a:pt x="717" y="50"/>
                      <a:pt x="718" y="51"/>
                      <a:pt x="719" y="51"/>
                    </a:cubicBezTo>
                    <a:close/>
                    <a:moveTo>
                      <a:pt x="739" y="58"/>
                    </a:moveTo>
                    <a:cubicBezTo>
                      <a:pt x="739" y="58"/>
                      <a:pt x="739" y="58"/>
                      <a:pt x="739" y="58"/>
                    </a:cubicBezTo>
                    <a:cubicBezTo>
                      <a:pt x="739" y="58"/>
                      <a:pt x="739" y="58"/>
                      <a:pt x="739" y="58"/>
                    </a:cubicBezTo>
                    <a:cubicBezTo>
                      <a:pt x="738" y="57"/>
                      <a:pt x="738" y="57"/>
                      <a:pt x="738" y="57"/>
                    </a:cubicBezTo>
                    <a:cubicBezTo>
                      <a:pt x="739" y="57"/>
                      <a:pt x="739" y="58"/>
                      <a:pt x="739" y="58"/>
                    </a:cubicBezTo>
                    <a:close/>
                    <a:moveTo>
                      <a:pt x="697" y="64"/>
                    </a:moveTo>
                    <a:cubicBezTo>
                      <a:pt x="699" y="66"/>
                      <a:pt x="701" y="68"/>
                      <a:pt x="701" y="71"/>
                    </a:cubicBezTo>
                    <a:cubicBezTo>
                      <a:pt x="701" y="72"/>
                      <a:pt x="703" y="73"/>
                      <a:pt x="703" y="74"/>
                    </a:cubicBezTo>
                    <a:cubicBezTo>
                      <a:pt x="706" y="75"/>
                      <a:pt x="707" y="76"/>
                      <a:pt x="709" y="76"/>
                    </a:cubicBezTo>
                    <a:cubicBezTo>
                      <a:pt x="712" y="77"/>
                      <a:pt x="714" y="79"/>
                      <a:pt x="716" y="81"/>
                    </a:cubicBezTo>
                    <a:cubicBezTo>
                      <a:pt x="718" y="82"/>
                      <a:pt x="720" y="83"/>
                      <a:pt x="722" y="82"/>
                    </a:cubicBezTo>
                    <a:cubicBezTo>
                      <a:pt x="724" y="82"/>
                      <a:pt x="726" y="83"/>
                      <a:pt x="728" y="82"/>
                    </a:cubicBezTo>
                    <a:cubicBezTo>
                      <a:pt x="729" y="82"/>
                      <a:pt x="730" y="81"/>
                      <a:pt x="731" y="81"/>
                    </a:cubicBezTo>
                    <a:cubicBezTo>
                      <a:pt x="731" y="79"/>
                      <a:pt x="731" y="77"/>
                      <a:pt x="734" y="76"/>
                    </a:cubicBezTo>
                    <a:cubicBezTo>
                      <a:pt x="735" y="75"/>
                      <a:pt x="736" y="73"/>
                      <a:pt x="737" y="71"/>
                    </a:cubicBezTo>
                    <a:cubicBezTo>
                      <a:pt x="739" y="69"/>
                      <a:pt x="741" y="67"/>
                      <a:pt x="746" y="68"/>
                    </a:cubicBezTo>
                    <a:cubicBezTo>
                      <a:pt x="746" y="68"/>
                      <a:pt x="748" y="68"/>
                      <a:pt x="749" y="67"/>
                    </a:cubicBezTo>
                    <a:cubicBezTo>
                      <a:pt x="750" y="66"/>
                      <a:pt x="751" y="66"/>
                      <a:pt x="751" y="65"/>
                    </a:cubicBezTo>
                    <a:cubicBezTo>
                      <a:pt x="752" y="64"/>
                      <a:pt x="752" y="64"/>
                      <a:pt x="752" y="63"/>
                    </a:cubicBezTo>
                    <a:cubicBezTo>
                      <a:pt x="752" y="61"/>
                      <a:pt x="753" y="61"/>
                      <a:pt x="754" y="60"/>
                    </a:cubicBezTo>
                    <a:cubicBezTo>
                      <a:pt x="754" y="60"/>
                      <a:pt x="755" y="59"/>
                      <a:pt x="756" y="59"/>
                    </a:cubicBezTo>
                    <a:cubicBezTo>
                      <a:pt x="756" y="58"/>
                      <a:pt x="757" y="56"/>
                      <a:pt x="757" y="56"/>
                    </a:cubicBezTo>
                    <a:cubicBezTo>
                      <a:pt x="757" y="54"/>
                      <a:pt x="757" y="53"/>
                      <a:pt x="757" y="51"/>
                    </a:cubicBezTo>
                    <a:cubicBezTo>
                      <a:pt x="756" y="49"/>
                      <a:pt x="756" y="48"/>
                      <a:pt x="755" y="46"/>
                    </a:cubicBezTo>
                    <a:cubicBezTo>
                      <a:pt x="756" y="42"/>
                      <a:pt x="754" y="41"/>
                      <a:pt x="751" y="41"/>
                    </a:cubicBezTo>
                    <a:cubicBezTo>
                      <a:pt x="746" y="40"/>
                      <a:pt x="741" y="38"/>
                      <a:pt x="736" y="38"/>
                    </a:cubicBezTo>
                    <a:cubicBezTo>
                      <a:pt x="736" y="38"/>
                      <a:pt x="736" y="38"/>
                      <a:pt x="735" y="38"/>
                    </a:cubicBezTo>
                    <a:cubicBezTo>
                      <a:pt x="734" y="38"/>
                      <a:pt x="734" y="38"/>
                      <a:pt x="733" y="39"/>
                    </a:cubicBezTo>
                    <a:cubicBezTo>
                      <a:pt x="732" y="40"/>
                      <a:pt x="732" y="41"/>
                      <a:pt x="733" y="41"/>
                    </a:cubicBezTo>
                    <a:cubicBezTo>
                      <a:pt x="735" y="45"/>
                      <a:pt x="736" y="48"/>
                      <a:pt x="736" y="52"/>
                    </a:cubicBezTo>
                    <a:cubicBezTo>
                      <a:pt x="736" y="53"/>
                      <a:pt x="736" y="54"/>
                      <a:pt x="736" y="55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36" y="56"/>
                      <a:pt x="737" y="56"/>
                      <a:pt x="737" y="56"/>
                    </a:cubicBezTo>
                    <a:cubicBezTo>
                      <a:pt x="736" y="56"/>
                      <a:pt x="736" y="56"/>
                      <a:pt x="736" y="56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36" y="55"/>
                      <a:pt x="735" y="54"/>
                      <a:pt x="735" y="54"/>
                    </a:cubicBezTo>
                    <a:cubicBezTo>
                      <a:pt x="732" y="51"/>
                      <a:pt x="730" y="47"/>
                      <a:pt x="730" y="43"/>
                    </a:cubicBezTo>
                    <a:cubicBezTo>
                      <a:pt x="730" y="40"/>
                      <a:pt x="728" y="38"/>
                      <a:pt x="726" y="38"/>
                    </a:cubicBezTo>
                    <a:cubicBezTo>
                      <a:pt x="724" y="38"/>
                      <a:pt x="721" y="37"/>
                      <a:pt x="719" y="37"/>
                    </a:cubicBezTo>
                    <a:cubicBezTo>
                      <a:pt x="719" y="36"/>
                      <a:pt x="717" y="37"/>
                      <a:pt x="717" y="38"/>
                    </a:cubicBezTo>
                    <a:cubicBezTo>
                      <a:pt x="716" y="39"/>
                      <a:pt x="716" y="41"/>
                      <a:pt x="716" y="42"/>
                    </a:cubicBezTo>
                    <a:cubicBezTo>
                      <a:pt x="715" y="44"/>
                      <a:pt x="716" y="46"/>
                      <a:pt x="716" y="48"/>
                    </a:cubicBezTo>
                    <a:cubicBezTo>
                      <a:pt x="716" y="48"/>
                      <a:pt x="716" y="48"/>
                      <a:pt x="716" y="48"/>
                    </a:cubicBezTo>
                    <a:cubicBezTo>
                      <a:pt x="716" y="49"/>
                      <a:pt x="716" y="49"/>
                      <a:pt x="717" y="50"/>
                    </a:cubicBezTo>
                    <a:cubicBezTo>
                      <a:pt x="716" y="49"/>
                      <a:pt x="716" y="49"/>
                      <a:pt x="716" y="48"/>
                    </a:cubicBezTo>
                    <a:cubicBezTo>
                      <a:pt x="716" y="48"/>
                      <a:pt x="716" y="48"/>
                      <a:pt x="716" y="48"/>
                    </a:cubicBezTo>
                    <a:cubicBezTo>
                      <a:pt x="713" y="47"/>
                      <a:pt x="709" y="47"/>
                      <a:pt x="707" y="44"/>
                    </a:cubicBezTo>
                    <a:cubicBezTo>
                      <a:pt x="705" y="42"/>
                      <a:pt x="701" y="41"/>
                      <a:pt x="698" y="40"/>
                    </a:cubicBezTo>
                    <a:cubicBezTo>
                      <a:pt x="698" y="40"/>
                      <a:pt x="696" y="41"/>
                      <a:pt x="695" y="42"/>
                    </a:cubicBezTo>
                    <a:cubicBezTo>
                      <a:pt x="694" y="45"/>
                      <a:pt x="693" y="48"/>
                      <a:pt x="692" y="51"/>
                    </a:cubicBezTo>
                    <a:cubicBezTo>
                      <a:pt x="692" y="52"/>
                      <a:pt x="692" y="53"/>
                      <a:pt x="693" y="54"/>
                    </a:cubicBezTo>
                    <a:cubicBezTo>
                      <a:pt x="694" y="57"/>
                      <a:pt x="696" y="61"/>
                      <a:pt x="697" y="64"/>
                    </a:cubicBezTo>
                    <a:close/>
                    <a:moveTo>
                      <a:pt x="751" y="88"/>
                    </a:moveTo>
                    <a:cubicBezTo>
                      <a:pt x="750" y="87"/>
                      <a:pt x="749" y="87"/>
                      <a:pt x="748" y="88"/>
                    </a:cubicBezTo>
                    <a:cubicBezTo>
                      <a:pt x="747" y="89"/>
                      <a:pt x="747" y="90"/>
                      <a:pt x="747" y="91"/>
                    </a:cubicBezTo>
                    <a:cubicBezTo>
                      <a:pt x="747" y="94"/>
                      <a:pt x="749" y="96"/>
                      <a:pt x="752" y="98"/>
                    </a:cubicBezTo>
                    <a:cubicBezTo>
                      <a:pt x="753" y="98"/>
                      <a:pt x="754" y="98"/>
                      <a:pt x="755" y="96"/>
                    </a:cubicBezTo>
                    <a:cubicBezTo>
                      <a:pt x="755" y="96"/>
                      <a:pt x="756" y="94"/>
                      <a:pt x="756" y="94"/>
                    </a:cubicBezTo>
                    <a:cubicBezTo>
                      <a:pt x="755" y="91"/>
                      <a:pt x="754" y="89"/>
                      <a:pt x="751" y="88"/>
                    </a:cubicBezTo>
                    <a:close/>
                    <a:moveTo>
                      <a:pt x="165" y="262"/>
                    </a:moveTo>
                    <a:cubicBezTo>
                      <a:pt x="162" y="265"/>
                      <a:pt x="163" y="269"/>
                      <a:pt x="161" y="273"/>
                    </a:cubicBezTo>
                    <a:cubicBezTo>
                      <a:pt x="159" y="275"/>
                      <a:pt x="160" y="277"/>
                      <a:pt x="161" y="278"/>
                    </a:cubicBezTo>
                    <a:cubicBezTo>
                      <a:pt x="162" y="279"/>
                      <a:pt x="163" y="280"/>
                      <a:pt x="164" y="281"/>
                    </a:cubicBezTo>
                    <a:cubicBezTo>
                      <a:pt x="165" y="283"/>
                      <a:pt x="164" y="287"/>
                      <a:pt x="161" y="288"/>
                    </a:cubicBezTo>
                    <a:cubicBezTo>
                      <a:pt x="160" y="289"/>
                      <a:pt x="158" y="290"/>
                      <a:pt x="158" y="292"/>
                    </a:cubicBezTo>
                    <a:cubicBezTo>
                      <a:pt x="157" y="294"/>
                      <a:pt x="157" y="296"/>
                      <a:pt x="159" y="298"/>
                    </a:cubicBezTo>
                    <a:cubicBezTo>
                      <a:pt x="159" y="300"/>
                      <a:pt x="161" y="302"/>
                      <a:pt x="163" y="303"/>
                    </a:cubicBezTo>
                    <a:cubicBezTo>
                      <a:pt x="164" y="304"/>
                      <a:pt x="165" y="305"/>
                      <a:pt x="166" y="305"/>
                    </a:cubicBezTo>
                    <a:cubicBezTo>
                      <a:pt x="167" y="305"/>
                      <a:pt x="169" y="304"/>
                      <a:pt x="170" y="303"/>
                    </a:cubicBezTo>
                    <a:cubicBezTo>
                      <a:pt x="173" y="303"/>
                      <a:pt x="175" y="304"/>
                      <a:pt x="176" y="306"/>
                    </a:cubicBezTo>
                    <a:cubicBezTo>
                      <a:pt x="177" y="307"/>
                      <a:pt x="178" y="308"/>
                      <a:pt x="178" y="310"/>
                    </a:cubicBezTo>
                    <a:cubicBezTo>
                      <a:pt x="179" y="314"/>
                      <a:pt x="181" y="315"/>
                      <a:pt x="184" y="316"/>
                    </a:cubicBezTo>
                    <a:cubicBezTo>
                      <a:pt x="186" y="317"/>
                      <a:pt x="188" y="317"/>
                      <a:pt x="189" y="317"/>
                    </a:cubicBezTo>
                    <a:cubicBezTo>
                      <a:pt x="191" y="319"/>
                      <a:pt x="193" y="319"/>
                      <a:pt x="195" y="319"/>
                    </a:cubicBezTo>
                    <a:cubicBezTo>
                      <a:pt x="196" y="319"/>
                      <a:pt x="198" y="319"/>
                      <a:pt x="199" y="319"/>
                    </a:cubicBezTo>
                    <a:cubicBezTo>
                      <a:pt x="199" y="319"/>
                      <a:pt x="199" y="319"/>
                      <a:pt x="199" y="319"/>
                    </a:cubicBezTo>
                    <a:cubicBezTo>
                      <a:pt x="201" y="319"/>
                      <a:pt x="204" y="319"/>
                      <a:pt x="206" y="319"/>
                    </a:cubicBezTo>
                    <a:cubicBezTo>
                      <a:pt x="206" y="319"/>
                      <a:pt x="207" y="318"/>
                      <a:pt x="208" y="317"/>
                    </a:cubicBezTo>
                    <a:cubicBezTo>
                      <a:pt x="208" y="317"/>
                      <a:pt x="209" y="315"/>
                      <a:pt x="209" y="315"/>
                    </a:cubicBezTo>
                    <a:cubicBezTo>
                      <a:pt x="209" y="312"/>
                      <a:pt x="209" y="311"/>
                      <a:pt x="207" y="310"/>
                    </a:cubicBezTo>
                    <a:cubicBezTo>
                      <a:pt x="205" y="309"/>
                      <a:pt x="203" y="307"/>
                      <a:pt x="201" y="306"/>
                    </a:cubicBezTo>
                    <a:cubicBezTo>
                      <a:pt x="194" y="302"/>
                      <a:pt x="190" y="296"/>
                      <a:pt x="188" y="289"/>
                    </a:cubicBezTo>
                    <a:cubicBezTo>
                      <a:pt x="187" y="286"/>
                      <a:pt x="186" y="282"/>
                      <a:pt x="186" y="279"/>
                    </a:cubicBezTo>
                    <a:cubicBezTo>
                      <a:pt x="184" y="274"/>
                      <a:pt x="186" y="269"/>
                      <a:pt x="186" y="264"/>
                    </a:cubicBezTo>
                    <a:cubicBezTo>
                      <a:pt x="186" y="262"/>
                      <a:pt x="187" y="260"/>
                      <a:pt x="189" y="258"/>
                    </a:cubicBezTo>
                    <a:cubicBezTo>
                      <a:pt x="189" y="257"/>
                      <a:pt x="189" y="255"/>
                      <a:pt x="190" y="254"/>
                    </a:cubicBezTo>
                    <a:cubicBezTo>
                      <a:pt x="191" y="247"/>
                      <a:pt x="192" y="241"/>
                      <a:pt x="193" y="235"/>
                    </a:cubicBezTo>
                    <a:cubicBezTo>
                      <a:pt x="193" y="232"/>
                      <a:pt x="194" y="229"/>
                      <a:pt x="196" y="228"/>
                    </a:cubicBezTo>
                    <a:cubicBezTo>
                      <a:pt x="199" y="226"/>
                      <a:pt x="201" y="223"/>
                      <a:pt x="203" y="219"/>
                    </a:cubicBezTo>
                    <a:cubicBezTo>
                      <a:pt x="205" y="214"/>
                      <a:pt x="208" y="211"/>
                      <a:pt x="211" y="207"/>
                    </a:cubicBezTo>
                    <a:cubicBezTo>
                      <a:pt x="213" y="203"/>
                      <a:pt x="216" y="199"/>
                      <a:pt x="219" y="197"/>
                    </a:cubicBezTo>
                    <a:cubicBezTo>
                      <a:pt x="224" y="193"/>
                      <a:pt x="227" y="189"/>
                      <a:pt x="232" y="187"/>
                    </a:cubicBezTo>
                    <a:cubicBezTo>
                      <a:pt x="234" y="186"/>
                      <a:pt x="235" y="184"/>
                      <a:pt x="237" y="182"/>
                    </a:cubicBezTo>
                    <a:cubicBezTo>
                      <a:pt x="241" y="180"/>
                      <a:pt x="243" y="176"/>
                      <a:pt x="241" y="172"/>
                    </a:cubicBezTo>
                    <a:cubicBezTo>
                      <a:pt x="241" y="171"/>
                      <a:pt x="240" y="169"/>
                      <a:pt x="240" y="169"/>
                    </a:cubicBezTo>
                    <a:cubicBezTo>
                      <a:pt x="239" y="166"/>
                      <a:pt x="239" y="166"/>
                      <a:pt x="237" y="165"/>
                    </a:cubicBezTo>
                    <a:cubicBezTo>
                      <a:pt x="236" y="164"/>
                      <a:pt x="236" y="164"/>
                      <a:pt x="235" y="163"/>
                    </a:cubicBezTo>
                    <a:cubicBezTo>
                      <a:pt x="232" y="160"/>
                      <a:pt x="229" y="161"/>
                      <a:pt x="226" y="162"/>
                    </a:cubicBezTo>
                    <a:cubicBezTo>
                      <a:pt x="222" y="164"/>
                      <a:pt x="219" y="167"/>
                      <a:pt x="218" y="172"/>
                    </a:cubicBezTo>
                    <a:cubicBezTo>
                      <a:pt x="217" y="175"/>
                      <a:pt x="215" y="178"/>
                      <a:pt x="213" y="179"/>
                    </a:cubicBezTo>
                    <a:cubicBezTo>
                      <a:pt x="209" y="182"/>
                      <a:pt x="205" y="184"/>
                      <a:pt x="201" y="184"/>
                    </a:cubicBezTo>
                    <a:cubicBezTo>
                      <a:pt x="194" y="184"/>
                      <a:pt x="190" y="188"/>
                      <a:pt x="186" y="193"/>
                    </a:cubicBezTo>
                    <a:cubicBezTo>
                      <a:pt x="186" y="194"/>
                      <a:pt x="186" y="194"/>
                      <a:pt x="186" y="194"/>
                    </a:cubicBezTo>
                    <a:cubicBezTo>
                      <a:pt x="185" y="196"/>
                      <a:pt x="184" y="197"/>
                      <a:pt x="181" y="197"/>
                    </a:cubicBezTo>
                    <a:cubicBezTo>
                      <a:pt x="180" y="198"/>
                      <a:pt x="179" y="199"/>
                      <a:pt x="179" y="201"/>
                    </a:cubicBezTo>
                    <a:cubicBezTo>
                      <a:pt x="178" y="202"/>
                      <a:pt x="178" y="204"/>
                      <a:pt x="176" y="206"/>
                    </a:cubicBezTo>
                    <a:cubicBezTo>
                      <a:pt x="176" y="208"/>
                      <a:pt x="175" y="209"/>
                      <a:pt x="176" y="212"/>
                    </a:cubicBezTo>
                    <a:cubicBezTo>
                      <a:pt x="176" y="212"/>
                      <a:pt x="175" y="212"/>
                      <a:pt x="175" y="213"/>
                    </a:cubicBezTo>
                    <a:cubicBezTo>
                      <a:pt x="175" y="214"/>
                      <a:pt x="174" y="214"/>
                      <a:pt x="174" y="214"/>
                    </a:cubicBezTo>
                    <a:cubicBezTo>
                      <a:pt x="172" y="214"/>
                      <a:pt x="171" y="216"/>
                      <a:pt x="170" y="217"/>
                    </a:cubicBezTo>
                    <a:cubicBezTo>
                      <a:pt x="169" y="219"/>
                      <a:pt x="168" y="219"/>
                      <a:pt x="166" y="219"/>
                    </a:cubicBezTo>
                    <a:cubicBezTo>
                      <a:pt x="165" y="219"/>
                      <a:pt x="164" y="221"/>
                      <a:pt x="165" y="222"/>
                    </a:cubicBezTo>
                    <a:cubicBezTo>
                      <a:pt x="166" y="224"/>
                      <a:pt x="168" y="227"/>
                      <a:pt x="169" y="229"/>
                    </a:cubicBezTo>
                    <a:cubicBezTo>
                      <a:pt x="169" y="232"/>
                      <a:pt x="168" y="234"/>
                      <a:pt x="168" y="237"/>
                    </a:cubicBezTo>
                    <a:cubicBezTo>
                      <a:pt x="168" y="239"/>
                      <a:pt x="167" y="242"/>
                      <a:pt x="166" y="243"/>
                    </a:cubicBezTo>
                    <a:cubicBezTo>
                      <a:pt x="165" y="245"/>
                      <a:pt x="164" y="247"/>
                      <a:pt x="163" y="250"/>
                    </a:cubicBezTo>
                    <a:cubicBezTo>
                      <a:pt x="161" y="252"/>
                      <a:pt x="162" y="253"/>
                      <a:pt x="164" y="255"/>
                    </a:cubicBezTo>
                    <a:cubicBezTo>
                      <a:pt x="166" y="258"/>
                      <a:pt x="167" y="259"/>
                      <a:pt x="165" y="262"/>
                    </a:cubicBezTo>
                    <a:close/>
                    <a:moveTo>
                      <a:pt x="280" y="249"/>
                    </a:moveTo>
                    <a:cubicBezTo>
                      <a:pt x="283" y="252"/>
                      <a:pt x="288" y="249"/>
                      <a:pt x="289" y="247"/>
                    </a:cubicBezTo>
                    <a:cubicBezTo>
                      <a:pt x="290" y="246"/>
                      <a:pt x="289" y="245"/>
                      <a:pt x="289" y="245"/>
                    </a:cubicBezTo>
                    <a:cubicBezTo>
                      <a:pt x="289" y="242"/>
                      <a:pt x="287" y="241"/>
                      <a:pt x="285" y="239"/>
                    </a:cubicBezTo>
                    <a:cubicBezTo>
                      <a:pt x="284" y="239"/>
                      <a:pt x="284" y="239"/>
                      <a:pt x="283" y="239"/>
                    </a:cubicBezTo>
                    <a:cubicBezTo>
                      <a:pt x="278" y="239"/>
                      <a:pt x="277" y="242"/>
                      <a:pt x="279" y="247"/>
                    </a:cubicBezTo>
                    <a:cubicBezTo>
                      <a:pt x="279" y="248"/>
                      <a:pt x="279" y="249"/>
                      <a:pt x="280" y="249"/>
                    </a:cubicBezTo>
                    <a:close/>
                    <a:moveTo>
                      <a:pt x="314" y="249"/>
                    </a:moveTo>
                    <a:cubicBezTo>
                      <a:pt x="314" y="249"/>
                      <a:pt x="314" y="249"/>
                      <a:pt x="314" y="248"/>
                    </a:cubicBezTo>
                    <a:cubicBezTo>
                      <a:pt x="314" y="247"/>
                      <a:pt x="314" y="246"/>
                      <a:pt x="314" y="245"/>
                    </a:cubicBezTo>
                    <a:cubicBezTo>
                      <a:pt x="314" y="244"/>
                      <a:pt x="313" y="244"/>
                      <a:pt x="312" y="244"/>
                    </a:cubicBezTo>
                    <a:cubicBezTo>
                      <a:pt x="312" y="244"/>
                      <a:pt x="311" y="244"/>
                      <a:pt x="311" y="245"/>
                    </a:cubicBezTo>
                    <a:cubicBezTo>
                      <a:pt x="310" y="247"/>
                      <a:pt x="311" y="248"/>
                      <a:pt x="312" y="249"/>
                    </a:cubicBezTo>
                    <a:cubicBezTo>
                      <a:pt x="312" y="249"/>
                      <a:pt x="313" y="249"/>
                      <a:pt x="314" y="249"/>
                    </a:cubicBezTo>
                    <a:close/>
                    <a:moveTo>
                      <a:pt x="324" y="239"/>
                    </a:moveTo>
                    <a:cubicBezTo>
                      <a:pt x="323" y="239"/>
                      <a:pt x="323" y="239"/>
                      <a:pt x="322" y="239"/>
                    </a:cubicBezTo>
                    <a:cubicBezTo>
                      <a:pt x="322" y="239"/>
                      <a:pt x="322" y="239"/>
                      <a:pt x="322" y="239"/>
                    </a:cubicBezTo>
                    <a:cubicBezTo>
                      <a:pt x="322" y="239"/>
                      <a:pt x="322" y="240"/>
                      <a:pt x="322" y="240"/>
                    </a:cubicBezTo>
                    <a:cubicBezTo>
                      <a:pt x="323" y="240"/>
                      <a:pt x="324" y="240"/>
                      <a:pt x="324" y="239"/>
                    </a:cubicBezTo>
                    <a:close/>
                    <a:moveTo>
                      <a:pt x="171" y="305"/>
                    </a:moveTo>
                    <a:cubicBezTo>
                      <a:pt x="171" y="305"/>
                      <a:pt x="170" y="305"/>
                      <a:pt x="170" y="306"/>
                    </a:cubicBezTo>
                    <a:cubicBezTo>
                      <a:pt x="169" y="306"/>
                      <a:pt x="170" y="307"/>
                      <a:pt x="170" y="307"/>
                    </a:cubicBezTo>
                    <a:cubicBezTo>
                      <a:pt x="171" y="308"/>
                      <a:pt x="172" y="309"/>
                      <a:pt x="173" y="310"/>
                    </a:cubicBezTo>
                    <a:cubicBezTo>
                      <a:pt x="174" y="310"/>
                      <a:pt x="174" y="310"/>
                      <a:pt x="175" y="310"/>
                    </a:cubicBezTo>
                    <a:cubicBezTo>
                      <a:pt x="176" y="310"/>
                      <a:pt x="176" y="308"/>
                      <a:pt x="175" y="307"/>
                    </a:cubicBezTo>
                    <a:cubicBezTo>
                      <a:pt x="174" y="306"/>
                      <a:pt x="173" y="305"/>
                      <a:pt x="171" y="305"/>
                    </a:cubicBezTo>
                    <a:close/>
                    <a:moveTo>
                      <a:pt x="329" y="202"/>
                    </a:moveTo>
                    <a:cubicBezTo>
                      <a:pt x="329" y="202"/>
                      <a:pt x="329" y="203"/>
                      <a:pt x="330" y="203"/>
                    </a:cubicBezTo>
                    <a:cubicBezTo>
                      <a:pt x="330" y="203"/>
                      <a:pt x="331" y="203"/>
                      <a:pt x="331" y="202"/>
                    </a:cubicBezTo>
                    <a:cubicBezTo>
                      <a:pt x="332" y="202"/>
                      <a:pt x="331" y="201"/>
                      <a:pt x="330" y="201"/>
                    </a:cubicBezTo>
                    <a:lnTo>
                      <a:pt x="329" y="202"/>
                    </a:lnTo>
                    <a:close/>
                    <a:moveTo>
                      <a:pt x="149" y="347"/>
                    </a:moveTo>
                    <a:cubicBezTo>
                      <a:pt x="148" y="348"/>
                      <a:pt x="148" y="349"/>
                      <a:pt x="148" y="351"/>
                    </a:cubicBezTo>
                    <a:cubicBezTo>
                      <a:pt x="148" y="352"/>
                      <a:pt x="149" y="354"/>
                      <a:pt x="149" y="356"/>
                    </a:cubicBezTo>
                    <a:cubicBezTo>
                      <a:pt x="150" y="358"/>
                      <a:pt x="152" y="359"/>
                      <a:pt x="155" y="358"/>
                    </a:cubicBezTo>
                    <a:cubicBezTo>
                      <a:pt x="159" y="357"/>
                      <a:pt x="161" y="353"/>
                      <a:pt x="162" y="349"/>
                    </a:cubicBezTo>
                    <a:cubicBezTo>
                      <a:pt x="162" y="348"/>
                      <a:pt x="162" y="347"/>
                      <a:pt x="161" y="347"/>
                    </a:cubicBezTo>
                    <a:cubicBezTo>
                      <a:pt x="159" y="345"/>
                      <a:pt x="156" y="343"/>
                      <a:pt x="152" y="343"/>
                    </a:cubicBezTo>
                    <a:cubicBezTo>
                      <a:pt x="151" y="343"/>
                      <a:pt x="149" y="345"/>
                      <a:pt x="149" y="347"/>
                    </a:cubicBezTo>
                    <a:close/>
                    <a:moveTo>
                      <a:pt x="315" y="234"/>
                    </a:moveTo>
                    <a:cubicBezTo>
                      <a:pt x="315" y="233"/>
                      <a:pt x="315" y="233"/>
                      <a:pt x="315" y="233"/>
                    </a:cubicBezTo>
                    <a:cubicBezTo>
                      <a:pt x="314" y="232"/>
                      <a:pt x="314" y="232"/>
                      <a:pt x="314" y="232"/>
                    </a:cubicBezTo>
                    <a:cubicBezTo>
                      <a:pt x="314" y="232"/>
                      <a:pt x="313" y="233"/>
                      <a:pt x="313" y="233"/>
                    </a:cubicBezTo>
                    <a:cubicBezTo>
                      <a:pt x="312" y="234"/>
                      <a:pt x="312" y="235"/>
                      <a:pt x="313" y="235"/>
                    </a:cubicBezTo>
                    <a:cubicBezTo>
                      <a:pt x="314" y="235"/>
                      <a:pt x="314" y="234"/>
                      <a:pt x="315" y="234"/>
                    </a:cubicBezTo>
                    <a:close/>
                    <a:moveTo>
                      <a:pt x="369" y="199"/>
                    </a:moveTo>
                    <a:cubicBezTo>
                      <a:pt x="368" y="198"/>
                      <a:pt x="368" y="198"/>
                      <a:pt x="368" y="198"/>
                    </a:cubicBezTo>
                    <a:cubicBezTo>
                      <a:pt x="368" y="199"/>
                      <a:pt x="368" y="199"/>
                      <a:pt x="368" y="199"/>
                    </a:cubicBezTo>
                    <a:lnTo>
                      <a:pt x="369" y="199"/>
                    </a:lnTo>
                    <a:close/>
                    <a:moveTo>
                      <a:pt x="326" y="34"/>
                    </a:moveTo>
                    <a:cubicBezTo>
                      <a:pt x="326" y="36"/>
                      <a:pt x="327" y="36"/>
                      <a:pt x="328" y="36"/>
                    </a:cubicBezTo>
                    <a:cubicBezTo>
                      <a:pt x="329" y="37"/>
                      <a:pt x="330" y="36"/>
                      <a:pt x="331" y="37"/>
                    </a:cubicBezTo>
                    <a:cubicBezTo>
                      <a:pt x="333" y="38"/>
                      <a:pt x="336" y="40"/>
                      <a:pt x="339" y="40"/>
                    </a:cubicBezTo>
                    <a:cubicBezTo>
                      <a:pt x="339" y="40"/>
                      <a:pt x="339" y="40"/>
                      <a:pt x="339" y="41"/>
                    </a:cubicBezTo>
                    <a:cubicBezTo>
                      <a:pt x="340" y="41"/>
                      <a:pt x="339" y="41"/>
                      <a:pt x="339" y="41"/>
                    </a:cubicBezTo>
                    <a:cubicBezTo>
                      <a:pt x="337" y="41"/>
                      <a:pt x="335" y="42"/>
                      <a:pt x="334" y="42"/>
                    </a:cubicBezTo>
                    <a:cubicBezTo>
                      <a:pt x="332" y="42"/>
                      <a:pt x="331" y="43"/>
                      <a:pt x="330" y="44"/>
                    </a:cubicBezTo>
                    <a:cubicBezTo>
                      <a:pt x="329" y="45"/>
                      <a:pt x="330" y="46"/>
                      <a:pt x="332" y="48"/>
                    </a:cubicBezTo>
                    <a:cubicBezTo>
                      <a:pt x="334" y="50"/>
                      <a:pt x="337" y="52"/>
                      <a:pt x="339" y="54"/>
                    </a:cubicBezTo>
                    <a:cubicBezTo>
                      <a:pt x="339" y="55"/>
                      <a:pt x="340" y="55"/>
                      <a:pt x="341" y="55"/>
                    </a:cubicBezTo>
                    <a:cubicBezTo>
                      <a:pt x="345" y="54"/>
                      <a:pt x="348" y="49"/>
                      <a:pt x="347" y="44"/>
                    </a:cubicBezTo>
                    <a:cubicBezTo>
                      <a:pt x="347" y="43"/>
                      <a:pt x="346" y="43"/>
                      <a:pt x="347" y="41"/>
                    </a:cubicBezTo>
                    <a:cubicBezTo>
                      <a:pt x="347" y="41"/>
                      <a:pt x="347" y="41"/>
                      <a:pt x="347" y="41"/>
                    </a:cubicBezTo>
                    <a:cubicBezTo>
                      <a:pt x="347" y="41"/>
                      <a:pt x="348" y="41"/>
                      <a:pt x="349" y="41"/>
                    </a:cubicBezTo>
                    <a:cubicBezTo>
                      <a:pt x="350" y="43"/>
                      <a:pt x="352" y="45"/>
                      <a:pt x="352" y="48"/>
                    </a:cubicBezTo>
                    <a:cubicBezTo>
                      <a:pt x="351" y="49"/>
                      <a:pt x="351" y="51"/>
                      <a:pt x="351" y="52"/>
                    </a:cubicBezTo>
                    <a:cubicBezTo>
                      <a:pt x="350" y="56"/>
                      <a:pt x="350" y="56"/>
                      <a:pt x="354" y="56"/>
                    </a:cubicBezTo>
                    <a:cubicBezTo>
                      <a:pt x="357" y="56"/>
                      <a:pt x="359" y="57"/>
                      <a:pt x="360" y="60"/>
                    </a:cubicBezTo>
                    <a:cubicBezTo>
                      <a:pt x="362" y="64"/>
                      <a:pt x="366" y="65"/>
                      <a:pt x="370" y="65"/>
                    </a:cubicBezTo>
                    <a:cubicBezTo>
                      <a:pt x="377" y="65"/>
                      <a:pt x="383" y="65"/>
                      <a:pt x="389" y="67"/>
                    </a:cubicBezTo>
                    <a:cubicBezTo>
                      <a:pt x="390" y="68"/>
                      <a:pt x="392" y="68"/>
                      <a:pt x="392" y="67"/>
                    </a:cubicBezTo>
                    <a:cubicBezTo>
                      <a:pt x="395" y="66"/>
                      <a:pt x="397" y="64"/>
                      <a:pt x="400" y="62"/>
                    </a:cubicBezTo>
                    <a:cubicBezTo>
                      <a:pt x="400" y="61"/>
                      <a:pt x="400" y="59"/>
                      <a:pt x="400" y="58"/>
                    </a:cubicBezTo>
                    <a:cubicBezTo>
                      <a:pt x="400" y="57"/>
                      <a:pt x="399" y="56"/>
                      <a:pt x="398" y="56"/>
                    </a:cubicBezTo>
                    <a:cubicBezTo>
                      <a:pt x="397" y="55"/>
                      <a:pt x="396" y="54"/>
                      <a:pt x="395" y="53"/>
                    </a:cubicBezTo>
                    <a:cubicBezTo>
                      <a:pt x="393" y="52"/>
                      <a:pt x="393" y="51"/>
                      <a:pt x="393" y="49"/>
                    </a:cubicBezTo>
                    <a:cubicBezTo>
                      <a:pt x="394" y="46"/>
                      <a:pt x="390" y="44"/>
                      <a:pt x="390" y="41"/>
                    </a:cubicBezTo>
                    <a:cubicBezTo>
                      <a:pt x="389" y="36"/>
                      <a:pt x="385" y="32"/>
                      <a:pt x="380" y="29"/>
                    </a:cubicBezTo>
                    <a:cubicBezTo>
                      <a:pt x="378" y="28"/>
                      <a:pt x="375" y="28"/>
                      <a:pt x="373" y="29"/>
                    </a:cubicBezTo>
                    <a:cubicBezTo>
                      <a:pt x="372" y="31"/>
                      <a:pt x="370" y="30"/>
                      <a:pt x="368" y="29"/>
                    </a:cubicBezTo>
                    <a:cubicBezTo>
                      <a:pt x="366" y="27"/>
                      <a:pt x="363" y="28"/>
                      <a:pt x="361" y="29"/>
                    </a:cubicBezTo>
                    <a:cubicBezTo>
                      <a:pt x="360" y="30"/>
                      <a:pt x="360" y="30"/>
                      <a:pt x="360" y="30"/>
                    </a:cubicBezTo>
                    <a:cubicBezTo>
                      <a:pt x="360" y="31"/>
                      <a:pt x="360" y="31"/>
                      <a:pt x="360" y="31"/>
                    </a:cubicBezTo>
                    <a:cubicBezTo>
                      <a:pt x="359" y="31"/>
                      <a:pt x="359" y="31"/>
                      <a:pt x="359" y="31"/>
                    </a:cubicBezTo>
                    <a:cubicBezTo>
                      <a:pt x="357" y="32"/>
                      <a:pt x="355" y="34"/>
                      <a:pt x="354" y="36"/>
                    </a:cubicBezTo>
                    <a:cubicBezTo>
                      <a:pt x="353" y="36"/>
                      <a:pt x="352" y="36"/>
                      <a:pt x="352" y="36"/>
                    </a:cubicBezTo>
                    <a:cubicBezTo>
                      <a:pt x="352" y="35"/>
                      <a:pt x="352" y="35"/>
                      <a:pt x="352" y="34"/>
                    </a:cubicBezTo>
                    <a:cubicBezTo>
                      <a:pt x="354" y="32"/>
                      <a:pt x="356" y="31"/>
                      <a:pt x="359" y="31"/>
                    </a:cubicBezTo>
                    <a:cubicBezTo>
                      <a:pt x="359" y="31"/>
                      <a:pt x="359" y="31"/>
                      <a:pt x="359" y="31"/>
                    </a:cubicBezTo>
                    <a:cubicBezTo>
                      <a:pt x="360" y="30"/>
                      <a:pt x="360" y="30"/>
                      <a:pt x="360" y="30"/>
                    </a:cubicBezTo>
                    <a:cubicBezTo>
                      <a:pt x="360" y="27"/>
                      <a:pt x="360" y="23"/>
                      <a:pt x="356" y="21"/>
                    </a:cubicBezTo>
                    <a:cubicBezTo>
                      <a:pt x="354" y="20"/>
                      <a:pt x="352" y="17"/>
                      <a:pt x="352" y="13"/>
                    </a:cubicBezTo>
                    <a:cubicBezTo>
                      <a:pt x="352" y="12"/>
                      <a:pt x="351" y="11"/>
                      <a:pt x="349" y="11"/>
                    </a:cubicBezTo>
                    <a:cubicBezTo>
                      <a:pt x="344" y="10"/>
                      <a:pt x="342" y="7"/>
                      <a:pt x="338" y="3"/>
                    </a:cubicBezTo>
                    <a:cubicBezTo>
                      <a:pt x="337" y="2"/>
                      <a:pt x="335" y="1"/>
                      <a:pt x="334" y="1"/>
                    </a:cubicBezTo>
                    <a:cubicBezTo>
                      <a:pt x="332" y="0"/>
                      <a:pt x="330" y="1"/>
                      <a:pt x="329" y="2"/>
                    </a:cubicBezTo>
                    <a:cubicBezTo>
                      <a:pt x="329" y="5"/>
                      <a:pt x="328" y="8"/>
                      <a:pt x="326" y="11"/>
                    </a:cubicBezTo>
                    <a:cubicBezTo>
                      <a:pt x="323" y="14"/>
                      <a:pt x="323" y="19"/>
                      <a:pt x="324" y="23"/>
                    </a:cubicBezTo>
                    <a:cubicBezTo>
                      <a:pt x="326" y="27"/>
                      <a:pt x="327" y="31"/>
                      <a:pt x="326" y="34"/>
                    </a:cubicBezTo>
                    <a:close/>
                    <a:moveTo>
                      <a:pt x="370" y="191"/>
                    </a:moveTo>
                    <a:cubicBezTo>
                      <a:pt x="370" y="190"/>
                      <a:pt x="370" y="190"/>
                      <a:pt x="369" y="190"/>
                    </a:cubicBezTo>
                    <a:cubicBezTo>
                      <a:pt x="369" y="191"/>
                      <a:pt x="369" y="191"/>
                      <a:pt x="369" y="191"/>
                    </a:cubicBezTo>
                    <a:lnTo>
                      <a:pt x="370" y="191"/>
                    </a:lnTo>
                    <a:close/>
                    <a:moveTo>
                      <a:pt x="361" y="210"/>
                    </a:moveTo>
                    <a:cubicBezTo>
                      <a:pt x="362" y="210"/>
                      <a:pt x="362" y="210"/>
                      <a:pt x="362" y="210"/>
                    </a:cubicBezTo>
                    <a:cubicBezTo>
                      <a:pt x="362" y="210"/>
                      <a:pt x="362" y="210"/>
                      <a:pt x="362" y="209"/>
                    </a:cubicBezTo>
                    <a:cubicBezTo>
                      <a:pt x="361" y="209"/>
                      <a:pt x="361" y="209"/>
                      <a:pt x="361" y="210"/>
                    </a:cubicBezTo>
                    <a:close/>
                    <a:moveTo>
                      <a:pt x="365" y="123"/>
                    </a:moveTo>
                    <a:cubicBezTo>
                      <a:pt x="365" y="121"/>
                      <a:pt x="365" y="121"/>
                      <a:pt x="364" y="120"/>
                    </a:cubicBezTo>
                    <a:cubicBezTo>
                      <a:pt x="363" y="120"/>
                      <a:pt x="362" y="120"/>
                      <a:pt x="362" y="121"/>
                    </a:cubicBezTo>
                    <a:cubicBezTo>
                      <a:pt x="361" y="122"/>
                      <a:pt x="362" y="123"/>
                      <a:pt x="362" y="124"/>
                    </a:cubicBezTo>
                    <a:cubicBezTo>
                      <a:pt x="363" y="124"/>
                      <a:pt x="364" y="123"/>
                      <a:pt x="365" y="123"/>
                    </a:cubicBezTo>
                    <a:close/>
                    <a:moveTo>
                      <a:pt x="356" y="209"/>
                    </a:moveTo>
                    <a:cubicBezTo>
                      <a:pt x="355" y="210"/>
                      <a:pt x="355" y="210"/>
                      <a:pt x="355" y="210"/>
                    </a:cubicBezTo>
                    <a:cubicBezTo>
                      <a:pt x="356" y="210"/>
                      <a:pt x="356" y="210"/>
                      <a:pt x="356" y="210"/>
                    </a:cubicBezTo>
                    <a:lnTo>
                      <a:pt x="356" y="209"/>
                    </a:lnTo>
                    <a:close/>
                    <a:moveTo>
                      <a:pt x="346" y="237"/>
                    </a:moveTo>
                    <a:cubicBezTo>
                      <a:pt x="346" y="237"/>
                      <a:pt x="344" y="237"/>
                      <a:pt x="344" y="237"/>
                    </a:cubicBezTo>
                    <a:cubicBezTo>
                      <a:pt x="342" y="238"/>
                      <a:pt x="341" y="242"/>
                      <a:pt x="343" y="244"/>
                    </a:cubicBezTo>
                    <a:cubicBezTo>
                      <a:pt x="344" y="245"/>
                      <a:pt x="346" y="246"/>
                      <a:pt x="348" y="245"/>
                    </a:cubicBezTo>
                    <a:cubicBezTo>
                      <a:pt x="349" y="245"/>
                      <a:pt x="349" y="244"/>
                      <a:pt x="349" y="244"/>
                    </a:cubicBezTo>
                    <a:cubicBezTo>
                      <a:pt x="349" y="241"/>
                      <a:pt x="349" y="239"/>
                      <a:pt x="346" y="237"/>
                    </a:cubicBezTo>
                    <a:close/>
                    <a:moveTo>
                      <a:pt x="338" y="182"/>
                    </a:moveTo>
                    <a:cubicBezTo>
                      <a:pt x="339" y="183"/>
                      <a:pt x="340" y="182"/>
                      <a:pt x="341" y="180"/>
                    </a:cubicBezTo>
                    <a:cubicBezTo>
                      <a:pt x="340" y="179"/>
                      <a:pt x="340" y="178"/>
                      <a:pt x="339" y="178"/>
                    </a:cubicBezTo>
                    <a:cubicBezTo>
                      <a:pt x="339" y="176"/>
                      <a:pt x="336" y="179"/>
                      <a:pt x="337" y="180"/>
                    </a:cubicBezTo>
                    <a:cubicBezTo>
                      <a:pt x="337" y="182"/>
                      <a:pt x="337" y="182"/>
                      <a:pt x="338" y="18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dirty="0" smtClean="0"/>
                  <a:t> </a:t>
                </a:r>
                <a:endParaRPr lang="ru-RU" dirty="0"/>
              </a:p>
            </p:txBody>
          </p:sp>
          <p:sp>
            <p:nvSpPr>
              <p:cNvPr id="479" name="Freeform 356"/>
              <p:cNvSpPr>
                <a:spLocks noEditPoints="1"/>
              </p:cNvSpPr>
              <p:nvPr/>
            </p:nvSpPr>
            <p:spPr bwMode="auto">
              <a:xfrm>
                <a:off x="4849" y="1615"/>
                <a:ext cx="1189" cy="889"/>
              </a:xfrm>
              <a:custGeom>
                <a:avLst/>
                <a:gdLst>
                  <a:gd name="T0" fmla="*/ 416 w 579"/>
                  <a:gd name="T1" fmla="*/ 76 h 433"/>
                  <a:gd name="T2" fmla="*/ 567 w 579"/>
                  <a:gd name="T3" fmla="*/ 118 h 433"/>
                  <a:gd name="T4" fmla="*/ 481 w 579"/>
                  <a:gd name="T5" fmla="*/ 284 h 433"/>
                  <a:gd name="T6" fmla="*/ 501 w 579"/>
                  <a:gd name="T7" fmla="*/ 308 h 433"/>
                  <a:gd name="T8" fmla="*/ 300 w 579"/>
                  <a:gd name="T9" fmla="*/ 351 h 433"/>
                  <a:gd name="T10" fmla="*/ 307 w 579"/>
                  <a:gd name="T11" fmla="*/ 380 h 433"/>
                  <a:gd name="T12" fmla="*/ 315 w 579"/>
                  <a:gd name="T13" fmla="*/ 398 h 433"/>
                  <a:gd name="T14" fmla="*/ 324 w 579"/>
                  <a:gd name="T15" fmla="*/ 416 h 433"/>
                  <a:gd name="T16" fmla="*/ 341 w 579"/>
                  <a:gd name="T17" fmla="*/ 421 h 433"/>
                  <a:gd name="T18" fmla="*/ 360 w 579"/>
                  <a:gd name="T19" fmla="*/ 410 h 433"/>
                  <a:gd name="T20" fmla="*/ 387 w 579"/>
                  <a:gd name="T21" fmla="*/ 405 h 433"/>
                  <a:gd name="T22" fmla="*/ 414 w 579"/>
                  <a:gd name="T23" fmla="*/ 421 h 433"/>
                  <a:gd name="T24" fmla="*/ 444 w 579"/>
                  <a:gd name="T25" fmla="*/ 418 h 433"/>
                  <a:gd name="T26" fmla="*/ 502 w 579"/>
                  <a:gd name="T27" fmla="*/ 379 h 433"/>
                  <a:gd name="T28" fmla="*/ 516 w 579"/>
                  <a:gd name="T29" fmla="*/ 320 h 433"/>
                  <a:gd name="T30" fmla="*/ 511 w 579"/>
                  <a:gd name="T31" fmla="*/ 303 h 433"/>
                  <a:gd name="T32" fmla="*/ 489 w 579"/>
                  <a:gd name="T33" fmla="*/ 267 h 433"/>
                  <a:gd name="T34" fmla="*/ 496 w 579"/>
                  <a:gd name="T35" fmla="*/ 228 h 433"/>
                  <a:gd name="T36" fmla="*/ 471 w 579"/>
                  <a:gd name="T37" fmla="*/ 207 h 433"/>
                  <a:gd name="T38" fmla="*/ 491 w 579"/>
                  <a:gd name="T39" fmla="*/ 210 h 433"/>
                  <a:gd name="T40" fmla="*/ 525 w 579"/>
                  <a:gd name="T41" fmla="*/ 184 h 433"/>
                  <a:gd name="T42" fmla="*/ 545 w 579"/>
                  <a:gd name="T43" fmla="*/ 172 h 433"/>
                  <a:gd name="T44" fmla="*/ 556 w 579"/>
                  <a:gd name="T45" fmla="*/ 153 h 433"/>
                  <a:gd name="T46" fmla="*/ 565 w 579"/>
                  <a:gd name="T47" fmla="*/ 139 h 433"/>
                  <a:gd name="T48" fmla="*/ 579 w 579"/>
                  <a:gd name="T49" fmla="*/ 99 h 433"/>
                  <a:gd name="T50" fmla="*/ 561 w 579"/>
                  <a:gd name="T51" fmla="*/ 73 h 433"/>
                  <a:gd name="T52" fmla="*/ 532 w 579"/>
                  <a:gd name="T53" fmla="*/ 64 h 433"/>
                  <a:gd name="T54" fmla="*/ 496 w 579"/>
                  <a:gd name="T55" fmla="*/ 38 h 433"/>
                  <a:gd name="T56" fmla="*/ 473 w 579"/>
                  <a:gd name="T57" fmla="*/ 8 h 433"/>
                  <a:gd name="T58" fmla="*/ 443 w 579"/>
                  <a:gd name="T59" fmla="*/ 3 h 433"/>
                  <a:gd name="T60" fmla="*/ 429 w 579"/>
                  <a:gd name="T61" fmla="*/ 19 h 433"/>
                  <a:gd name="T62" fmla="*/ 428 w 579"/>
                  <a:gd name="T63" fmla="*/ 53 h 433"/>
                  <a:gd name="T64" fmla="*/ 407 w 579"/>
                  <a:gd name="T65" fmla="*/ 80 h 433"/>
                  <a:gd name="T66" fmla="*/ 436 w 579"/>
                  <a:gd name="T67" fmla="*/ 90 h 433"/>
                  <a:gd name="T68" fmla="*/ 425 w 579"/>
                  <a:gd name="T69" fmla="*/ 114 h 433"/>
                  <a:gd name="T70" fmla="*/ 384 w 579"/>
                  <a:gd name="T71" fmla="*/ 135 h 433"/>
                  <a:gd name="T72" fmla="*/ 363 w 579"/>
                  <a:gd name="T73" fmla="*/ 172 h 433"/>
                  <a:gd name="T74" fmla="*/ 301 w 579"/>
                  <a:gd name="T75" fmla="*/ 174 h 433"/>
                  <a:gd name="T76" fmla="*/ 238 w 579"/>
                  <a:gd name="T77" fmla="*/ 158 h 433"/>
                  <a:gd name="T78" fmla="*/ 193 w 579"/>
                  <a:gd name="T79" fmla="*/ 143 h 433"/>
                  <a:gd name="T80" fmla="*/ 177 w 579"/>
                  <a:gd name="T81" fmla="*/ 114 h 433"/>
                  <a:gd name="T82" fmla="*/ 156 w 579"/>
                  <a:gd name="T83" fmla="*/ 98 h 433"/>
                  <a:gd name="T84" fmla="*/ 139 w 579"/>
                  <a:gd name="T85" fmla="*/ 127 h 433"/>
                  <a:gd name="T86" fmla="*/ 116 w 579"/>
                  <a:gd name="T87" fmla="*/ 152 h 433"/>
                  <a:gd name="T88" fmla="*/ 110 w 579"/>
                  <a:gd name="T89" fmla="*/ 181 h 433"/>
                  <a:gd name="T90" fmla="*/ 71 w 579"/>
                  <a:gd name="T91" fmla="*/ 182 h 433"/>
                  <a:gd name="T92" fmla="*/ 24 w 579"/>
                  <a:gd name="T93" fmla="*/ 195 h 433"/>
                  <a:gd name="T94" fmla="*/ 15 w 579"/>
                  <a:gd name="T95" fmla="*/ 214 h 433"/>
                  <a:gd name="T96" fmla="*/ 9 w 579"/>
                  <a:gd name="T97" fmla="*/ 242 h 433"/>
                  <a:gd name="T98" fmla="*/ 23 w 579"/>
                  <a:gd name="T99" fmla="*/ 250 h 433"/>
                  <a:gd name="T100" fmla="*/ 40 w 579"/>
                  <a:gd name="T101" fmla="*/ 259 h 433"/>
                  <a:gd name="T102" fmla="*/ 71 w 579"/>
                  <a:gd name="T103" fmla="*/ 253 h 433"/>
                  <a:gd name="T104" fmla="*/ 101 w 579"/>
                  <a:gd name="T105" fmla="*/ 273 h 433"/>
                  <a:gd name="T106" fmla="*/ 116 w 579"/>
                  <a:gd name="T107" fmla="*/ 306 h 433"/>
                  <a:gd name="T108" fmla="*/ 145 w 579"/>
                  <a:gd name="T109" fmla="*/ 331 h 433"/>
                  <a:gd name="T110" fmla="*/ 175 w 579"/>
                  <a:gd name="T111" fmla="*/ 345 h 433"/>
                  <a:gd name="T112" fmla="*/ 205 w 579"/>
                  <a:gd name="T113" fmla="*/ 356 h 433"/>
                  <a:gd name="T114" fmla="*/ 238 w 579"/>
                  <a:gd name="T115" fmla="*/ 353 h 433"/>
                  <a:gd name="T116" fmla="*/ 269 w 579"/>
                  <a:gd name="T117" fmla="*/ 339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9" h="433">
                    <a:moveTo>
                      <a:pt x="431" y="338"/>
                    </a:moveTo>
                    <a:cubicBezTo>
                      <a:pt x="431" y="338"/>
                      <a:pt x="431" y="338"/>
                      <a:pt x="431" y="338"/>
                    </a:cubicBezTo>
                    <a:cubicBezTo>
                      <a:pt x="433" y="337"/>
                      <a:pt x="434" y="338"/>
                      <a:pt x="436" y="336"/>
                    </a:cubicBezTo>
                    <a:cubicBezTo>
                      <a:pt x="436" y="335"/>
                      <a:pt x="437" y="335"/>
                      <a:pt x="437" y="337"/>
                    </a:cubicBezTo>
                    <a:cubicBezTo>
                      <a:pt x="437" y="338"/>
                      <a:pt x="436" y="338"/>
                      <a:pt x="436" y="338"/>
                    </a:cubicBezTo>
                    <a:cubicBezTo>
                      <a:pt x="434" y="339"/>
                      <a:pt x="433" y="339"/>
                      <a:pt x="431" y="338"/>
                    </a:cubicBezTo>
                    <a:cubicBezTo>
                      <a:pt x="431" y="338"/>
                      <a:pt x="431" y="338"/>
                      <a:pt x="431" y="338"/>
                    </a:cubicBezTo>
                    <a:cubicBezTo>
                      <a:pt x="431" y="337"/>
                      <a:pt x="431" y="337"/>
                      <a:pt x="431" y="337"/>
                    </a:cubicBezTo>
                    <a:lnTo>
                      <a:pt x="431" y="338"/>
                    </a:lnTo>
                    <a:close/>
                    <a:moveTo>
                      <a:pt x="416" y="76"/>
                    </a:moveTo>
                    <a:cubicBezTo>
                      <a:pt x="415" y="76"/>
                      <a:pt x="415" y="76"/>
                      <a:pt x="415" y="76"/>
                    </a:cubicBezTo>
                    <a:cubicBezTo>
                      <a:pt x="415" y="75"/>
                      <a:pt x="415" y="74"/>
                      <a:pt x="416" y="74"/>
                    </a:cubicBezTo>
                    <a:cubicBezTo>
                      <a:pt x="417" y="74"/>
                      <a:pt x="417" y="74"/>
                      <a:pt x="417" y="74"/>
                    </a:cubicBezTo>
                    <a:cubicBezTo>
                      <a:pt x="416" y="75"/>
                      <a:pt x="416" y="75"/>
                      <a:pt x="416" y="76"/>
                    </a:cubicBezTo>
                    <a:close/>
                    <a:moveTo>
                      <a:pt x="569" y="115"/>
                    </a:moveTo>
                    <a:cubicBezTo>
                      <a:pt x="570" y="115"/>
                      <a:pt x="571" y="116"/>
                      <a:pt x="572" y="116"/>
                    </a:cubicBezTo>
                    <a:cubicBezTo>
                      <a:pt x="572" y="118"/>
                      <a:pt x="572" y="119"/>
                      <a:pt x="572" y="120"/>
                    </a:cubicBezTo>
                    <a:cubicBezTo>
                      <a:pt x="572" y="121"/>
                      <a:pt x="571" y="122"/>
                      <a:pt x="571" y="123"/>
                    </a:cubicBezTo>
                    <a:cubicBezTo>
                      <a:pt x="571" y="123"/>
                      <a:pt x="569" y="123"/>
                      <a:pt x="569" y="123"/>
                    </a:cubicBezTo>
                    <a:cubicBezTo>
                      <a:pt x="569" y="121"/>
                      <a:pt x="568" y="120"/>
                      <a:pt x="567" y="118"/>
                    </a:cubicBezTo>
                    <a:cubicBezTo>
                      <a:pt x="566" y="116"/>
                      <a:pt x="568" y="115"/>
                      <a:pt x="569" y="115"/>
                    </a:cubicBezTo>
                    <a:close/>
                    <a:moveTo>
                      <a:pt x="471" y="334"/>
                    </a:moveTo>
                    <a:cubicBezTo>
                      <a:pt x="471" y="334"/>
                      <a:pt x="471" y="334"/>
                      <a:pt x="471" y="335"/>
                    </a:cubicBezTo>
                    <a:cubicBezTo>
                      <a:pt x="471" y="335"/>
                      <a:pt x="471" y="336"/>
                      <a:pt x="471" y="337"/>
                    </a:cubicBezTo>
                    <a:cubicBezTo>
                      <a:pt x="471" y="337"/>
                      <a:pt x="471" y="337"/>
                      <a:pt x="471" y="337"/>
                    </a:cubicBezTo>
                    <a:cubicBezTo>
                      <a:pt x="471" y="336"/>
                      <a:pt x="470" y="335"/>
                      <a:pt x="470" y="334"/>
                    </a:cubicBezTo>
                    <a:cubicBezTo>
                      <a:pt x="470" y="334"/>
                      <a:pt x="470" y="334"/>
                      <a:pt x="471" y="334"/>
                    </a:cubicBezTo>
                    <a:close/>
                    <a:moveTo>
                      <a:pt x="481" y="283"/>
                    </a:moveTo>
                    <a:cubicBezTo>
                      <a:pt x="482" y="283"/>
                      <a:pt x="482" y="283"/>
                      <a:pt x="482" y="283"/>
                    </a:cubicBezTo>
                    <a:cubicBezTo>
                      <a:pt x="482" y="284"/>
                      <a:pt x="481" y="284"/>
                      <a:pt x="481" y="284"/>
                    </a:cubicBezTo>
                    <a:cubicBezTo>
                      <a:pt x="481" y="284"/>
                      <a:pt x="481" y="284"/>
                      <a:pt x="481" y="284"/>
                    </a:cubicBezTo>
                    <a:cubicBezTo>
                      <a:pt x="481" y="283"/>
                      <a:pt x="481" y="282"/>
                      <a:pt x="481" y="283"/>
                    </a:cubicBezTo>
                    <a:close/>
                    <a:moveTo>
                      <a:pt x="501" y="307"/>
                    </a:moveTo>
                    <a:cubicBezTo>
                      <a:pt x="501" y="307"/>
                      <a:pt x="501" y="307"/>
                      <a:pt x="501" y="308"/>
                    </a:cubicBezTo>
                    <a:cubicBezTo>
                      <a:pt x="502" y="308"/>
                      <a:pt x="501" y="309"/>
                      <a:pt x="501" y="310"/>
                    </a:cubicBezTo>
                    <a:cubicBezTo>
                      <a:pt x="502" y="310"/>
                      <a:pt x="502" y="310"/>
                      <a:pt x="502" y="310"/>
                    </a:cubicBezTo>
                    <a:cubicBezTo>
                      <a:pt x="502" y="310"/>
                      <a:pt x="502" y="310"/>
                      <a:pt x="502" y="310"/>
                    </a:cubicBezTo>
                    <a:cubicBezTo>
                      <a:pt x="501" y="310"/>
                      <a:pt x="501" y="310"/>
                      <a:pt x="501" y="310"/>
                    </a:cubicBezTo>
                    <a:cubicBezTo>
                      <a:pt x="501" y="310"/>
                      <a:pt x="501" y="310"/>
                      <a:pt x="501" y="310"/>
                    </a:cubicBezTo>
                    <a:cubicBezTo>
                      <a:pt x="501" y="309"/>
                      <a:pt x="501" y="309"/>
                      <a:pt x="501" y="308"/>
                    </a:cubicBezTo>
                    <a:cubicBezTo>
                      <a:pt x="500" y="307"/>
                      <a:pt x="501" y="307"/>
                      <a:pt x="501" y="307"/>
                    </a:cubicBezTo>
                    <a:close/>
                    <a:moveTo>
                      <a:pt x="286" y="343"/>
                    </a:moveTo>
                    <a:cubicBezTo>
                      <a:pt x="287" y="343"/>
                      <a:pt x="287" y="343"/>
                      <a:pt x="287" y="343"/>
                    </a:cubicBezTo>
                    <a:cubicBezTo>
                      <a:pt x="290" y="345"/>
                      <a:pt x="290" y="345"/>
                      <a:pt x="290" y="345"/>
                    </a:cubicBezTo>
                    <a:cubicBezTo>
                      <a:pt x="288" y="348"/>
                      <a:pt x="288" y="348"/>
                      <a:pt x="288" y="348"/>
                    </a:cubicBezTo>
                    <a:cubicBezTo>
                      <a:pt x="289" y="350"/>
                      <a:pt x="289" y="350"/>
                      <a:pt x="289" y="350"/>
                    </a:cubicBezTo>
                    <a:cubicBezTo>
                      <a:pt x="292" y="350"/>
                      <a:pt x="292" y="350"/>
                      <a:pt x="292" y="350"/>
                    </a:cubicBezTo>
                    <a:cubicBezTo>
                      <a:pt x="295" y="352"/>
                      <a:pt x="295" y="352"/>
                      <a:pt x="295" y="352"/>
                    </a:cubicBezTo>
                    <a:cubicBezTo>
                      <a:pt x="297" y="352"/>
                      <a:pt x="297" y="352"/>
                      <a:pt x="297" y="352"/>
                    </a:cubicBezTo>
                    <a:cubicBezTo>
                      <a:pt x="300" y="351"/>
                      <a:pt x="300" y="351"/>
                      <a:pt x="300" y="351"/>
                    </a:cubicBezTo>
                    <a:cubicBezTo>
                      <a:pt x="302" y="351"/>
                      <a:pt x="302" y="351"/>
                      <a:pt x="302" y="351"/>
                    </a:cubicBezTo>
                    <a:cubicBezTo>
                      <a:pt x="305" y="355"/>
                      <a:pt x="305" y="355"/>
                      <a:pt x="305" y="355"/>
                    </a:cubicBezTo>
                    <a:cubicBezTo>
                      <a:pt x="306" y="358"/>
                      <a:pt x="306" y="358"/>
                      <a:pt x="306" y="358"/>
                    </a:cubicBezTo>
                    <a:cubicBezTo>
                      <a:pt x="308" y="359"/>
                      <a:pt x="308" y="359"/>
                      <a:pt x="308" y="359"/>
                    </a:cubicBezTo>
                    <a:cubicBezTo>
                      <a:pt x="309" y="362"/>
                      <a:pt x="309" y="362"/>
                      <a:pt x="309" y="362"/>
                    </a:cubicBezTo>
                    <a:cubicBezTo>
                      <a:pt x="310" y="366"/>
                      <a:pt x="310" y="366"/>
                      <a:pt x="310" y="366"/>
                    </a:cubicBezTo>
                    <a:cubicBezTo>
                      <a:pt x="311" y="373"/>
                      <a:pt x="311" y="373"/>
                      <a:pt x="311" y="373"/>
                    </a:cubicBezTo>
                    <a:cubicBezTo>
                      <a:pt x="309" y="376"/>
                      <a:pt x="309" y="376"/>
                      <a:pt x="309" y="376"/>
                    </a:cubicBezTo>
                    <a:cubicBezTo>
                      <a:pt x="307" y="379"/>
                      <a:pt x="307" y="379"/>
                      <a:pt x="307" y="379"/>
                    </a:cubicBezTo>
                    <a:cubicBezTo>
                      <a:pt x="307" y="380"/>
                      <a:pt x="307" y="380"/>
                      <a:pt x="307" y="380"/>
                    </a:cubicBezTo>
                    <a:cubicBezTo>
                      <a:pt x="308" y="383"/>
                      <a:pt x="308" y="383"/>
                      <a:pt x="308" y="383"/>
                    </a:cubicBezTo>
                    <a:cubicBezTo>
                      <a:pt x="306" y="383"/>
                      <a:pt x="306" y="383"/>
                      <a:pt x="306" y="383"/>
                    </a:cubicBezTo>
                    <a:cubicBezTo>
                      <a:pt x="305" y="383"/>
                      <a:pt x="305" y="383"/>
                      <a:pt x="305" y="383"/>
                    </a:cubicBezTo>
                    <a:cubicBezTo>
                      <a:pt x="304" y="387"/>
                      <a:pt x="304" y="387"/>
                      <a:pt x="304" y="387"/>
                    </a:cubicBezTo>
                    <a:cubicBezTo>
                      <a:pt x="305" y="390"/>
                      <a:pt x="305" y="390"/>
                      <a:pt x="305" y="390"/>
                    </a:cubicBezTo>
                    <a:cubicBezTo>
                      <a:pt x="307" y="393"/>
                      <a:pt x="307" y="393"/>
                      <a:pt x="307" y="393"/>
                    </a:cubicBezTo>
                    <a:cubicBezTo>
                      <a:pt x="307" y="397"/>
                      <a:pt x="307" y="397"/>
                      <a:pt x="307" y="397"/>
                    </a:cubicBezTo>
                    <a:cubicBezTo>
                      <a:pt x="310" y="395"/>
                      <a:pt x="310" y="395"/>
                      <a:pt x="310" y="395"/>
                    </a:cubicBezTo>
                    <a:cubicBezTo>
                      <a:pt x="313" y="395"/>
                      <a:pt x="313" y="395"/>
                      <a:pt x="313" y="395"/>
                    </a:cubicBezTo>
                    <a:cubicBezTo>
                      <a:pt x="315" y="398"/>
                      <a:pt x="315" y="398"/>
                      <a:pt x="315" y="398"/>
                    </a:cubicBezTo>
                    <a:cubicBezTo>
                      <a:pt x="317" y="398"/>
                      <a:pt x="317" y="398"/>
                      <a:pt x="317" y="398"/>
                    </a:cubicBezTo>
                    <a:cubicBezTo>
                      <a:pt x="317" y="401"/>
                      <a:pt x="317" y="401"/>
                      <a:pt x="317" y="401"/>
                    </a:cubicBezTo>
                    <a:cubicBezTo>
                      <a:pt x="320" y="403"/>
                      <a:pt x="320" y="403"/>
                      <a:pt x="320" y="403"/>
                    </a:cubicBezTo>
                    <a:cubicBezTo>
                      <a:pt x="320" y="403"/>
                      <a:pt x="320" y="403"/>
                      <a:pt x="320" y="403"/>
                    </a:cubicBezTo>
                    <a:cubicBezTo>
                      <a:pt x="325" y="404"/>
                      <a:pt x="325" y="404"/>
                      <a:pt x="325" y="404"/>
                    </a:cubicBezTo>
                    <a:cubicBezTo>
                      <a:pt x="326" y="405"/>
                      <a:pt x="326" y="405"/>
                      <a:pt x="326" y="405"/>
                    </a:cubicBezTo>
                    <a:cubicBezTo>
                      <a:pt x="325" y="408"/>
                      <a:pt x="325" y="408"/>
                      <a:pt x="325" y="408"/>
                    </a:cubicBezTo>
                    <a:cubicBezTo>
                      <a:pt x="325" y="411"/>
                      <a:pt x="325" y="411"/>
                      <a:pt x="325" y="411"/>
                    </a:cubicBezTo>
                    <a:cubicBezTo>
                      <a:pt x="322" y="415"/>
                      <a:pt x="322" y="415"/>
                      <a:pt x="322" y="415"/>
                    </a:cubicBezTo>
                    <a:cubicBezTo>
                      <a:pt x="324" y="416"/>
                      <a:pt x="324" y="416"/>
                      <a:pt x="324" y="416"/>
                    </a:cubicBezTo>
                    <a:cubicBezTo>
                      <a:pt x="326" y="416"/>
                      <a:pt x="326" y="416"/>
                      <a:pt x="326" y="416"/>
                    </a:cubicBezTo>
                    <a:cubicBezTo>
                      <a:pt x="327" y="415"/>
                      <a:pt x="327" y="415"/>
                      <a:pt x="327" y="415"/>
                    </a:cubicBezTo>
                    <a:cubicBezTo>
                      <a:pt x="329" y="416"/>
                      <a:pt x="329" y="416"/>
                      <a:pt x="329" y="416"/>
                    </a:cubicBezTo>
                    <a:cubicBezTo>
                      <a:pt x="329" y="419"/>
                      <a:pt x="329" y="419"/>
                      <a:pt x="329" y="419"/>
                    </a:cubicBezTo>
                    <a:cubicBezTo>
                      <a:pt x="330" y="421"/>
                      <a:pt x="330" y="421"/>
                      <a:pt x="330" y="421"/>
                    </a:cubicBezTo>
                    <a:cubicBezTo>
                      <a:pt x="332" y="421"/>
                      <a:pt x="332" y="421"/>
                      <a:pt x="332" y="421"/>
                    </a:cubicBezTo>
                    <a:cubicBezTo>
                      <a:pt x="335" y="421"/>
                      <a:pt x="335" y="421"/>
                      <a:pt x="335" y="421"/>
                    </a:cubicBezTo>
                    <a:cubicBezTo>
                      <a:pt x="340" y="418"/>
                      <a:pt x="340" y="418"/>
                      <a:pt x="340" y="418"/>
                    </a:cubicBezTo>
                    <a:cubicBezTo>
                      <a:pt x="341" y="420"/>
                      <a:pt x="341" y="420"/>
                      <a:pt x="341" y="420"/>
                    </a:cubicBezTo>
                    <a:cubicBezTo>
                      <a:pt x="341" y="421"/>
                      <a:pt x="341" y="421"/>
                      <a:pt x="341" y="421"/>
                    </a:cubicBezTo>
                    <a:cubicBezTo>
                      <a:pt x="342" y="424"/>
                      <a:pt x="342" y="424"/>
                      <a:pt x="342" y="424"/>
                    </a:cubicBezTo>
                    <a:cubicBezTo>
                      <a:pt x="346" y="423"/>
                      <a:pt x="346" y="423"/>
                      <a:pt x="346" y="423"/>
                    </a:cubicBezTo>
                    <a:cubicBezTo>
                      <a:pt x="345" y="418"/>
                      <a:pt x="345" y="418"/>
                      <a:pt x="345" y="418"/>
                    </a:cubicBezTo>
                    <a:cubicBezTo>
                      <a:pt x="344" y="414"/>
                      <a:pt x="344" y="414"/>
                      <a:pt x="344" y="414"/>
                    </a:cubicBezTo>
                    <a:cubicBezTo>
                      <a:pt x="345" y="413"/>
                      <a:pt x="345" y="413"/>
                      <a:pt x="345" y="413"/>
                    </a:cubicBezTo>
                    <a:cubicBezTo>
                      <a:pt x="346" y="412"/>
                      <a:pt x="346" y="412"/>
                      <a:pt x="346" y="412"/>
                    </a:cubicBezTo>
                    <a:cubicBezTo>
                      <a:pt x="349" y="411"/>
                      <a:pt x="349" y="411"/>
                      <a:pt x="349" y="411"/>
                    </a:cubicBezTo>
                    <a:cubicBezTo>
                      <a:pt x="351" y="410"/>
                      <a:pt x="351" y="410"/>
                      <a:pt x="351" y="410"/>
                    </a:cubicBezTo>
                    <a:cubicBezTo>
                      <a:pt x="355" y="409"/>
                      <a:pt x="355" y="409"/>
                      <a:pt x="355" y="409"/>
                    </a:cubicBezTo>
                    <a:cubicBezTo>
                      <a:pt x="360" y="410"/>
                      <a:pt x="360" y="410"/>
                      <a:pt x="360" y="410"/>
                    </a:cubicBezTo>
                    <a:cubicBezTo>
                      <a:pt x="364" y="409"/>
                      <a:pt x="364" y="409"/>
                      <a:pt x="364" y="409"/>
                    </a:cubicBezTo>
                    <a:cubicBezTo>
                      <a:pt x="366" y="409"/>
                      <a:pt x="366" y="409"/>
                      <a:pt x="366" y="409"/>
                    </a:cubicBezTo>
                    <a:cubicBezTo>
                      <a:pt x="369" y="406"/>
                      <a:pt x="369" y="406"/>
                      <a:pt x="369" y="406"/>
                    </a:cubicBezTo>
                    <a:cubicBezTo>
                      <a:pt x="370" y="406"/>
                      <a:pt x="370" y="406"/>
                      <a:pt x="370" y="406"/>
                    </a:cubicBezTo>
                    <a:cubicBezTo>
                      <a:pt x="375" y="407"/>
                      <a:pt x="375" y="407"/>
                      <a:pt x="375" y="407"/>
                    </a:cubicBezTo>
                    <a:cubicBezTo>
                      <a:pt x="374" y="404"/>
                      <a:pt x="374" y="404"/>
                      <a:pt x="374" y="404"/>
                    </a:cubicBezTo>
                    <a:cubicBezTo>
                      <a:pt x="378" y="403"/>
                      <a:pt x="378" y="403"/>
                      <a:pt x="378" y="403"/>
                    </a:cubicBezTo>
                    <a:cubicBezTo>
                      <a:pt x="380" y="403"/>
                      <a:pt x="380" y="403"/>
                      <a:pt x="380" y="403"/>
                    </a:cubicBezTo>
                    <a:cubicBezTo>
                      <a:pt x="383" y="405"/>
                      <a:pt x="383" y="405"/>
                      <a:pt x="383" y="405"/>
                    </a:cubicBezTo>
                    <a:cubicBezTo>
                      <a:pt x="383" y="405"/>
                      <a:pt x="386" y="405"/>
                      <a:pt x="387" y="405"/>
                    </a:cubicBezTo>
                    <a:cubicBezTo>
                      <a:pt x="391" y="406"/>
                      <a:pt x="391" y="406"/>
                      <a:pt x="391" y="406"/>
                    </a:cubicBezTo>
                    <a:cubicBezTo>
                      <a:pt x="392" y="410"/>
                      <a:pt x="392" y="410"/>
                      <a:pt x="392" y="410"/>
                    </a:cubicBezTo>
                    <a:cubicBezTo>
                      <a:pt x="393" y="413"/>
                      <a:pt x="393" y="413"/>
                      <a:pt x="393" y="413"/>
                    </a:cubicBezTo>
                    <a:cubicBezTo>
                      <a:pt x="394" y="416"/>
                      <a:pt x="394" y="416"/>
                      <a:pt x="394" y="416"/>
                    </a:cubicBezTo>
                    <a:cubicBezTo>
                      <a:pt x="398" y="418"/>
                      <a:pt x="398" y="418"/>
                      <a:pt x="398" y="418"/>
                    </a:cubicBezTo>
                    <a:cubicBezTo>
                      <a:pt x="402" y="418"/>
                      <a:pt x="402" y="418"/>
                      <a:pt x="402" y="418"/>
                    </a:cubicBezTo>
                    <a:cubicBezTo>
                      <a:pt x="408" y="420"/>
                      <a:pt x="408" y="420"/>
                      <a:pt x="408" y="420"/>
                    </a:cubicBezTo>
                    <a:cubicBezTo>
                      <a:pt x="408" y="421"/>
                      <a:pt x="408" y="421"/>
                      <a:pt x="408" y="421"/>
                    </a:cubicBezTo>
                    <a:cubicBezTo>
                      <a:pt x="409" y="421"/>
                      <a:pt x="410" y="421"/>
                      <a:pt x="410" y="421"/>
                    </a:cubicBezTo>
                    <a:cubicBezTo>
                      <a:pt x="412" y="421"/>
                      <a:pt x="413" y="421"/>
                      <a:pt x="414" y="421"/>
                    </a:cubicBezTo>
                    <a:cubicBezTo>
                      <a:pt x="417" y="422"/>
                      <a:pt x="419" y="423"/>
                      <a:pt x="419" y="426"/>
                    </a:cubicBezTo>
                    <a:cubicBezTo>
                      <a:pt x="420" y="429"/>
                      <a:pt x="421" y="431"/>
                      <a:pt x="423" y="432"/>
                    </a:cubicBezTo>
                    <a:cubicBezTo>
                      <a:pt x="425" y="433"/>
                      <a:pt x="428" y="433"/>
                      <a:pt x="428" y="430"/>
                    </a:cubicBezTo>
                    <a:cubicBezTo>
                      <a:pt x="428" y="429"/>
                      <a:pt x="428" y="428"/>
                      <a:pt x="428" y="427"/>
                    </a:cubicBezTo>
                    <a:cubicBezTo>
                      <a:pt x="428" y="427"/>
                      <a:pt x="428" y="427"/>
                      <a:pt x="428" y="427"/>
                    </a:cubicBezTo>
                    <a:cubicBezTo>
                      <a:pt x="429" y="426"/>
                      <a:pt x="429" y="426"/>
                      <a:pt x="429" y="426"/>
                    </a:cubicBezTo>
                    <a:cubicBezTo>
                      <a:pt x="428" y="426"/>
                      <a:pt x="428" y="426"/>
                      <a:pt x="428" y="426"/>
                    </a:cubicBezTo>
                    <a:cubicBezTo>
                      <a:pt x="428" y="426"/>
                      <a:pt x="428" y="426"/>
                      <a:pt x="428" y="425"/>
                    </a:cubicBezTo>
                    <a:cubicBezTo>
                      <a:pt x="428" y="424"/>
                      <a:pt x="428" y="423"/>
                      <a:pt x="429" y="423"/>
                    </a:cubicBezTo>
                    <a:cubicBezTo>
                      <a:pt x="434" y="423"/>
                      <a:pt x="439" y="420"/>
                      <a:pt x="444" y="418"/>
                    </a:cubicBezTo>
                    <a:cubicBezTo>
                      <a:pt x="448" y="417"/>
                      <a:pt x="452" y="414"/>
                      <a:pt x="454" y="410"/>
                    </a:cubicBezTo>
                    <a:cubicBezTo>
                      <a:pt x="455" y="408"/>
                      <a:pt x="456" y="408"/>
                      <a:pt x="457" y="409"/>
                    </a:cubicBezTo>
                    <a:cubicBezTo>
                      <a:pt x="458" y="410"/>
                      <a:pt x="459" y="411"/>
                      <a:pt x="461" y="410"/>
                    </a:cubicBezTo>
                    <a:cubicBezTo>
                      <a:pt x="464" y="408"/>
                      <a:pt x="467" y="408"/>
                      <a:pt x="471" y="407"/>
                    </a:cubicBezTo>
                    <a:cubicBezTo>
                      <a:pt x="473" y="407"/>
                      <a:pt x="476" y="405"/>
                      <a:pt x="478" y="405"/>
                    </a:cubicBezTo>
                    <a:cubicBezTo>
                      <a:pt x="481" y="404"/>
                      <a:pt x="483" y="403"/>
                      <a:pt x="483" y="400"/>
                    </a:cubicBezTo>
                    <a:cubicBezTo>
                      <a:pt x="484" y="398"/>
                      <a:pt x="486" y="398"/>
                      <a:pt x="486" y="398"/>
                    </a:cubicBezTo>
                    <a:cubicBezTo>
                      <a:pt x="490" y="395"/>
                      <a:pt x="494" y="393"/>
                      <a:pt x="496" y="388"/>
                    </a:cubicBezTo>
                    <a:cubicBezTo>
                      <a:pt x="496" y="388"/>
                      <a:pt x="496" y="388"/>
                      <a:pt x="496" y="387"/>
                    </a:cubicBezTo>
                    <a:cubicBezTo>
                      <a:pt x="499" y="385"/>
                      <a:pt x="501" y="383"/>
                      <a:pt x="502" y="379"/>
                    </a:cubicBezTo>
                    <a:cubicBezTo>
                      <a:pt x="502" y="378"/>
                      <a:pt x="503" y="378"/>
                      <a:pt x="505" y="378"/>
                    </a:cubicBezTo>
                    <a:cubicBezTo>
                      <a:pt x="506" y="377"/>
                      <a:pt x="507" y="375"/>
                      <a:pt x="506" y="374"/>
                    </a:cubicBezTo>
                    <a:cubicBezTo>
                      <a:pt x="506" y="371"/>
                      <a:pt x="506" y="368"/>
                      <a:pt x="506" y="365"/>
                    </a:cubicBezTo>
                    <a:cubicBezTo>
                      <a:pt x="506" y="363"/>
                      <a:pt x="506" y="362"/>
                      <a:pt x="508" y="360"/>
                    </a:cubicBezTo>
                    <a:cubicBezTo>
                      <a:pt x="511" y="358"/>
                      <a:pt x="513" y="355"/>
                      <a:pt x="514" y="351"/>
                    </a:cubicBezTo>
                    <a:cubicBezTo>
                      <a:pt x="514" y="349"/>
                      <a:pt x="514" y="347"/>
                      <a:pt x="516" y="345"/>
                    </a:cubicBezTo>
                    <a:cubicBezTo>
                      <a:pt x="519" y="343"/>
                      <a:pt x="520" y="340"/>
                      <a:pt x="520" y="338"/>
                    </a:cubicBezTo>
                    <a:cubicBezTo>
                      <a:pt x="520" y="335"/>
                      <a:pt x="520" y="333"/>
                      <a:pt x="521" y="332"/>
                    </a:cubicBezTo>
                    <a:cubicBezTo>
                      <a:pt x="523" y="328"/>
                      <a:pt x="522" y="326"/>
                      <a:pt x="520" y="323"/>
                    </a:cubicBezTo>
                    <a:cubicBezTo>
                      <a:pt x="519" y="322"/>
                      <a:pt x="517" y="321"/>
                      <a:pt x="516" y="320"/>
                    </a:cubicBezTo>
                    <a:cubicBezTo>
                      <a:pt x="514" y="319"/>
                      <a:pt x="513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8"/>
                      <a:pt x="511" y="317"/>
                      <a:pt x="512" y="316"/>
                    </a:cubicBezTo>
                    <a:cubicBezTo>
                      <a:pt x="514" y="315"/>
                      <a:pt x="515" y="314"/>
                      <a:pt x="516" y="312"/>
                    </a:cubicBezTo>
                    <a:cubicBezTo>
                      <a:pt x="518" y="311"/>
                      <a:pt x="518" y="310"/>
                      <a:pt x="517" y="308"/>
                    </a:cubicBezTo>
                    <a:cubicBezTo>
                      <a:pt x="516" y="306"/>
                      <a:pt x="514" y="305"/>
                      <a:pt x="511" y="303"/>
                    </a:cubicBezTo>
                    <a:cubicBezTo>
                      <a:pt x="511" y="303"/>
                      <a:pt x="511" y="303"/>
                      <a:pt x="511" y="303"/>
                    </a:cubicBezTo>
                    <a:cubicBezTo>
                      <a:pt x="511" y="302"/>
                      <a:pt x="511" y="302"/>
                      <a:pt x="511" y="302"/>
                    </a:cubicBezTo>
                    <a:cubicBezTo>
                      <a:pt x="511" y="303"/>
                      <a:pt x="511" y="303"/>
                      <a:pt x="511" y="303"/>
                    </a:cubicBezTo>
                    <a:cubicBezTo>
                      <a:pt x="511" y="303"/>
                      <a:pt x="511" y="303"/>
                      <a:pt x="511" y="303"/>
                    </a:cubicBezTo>
                    <a:cubicBezTo>
                      <a:pt x="512" y="303"/>
                      <a:pt x="513" y="303"/>
                      <a:pt x="514" y="302"/>
                    </a:cubicBezTo>
                    <a:cubicBezTo>
                      <a:pt x="516" y="301"/>
                      <a:pt x="516" y="299"/>
                      <a:pt x="514" y="297"/>
                    </a:cubicBezTo>
                    <a:cubicBezTo>
                      <a:pt x="514" y="295"/>
                      <a:pt x="512" y="294"/>
                      <a:pt x="511" y="293"/>
                    </a:cubicBezTo>
                    <a:cubicBezTo>
                      <a:pt x="508" y="292"/>
                      <a:pt x="506" y="290"/>
                      <a:pt x="504" y="287"/>
                    </a:cubicBezTo>
                    <a:cubicBezTo>
                      <a:pt x="503" y="282"/>
                      <a:pt x="501" y="279"/>
                      <a:pt x="498" y="275"/>
                    </a:cubicBezTo>
                    <a:cubicBezTo>
                      <a:pt x="498" y="273"/>
                      <a:pt x="496" y="271"/>
                      <a:pt x="493" y="270"/>
                    </a:cubicBezTo>
                    <a:cubicBezTo>
                      <a:pt x="492" y="269"/>
                      <a:pt x="491" y="268"/>
                      <a:pt x="489" y="267"/>
                    </a:cubicBezTo>
                    <a:cubicBezTo>
                      <a:pt x="486" y="266"/>
                      <a:pt x="485" y="263"/>
                      <a:pt x="486" y="260"/>
                    </a:cubicBezTo>
                    <a:cubicBezTo>
                      <a:pt x="486" y="257"/>
                      <a:pt x="486" y="255"/>
                      <a:pt x="488" y="254"/>
                    </a:cubicBezTo>
                    <a:cubicBezTo>
                      <a:pt x="488" y="252"/>
                      <a:pt x="490" y="250"/>
                      <a:pt x="491" y="249"/>
                    </a:cubicBezTo>
                    <a:cubicBezTo>
                      <a:pt x="492" y="245"/>
                      <a:pt x="494" y="243"/>
                      <a:pt x="497" y="242"/>
                    </a:cubicBezTo>
                    <a:cubicBezTo>
                      <a:pt x="500" y="240"/>
                      <a:pt x="503" y="238"/>
                      <a:pt x="507" y="238"/>
                    </a:cubicBezTo>
                    <a:cubicBezTo>
                      <a:pt x="508" y="238"/>
                      <a:pt x="509" y="237"/>
                      <a:pt x="509" y="236"/>
                    </a:cubicBezTo>
                    <a:cubicBezTo>
                      <a:pt x="509" y="234"/>
                      <a:pt x="509" y="234"/>
                      <a:pt x="509" y="232"/>
                    </a:cubicBezTo>
                    <a:cubicBezTo>
                      <a:pt x="509" y="231"/>
                      <a:pt x="508" y="229"/>
                      <a:pt x="506" y="229"/>
                    </a:cubicBezTo>
                    <a:cubicBezTo>
                      <a:pt x="504" y="229"/>
                      <a:pt x="503" y="229"/>
                      <a:pt x="501" y="229"/>
                    </a:cubicBezTo>
                    <a:cubicBezTo>
                      <a:pt x="499" y="229"/>
                      <a:pt x="498" y="229"/>
                      <a:pt x="496" y="228"/>
                    </a:cubicBezTo>
                    <a:cubicBezTo>
                      <a:pt x="495" y="227"/>
                      <a:pt x="493" y="227"/>
                      <a:pt x="492" y="226"/>
                    </a:cubicBezTo>
                    <a:cubicBezTo>
                      <a:pt x="491" y="225"/>
                      <a:pt x="489" y="225"/>
                      <a:pt x="488" y="226"/>
                    </a:cubicBezTo>
                    <a:cubicBezTo>
                      <a:pt x="485" y="227"/>
                      <a:pt x="483" y="230"/>
                      <a:pt x="481" y="232"/>
                    </a:cubicBezTo>
                    <a:cubicBezTo>
                      <a:pt x="481" y="233"/>
                      <a:pt x="479" y="234"/>
                      <a:pt x="478" y="234"/>
                    </a:cubicBezTo>
                    <a:cubicBezTo>
                      <a:pt x="476" y="234"/>
                      <a:pt x="475" y="234"/>
                      <a:pt x="474" y="232"/>
                    </a:cubicBezTo>
                    <a:cubicBezTo>
                      <a:pt x="473" y="229"/>
                      <a:pt x="471" y="226"/>
                      <a:pt x="468" y="225"/>
                    </a:cubicBezTo>
                    <a:cubicBezTo>
                      <a:pt x="464" y="224"/>
                      <a:pt x="462" y="222"/>
                      <a:pt x="460" y="219"/>
                    </a:cubicBezTo>
                    <a:cubicBezTo>
                      <a:pt x="458" y="217"/>
                      <a:pt x="459" y="212"/>
                      <a:pt x="462" y="212"/>
                    </a:cubicBezTo>
                    <a:cubicBezTo>
                      <a:pt x="463" y="212"/>
                      <a:pt x="465" y="212"/>
                      <a:pt x="466" y="212"/>
                    </a:cubicBezTo>
                    <a:cubicBezTo>
                      <a:pt x="468" y="211"/>
                      <a:pt x="470" y="210"/>
                      <a:pt x="471" y="207"/>
                    </a:cubicBezTo>
                    <a:cubicBezTo>
                      <a:pt x="472" y="203"/>
                      <a:pt x="473" y="199"/>
                      <a:pt x="478" y="197"/>
                    </a:cubicBezTo>
                    <a:cubicBezTo>
                      <a:pt x="479" y="196"/>
                      <a:pt x="479" y="194"/>
                      <a:pt x="480" y="193"/>
                    </a:cubicBezTo>
                    <a:cubicBezTo>
                      <a:pt x="481" y="191"/>
                      <a:pt x="482" y="189"/>
                      <a:pt x="483" y="187"/>
                    </a:cubicBezTo>
                    <a:cubicBezTo>
                      <a:pt x="484" y="186"/>
                      <a:pt x="486" y="185"/>
                      <a:pt x="486" y="185"/>
                    </a:cubicBezTo>
                    <a:cubicBezTo>
                      <a:pt x="489" y="184"/>
                      <a:pt x="491" y="186"/>
                      <a:pt x="493" y="188"/>
                    </a:cubicBezTo>
                    <a:cubicBezTo>
                      <a:pt x="495" y="189"/>
                      <a:pt x="494" y="192"/>
                      <a:pt x="493" y="193"/>
                    </a:cubicBezTo>
                    <a:cubicBezTo>
                      <a:pt x="493" y="194"/>
                      <a:pt x="493" y="194"/>
                      <a:pt x="492" y="195"/>
                    </a:cubicBezTo>
                    <a:cubicBezTo>
                      <a:pt x="491" y="197"/>
                      <a:pt x="491" y="200"/>
                      <a:pt x="492" y="203"/>
                    </a:cubicBezTo>
                    <a:cubicBezTo>
                      <a:pt x="492" y="204"/>
                      <a:pt x="492" y="205"/>
                      <a:pt x="493" y="206"/>
                    </a:cubicBezTo>
                    <a:cubicBezTo>
                      <a:pt x="493" y="208"/>
                      <a:pt x="492" y="209"/>
                      <a:pt x="491" y="210"/>
                    </a:cubicBezTo>
                    <a:cubicBezTo>
                      <a:pt x="491" y="211"/>
                      <a:pt x="491" y="211"/>
                      <a:pt x="491" y="211"/>
                    </a:cubicBezTo>
                    <a:cubicBezTo>
                      <a:pt x="491" y="212"/>
                      <a:pt x="491" y="212"/>
                      <a:pt x="491" y="213"/>
                    </a:cubicBezTo>
                    <a:cubicBezTo>
                      <a:pt x="492" y="213"/>
                      <a:pt x="493" y="214"/>
                      <a:pt x="493" y="213"/>
                    </a:cubicBezTo>
                    <a:cubicBezTo>
                      <a:pt x="496" y="212"/>
                      <a:pt x="498" y="210"/>
                      <a:pt x="499" y="208"/>
                    </a:cubicBezTo>
                    <a:cubicBezTo>
                      <a:pt x="503" y="202"/>
                      <a:pt x="509" y="200"/>
                      <a:pt x="516" y="199"/>
                    </a:cubicBezTo>
                    <a:cubicBezTo>
                      <a:pt x="516" y="199"/>
                      <a:pt x="517" y="199"/>
                      <a:pt x="518" y="199"/>
                    </a:cubicBezTo>
                    <a:cubicBezTo>
                      <a:pt x="519" y="192"/>
                      <a:pt x="519" y="192"/>
                      <a:pt x="519" y="192"/>
                    </a:cubicBezTo>
                    <a:cubicBezTo>
                      <a:pt x="522" y="189"/>
                      <a:pt x="522" y="189"/>
                      <a:pt x="522" y="189"/>
                    </a:cubicBezTo>
                    <a:cubicBezTo>
                      <a:pt x="523" y="185"/>
                      <a:pt x="523" y="185"/>
                      <a:pt x="523" y="185"/>
                    </a:cubicBezTo>
                    <a:cubicBezTo>
                      <a:pt x="525" y="184"/>
                      <a:pt x="525" y="184"/>
                      <a:pt x="525" y="184"/>
                    </a:cubicBezTo>
                    <a:cubicBezTo>
                      <a:pt x="527" y="181"/>
                      <a:pt x="527" y="181"/>
                      <a:pt x="527" y="181"/>
                    </a:cubicBezTo>
                    <a:cubicBezTo>
                      <a:pt x="529" y="180"/>
                      <a:pt x="529" y="180"/>
                      <a:pt x="529" y="180"/>
                    </a:cubicBezTo>
                    <a:cubicBezTo>
                      <a:pt x="531" y="174"/>
                      <a:pt x="531" y="174"/>
                      <a:pt x="531" y="174"/>
                    </a:cubicBezTo>
                    <a:cubicBezTo>
                      <a:pt x="531" y="169"/>
                      <a:pt x="531" y="169"/>
                      <a:pt x="531" y="169"/>
                    </a:cubicBezTo>
                    <a:cubicBezTo>
                      <a:pt x="532" y="167"/>
                      <a:pt x="532" y="167"/>
                      <a:pt x="532" y="167"/>
                    </a:cubicBezTo>
                    <a:cubicBezTo>
                      <a:pt x="534" y="169"/>
                      <a:pt x="534" y="169"/>
                      <a:pt x="534" y="169"/>
                    </a:cubicBezTo>
                    <a:cubicBezTo>
                      <a:pt x="537" y="172"/>
                      <a:pt x="537" y="172"/>
                      <a:pt x="537" y="172"/>
                    </a:cubicBezTo>
                    <a:cubicBezTo>
                      <a:pt x="539" y="172"/>
                      <a:pt x="539" y="172"/>
                      <a:pt x="539" y="172"/>
                    </a:cubicBezTo>
                    <a:cubicBezTo>
                      <a:pt x="541" y="172"/>
                      <a:pt x="541" y="172"/>
                      <a:pt x="541" y="172"/>
                    </a:cubicBezTo>
                    <a:cubicBezTo>
                      <a:pt x="545" y="172"/>
                      <a:pt x="545" y="172"/>
                      <a:pt x="545" y="172"/>
                    </a:cubicBezTo>
                    <a:cubicBezTo>
                      <a:pt x="548" y="172"/>
                      <a:pt x="548" y="172"/>
                      <a:pt x="548" y="172"/>
                    </a:cubicBezTo>
                    <a:cubicBezTo>
                      <a:pt x="549" y="168"/>
                      <a:pt x="549" y="168"/>
                      <a:pt x="549" y="168"/>
                    </a:cubicBezTo>
                    <a:cubicBezTo>
                      <a:pt x="545" y="164"/>
                      <a:pt x="545" y="164"/>
                      <a:pt x="545" y="164"/>
                    </a:cubicBezTo>
                    <a:cubicBezTo>
                      <a:pt x="547" y="164"/>
                      <a:pt x="547" y="164"/>
                      <a:pt x="547" y="164"/>
                    </a:cubicBezTo>
                    <a:cubicBezTo>
                      <a:pt x="551" y="162"/>
                      <a:pt x="551" y="162"/>
                      <a:pt x="551" y="162"/>
                    </a:cubicBezTo>
                    <a:cubicBezTo>
                      <a:pt x="552" y="159"/>
                      <a:pt x="552" y="159"/>
                      <a:pt x="552" y="159"/>
                    </a:cubicBezTo>
                    <a:cubicBezTo>
                      <a:pt x="554" y="156"/>
                      <a:pt x="554" y="156"/>
                      <a:pt x="554" y="156"/>
                    </a:cubicBezTo>
                    <a:cubicBezTo>
                      <a:pt x="556" y="157"/>
                      <a:pt x="556" y="157"/>
                      <a:pt x="556" y="157"/>
                    </a:cubicBezTo>
                    <a:cubicBezTo>
                      <a:pt x="556" y="154"/>
                      <a:pt x="556" y="154"/>
                      <a:pt x="556" y="154"/>
                    </a:cubicBezTo>
                    <a:cubicBezTo>
                      <a:pt x="556" y="153"/>
                      <a:pt x="556" y="153"/>
                      <a:pt x="556" y="153"/>
                    </a:cubicBezTo>
                    <a:cubicBezTo>
                      <a:pt x="556" y="149"/>
                      <a:pt x="556" y="149"/>
                      <a:pt x="556" y="149"/>
                    </a:cubicBezTo>
                    <a:cubicBezTo>
                      <a:pt x="557" y="149"/>
                      <a:pt x="557" y="149"/>
                      <a:pt x="557" y="149"/>
                    </a:cubicBezTo>
                    <a:cubicBezTo>
                      <a:pt x="558" y="149"/>
                      <a:pt x="558" y="149"/>
                      <a:pt x="558" y="149"/>
                    </a:cubicBezTo>
                    <a:cubicBezTo>
                      <a:pt x="559" y="152"/>
                      <a:pt x="559" y="152"/>
                      <a:pt x="559" y="152"/>
                    </a:cubicBezTo>
                    <a:cubicBezTo>
                      <a:pt x="561" y="153"/>
                      <a:pt x="561" y="153"/>
                      <a:pt x="561" y="153"/>
                    </a:cubicBezTo>
                    <a:cubicBezTo>
                      <a:pt x="561" y="149"/>
                      <a:pt x="561" y="149"/>
                      <a:pt x="561" y="149"/>
                    </a:cubicBezTo>
                    <a:cubicBezTo>
                      <a:pt x="566" y="149"/>
                      <a:pt x="566" y="149"/>
                      <a:pt x="566" y="149"/>
                    </a:cubicBezTo>
                    <a:cubicBezTo>
                      <a:pt x="566" y="146"/>
                      <a:pt x="566" y="146"/>
                      <a:pt x="566" y="146"/>
                    </a:cubicBezTo>
                    <a:cubicBezTo>
                      <a:pt x="566" y="141"/>
                      <a:pt x="566" y="141"/>
                      <a:pt x="566" y="141"/>
                    </a:cubicBezTo>
                    <a:cubicBezTo>
                      <a:pt x="565" y="139"/>
                      <a:pt x="565" y="139"/>
                      <a:pt x="565" y="139"/>
                    </a:cubicBezTo>
                    <a:cubicBezTo>
                      <a:pt x="564" y="132"/>
                      <a:pt x="564" y="132"/>
                      <a:pt x="564" y="132"/>
                    </a:cubicBezTo>
                    <a:cubicBezTo>
                      <a:pt x="559" y="121"/>
                      <a:pt x="559" y="121"/>
                      <a:pt x="559" y="121"/>
                    </a:cubicBezTo>
                    <a:cubicBezTo>
                      <a:pt x="566" y="118"/>
                      <a:pt x="566" y="118"/>
                      <a:pt x="566" y="118"/>
                    </a:cubicBezTo>
                    <a:cubicBezTo>
                      <a:pt x="569" y="123"/>
                      <a:pt x="569" y="123"/>
                      <a:pt x="569" y="123"/>
                    </a:cubicBezTo>
                    <a:cubicBezTo>
                      <a:pt x="571" y="126"/>
                      <a:pt x="571" y="126"/>
                      <a:pt x="571" y="126"/>
                    </a:cubicBezTo>
                    <a:cubicBezTo>
                      <a:pt x="573" y="125"/>
                      <a:pt x="573" y="125"/>
                      <a:pt x="573" y="125"/>
                    </a:cubicBezTo>
                    <a:cubicBezTo>
                      <a:pt x="573" y="116"/>
                      <a:pt x="573" y="116"/>
                      <a:pt x="573" y="116"/>
                    </a:cubicBezTo>
                    <a:cubicBezTo>
                      <a:pt x="576" y="112"/>
                      <a:pt x="576" y="112"/>
                      <a:pt x="576" y="112"/>
                    </a:cubicBezTo>
                    <a:cubicBezTo>
                      <a:pt x="578" y="104"/>
                      <a:pt x="578" y="104"/>
                      <a:pt x="578" y="104"/>
                    </a:cubicBezTo>
                    <a:cubicBezTo>
                      <a:pt x="579" y="99"/>
                      <a:pt x="579" y="99"/>
                      <a:pt x="579" y="99"/>
                    </a:cubicBezTo>
                    <a:cubicBezTo>
                      <a:pt x="577" y="92"/>
                      <a:pt x="577" y="92"/>
                      <a:pt x="577" y="92"/>
                    </a:cubicBezTo>
                    <a:cubicBezTo>
                      <a:pt x="576" y="87"/>
                      <a:pt x="576" y="87"/>
                      <a:pt x="576" y="87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9" y="79"/>
                      <a:pt x="579" y="79"/>
                      <a:pt x="579" y="79"/>
                    </a:cubicBezTo>
                    <a:cubicBezTo>
                      <a:pt x="578" y="76"/>
                      <a:pt x="578" y="76"/>
                      <a:pt x="578" y="76"/>
                    </a:cubicBezTo>
                    <a:cubicBezTo>
                      <a:pt x="575" y="71"/>
                      <a:pt x="575" y="71"/>
                      <a:pt x="575" y="71"/>
                    </a:cubicBezTo>
                    <a:cubicBezTo>
                      <a:pt x="574" y="67"/>
                      <a:pt x="574" y="67"/>
                      <a:pt x="574" y="67"/>
                    </a:cubicBezTo>
                    <a:cubicBezTo>
                      <a:pt x="570" y="66"/>
                      <a:pt x="570" y="66"/>
                      <a:pt x="570" y="66"/>
                    </a:cubicBezTo>
                    <a:cubicBezTo>
                      <a:pt x="565" y="71"/>
                      <a:pt x="565" y="71"/>
                      <a:pt x="565" y="71"/>
                    </a:cubicBezTo>
                    <a:cubicBezTo>
                      <a:pt x="561" y="73"/>
                      <a:pt x="561" y="73"/>
                      <a:pt x="561" y="73"/>
                    </a:cubicBezTo>
                    <a:cubicBezTo>
                      <a:pt x="559" y="77"/>
                      <a:pt x="559" y="77"/>
                      <a:pt x="559" y="77"/>
                    </a:cubicBezTo>
                    <a:cubicBezTo>
                      <a:pt x="556" y="80"/>
                      <a:pt x="556" y="80"/>
                      <a:pt x="556" y="80"/>
                    </a:cubicBezTo>
                    <a:cubicBezTo>
                      <a:pt x="550" y="81"/>
                      <a:pt x="550" y="81"/>
                      <a:pt x="550" y="81"/>
                    </a:cubicBezTo>
                    <a:cubicBezTo>
                      <a:pt x="549" y="79"/>
                      <a:pt x="549" y="79"/>
                      <a:pt x="549" y="79"/>
                    </a:cubicBezTo>
                    <a:cubicBezTo>
                      <a:pt x="544" y="80"/>
                      <a:pt x="544" y="80"/>
                      <a:pt x="544" y="80"/>
                    </a:cubicBezTo>
                    <a:cubicBezTo>
                      <a:pt x="539" y="74"/>
                      <a:pt x="539" y="74"/>
                      <a:pt x="539" y="74"/>
                    </a:cubicBezTo>
                    <a:cubicBezTo>
                      <a:pt x="540" y="69"/>
                      <a:pt x="540" y="69"/>
                      <a:pt x="540" y="69"/>
                    </a:cubicBezTo>
                    <a:cubicBezTo>
                      <a:pt x="537" y="66"/>
                      <a:pt x="537" y="66"/>
                      <a:pt x="537" y="66"/>
                    </a:cubicBezTo>
                    <a:cubicBezTo>
                      <a:pt x="538" y="64"/>
                      <a:pt x="538" y="64"/>
                      <a:pt x="538" y="64"/>
                    </a:cubicBezTo>
                    <a:cubicBezTo>
                      <a:pt x="532" y="64"/>
                      <a:pt x="532" y="64"/>
                      <a:pt x="532" y="64"/>
                    </a:cubicBezTo>
                    <a:cubicBezTo>
                      <a:pt x="526" y="59"/>
                      <a:pt x="526" y="59"/>
                      <a:pt x="526" y="59"/>
                    </a:cubicBezTo>
                    <a:cubicBezTo>
                      <a:pt x="522" y="56"/>
                      <a:pt x="522" y="56"/>
                      <a:pt x="522" y="56"/>
                    </a:cubicBezTo>
                    <a:cubicBezTo>
                      <a:pt x="518" y="58"/>
                      <a:pt x="518" y="58"/>
                      <a:pt x="518" y="58"/>
                    </a:cubicBezTo>
                    <a:cubicBezTo>
                      <a:pt x="514" y="54"/>
                      <a:pt x="514" y="54"/>
                      <a:pt x="514" y="54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4" y="53"/>
                      <a:pt x="504" y="53"/>
                      <a:pt x="504" y="53"/>
                    </a:cubicBezTo>
                    <a:cubicBezTo>
                      <a:pt x="501" y="49"/>
                      <a:pt x="501" y="49"/>
                      <a:pt x="501" y="49"/>
                    </a:cubicBezTo>
                    <a:cubicBezTo>
                      <a:pt x="500" y="46"/>
                      <a:pt x="500" y="46"/>
                      <a:pt x="500" y="46"/>
                    </a:cubicBezTo>
                    <a:cubicBezTo>
                      <a:pt x="498" y="44"/>
                      <a:pt x="498" y="44"/>
                      <a:pt x="498" y="44"/>
                    </a:cubicBezTo>
                    <a:cubicBezTo>
                      <a:pt x="496" y="38"/>
                      <a:pt x="496" y="38"/>
                      <a:pt x="496" y="38"/>
                    </a:cubicBezTo>
                    <a:cubicBezTo>
                      <a:pt x="492" y="36"/>
                      <a:pt x="492" y="36"/>
                      <a:pt x="492" y="36"/>
                    </a:cubicBezTo>
                    <a:cubicBezTo>
                      <a:pt x="490" y="31"/>
                      <a:pt x="490" y="31"/>
                      <a:pt x="490" y="31"/>
                    </a:cubicBezTo>
                    <a:cubicBezTo>
                      <a:pt x="488" y="31"/>
                      <a:pt x="488" y="31"/>
                      <a:pt x="488" y="31"/>
                    </a:cubicBezTo>
                    <a:cubicBezTo>
                      <a:pt x="486" y="26"/>
                      <a:pt x="486" y="26"/>
                      <a:pt x="486" y="26"/>
                    </a:cubicBezTo>
                    <a:cubicBezTo>
                      <a:pt x="481" y="21"/>
                      <a:pt x="481" y="21"/>
                      <a:pt x="481" y="21"/>
                    </a:cubicBezTo>
                    <a:cubicBezTo>
                      <a:pt x="482" y="18"/>
                      <a:pt x="482" y="18"/>
                      <a:pt x="482" y="18"/>
                    </a:cubicBezTo>
                    <a:cubicBezTo>
                      <a:pt x="479" y="17"/>
                      <a:pt x="479" y="17"/>
                      <a:pt x="479" y="17"/>
                    </a:cubicBezTo>
                    <a:cubicBezTo>
                      <a:pt x="478" y="13"/>
                      <a:pt x="478" y="13"/>
                      <a:pt x="478" y="13"/>
                    </a:cubicBezTo>
                    <a:cubicBezTo>
                      <a:pt x="476" y="11"/>
                      <a:pt x="476" y="11"/>
                      <a:pt x="476" y="11"/>
                    </a:cubicBezTo>
                    <a:cubicBezTo>
                      <a:pt x="473" y="8"/>
                      <a:pt x="473" y="8"/>
                      <a:pt x="473" y="8"/>
                    </a:cubicBezTo>
                    <a:cubicBezTo>
                      <a:pt x="469" y="6"/>
                      <a:pt x="469" y="6"/>
                      <a:pt x="469" y="6"/>
                    </a:cubicBezTo>
                    <a:cubicBezTo>
                      <a:pt x="469" y="6"/>
                      <a:pt x="468" y="3"/>
                      <a:pt x="468" y="3"/>
                    </a:cubicBezTo>
                    <a:cubicBezTo>
                      <a:pt x="467" y="3"/>
                      <a:pt x="463" y="3"/>
                      <a:pt x="463" y="3"/>
                    </a:cubicBezTo>
                    <a:cubicBezTo>
                      <a:pt x="462" y="5"/>
                      <a:pt x="462" y="5"/>
                      <a:pt x="462" y="5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6" y="3"/>
                      <a:pt x="456" y="3"/>
                      <a:pt x="456" y="3"/>
                    </a:cubicBezTo>
                    <a:cubicBezTo>
                      <a:pt x="453" y="1"/>
                      <a:pt x="453" y="1"/>
                      <a:pt x="453" y="1"/>
                    </a:cubicBez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1"/>
                      <a:pt x="445" y="1"/>
                      <a:pt x="445" y="1"/>
                    </a:cubicBezTo>
                    <a:cubicBezTo>
                      <a:pt x="443" y="3"/>
                      <a:pt x="443" y="3"/>
                      <a:pt x="443" y="3"/>
                    </a:cubicBezTo>
                    <a:cubicBezTo>
                      <a:pt x="438" y="3"/>
                      <a:pt x="438" y="3"/>
                      <a:pt x="438" y="3"/>
                    </a:cubicBezTo>
                    <a:cubicBezTo>
                      <a:pt x="435" y="5"/>
                      <a:pt x="435" y="5"/>
                      <a:pt x="435" y="5"/>
                    </a:cubicBezTo>
                    <a:cubicBezTo>
                      <a:pt x="432" y="6"/>
                      <a:pt x="432" y="6"/>
                      <a:pt x="432" y="6"/>
                    </a:cubicBezTo>
                    <a:cubicBezTo>
                      <a:pt x="425" y="7"/>
                      <a:pt x="425" y="7"/>
                      <a:pt x="425" y="7"/>
                    </a:cubicBezTo>
                    <a:cubicBezTo>
                      <a:pt x="423" y="11"/>
                      <a:pt x="423" y="11"/>
                      <a:pt x="423" y="11"/>
                    </a:cubicBezTo>
                    <a:cubicBezTo>
                      <a:pt x="421" y="16"/>
                      <a:pt x="421" y="16"/>
                      <a:pt x="421" y="16"/>
                    </a:cubicBezTo>
                    <a:cubicBezTo>
                      <a:pt x="423" y="18"/>
                      <a:pt x="423" y="18"/>
                      <a:pt x="423" y="18"/>
                    </a:cubicBezTo>
                    <a:cubicBezTo>
                      <a:pt x="425" y="17"/>
                      <a:pt x="425" y="17"/>
                      <a:pt x="425" y="17"/>
                    </a:cubicBezTo>
                    <a:cubicBezTo>
                      <a:pt x="425" y="17"/>
                      <a:pt x="427" y="15"/>
                      <a:pt x="427" y="16"/>
                    </a:cubicBezTo>
                    <a:cubicBezTo>
                      <a:pt x="428" y="16"/>
                      <a:pt x="429" y="19"/>
                      <a:pt x="429" y="19"/>
                    </a:cubicBezTo>
                    <a:cubicBezTo>
                      <a:pt x="431" y="23"/>
                      <a:pt x="431" y="23"/>
                      <a:pt x="431" y="23"/>
                    </a:cubicBezTo>
                    <a:cubicBezTo>
                      <a:pt x="431" y="27"/>
                      <a:pt x="431" y="27"/>
                      <a:pt x="431" y="27"/>
                    </a:cubicBezTo>
                    <a:cubicBezTo>
                      <a:pt x="429" y="29"/>
                      <a:pt x="429" y="29"/>
                      <a:pt x="429" y="29"/>
                    </a:cubicBezTo>
                    <a:cubicBezTo>
                      <a:pt x="428" y="32"/>
                      <a:pt x="428" y="32"/>
                      <a:pt x="428" y="32"/>
                    </a:cubicBezTo>
                    <a:cubicBezTo>
                      <a:pt x="426" y="35"/>
                      <a:pt x="426" y="35"/>
                      <a:pt x="426" y="35"/>
                    </a:cubicBezTo>
                    <a:cubicBezTo>
                      <a:pt x="428" y="38"/>
                      <a:pt x="428" y="38"/>
                      <a:pt x="428" y="38"/>
                    </a:cubicBezTo>
                    <a:cubicBezTo>
                      <a:pt x="428" y="43"/>
                      <a:pt x="428" y="43"/>
                      <a:pt x="428" y="43"/>
                    </a:cubicBezTo>
                    <a:cubicBezTo>
                      <a:pt x="426" y="46"/>
                      <a:pt x="426" y="46"/>
                      <a:pt x="426" y="46"/>
                    </a:cubicBezTo>
                    <a:cubicBezTo>
                      <a:pt x="427" y="51"/>
                      <a:pt x="427" y="51"/>
                      <a:pt x="427" y="51"/>
                    </a:cubicBezTo>
                    <a:cubicBezTo>
                      <a:pt x="428" y="53"/>
                      <a:pt x="428" y="53"/>
                      <a:pt x="428" y="53"/>
                    </a:cubicBezTo>
                    <a:cubicBezTo>
                      <a:pt x="431" y="53"/>
                      <a:pt x="431" y="53"/>
                      <a:pt x="431" y="53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428" y="59"/>
                      <a:pt x="428" y="59"/>
                      <a:pt x="428" y="59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18" y="66"/>
                      <a:pt x="418" y="66"/>
                      <a:pt x="418" y="66"/>
                    </a:cubicBezTo>
                    <a:cubicBezTo>
                      <a:pt x="414" y="63"/>
                      <a:pt x="414" y="63"/>
                      <a:pt x="414" y="63"/>
                    </a:cubicBezTo>
                    <a:cubicBezTo>
                      <a:pt x="412" y="63"/>
                      <a:pt x="412" y="63"/>
                      <a:pt x="412" y="63"/>
                    </a:cubicBezTo>
                    <a:cubicBezTo>
                      <a:pt x="409" y="63"/>
                      <a:pt x="409" y="63"/>
                      <a:pt x="409" y="63"/>
                    </a:cubicBezTo>
                    <a:cubicBezTo>
                      <a:pt x="409" y="63"/>
                      <a:pt x="409" y="63"/>
                      <a:pt x="409" y="63"/>
                    </a:cubicBezTo>
                    <a:cubicBezTo>
                      <a:pt x="407" y="80"/>
                      <a:pt x="407" y="80"/>
                      <a:pt x="407" y="80"/>
                    </a:cubicBezTo>
                    <a:cubicBezTo>
                      <a:pt x="406" y="87"/>
                      <a:pt x="406" y="87"/>
                      <a:pt x="406" y="87"/>
                    </a:cubicBezTo>
                    <a:cubicBezTo>
                      <a:pt x="407" y="93"/>
                      <a:pt x="407" y="93"/>
                      <a:pt x="407" y="93"/>
                    </a:cubicBezTo>
                    <a:cubicBezTo>
                      <a:pt x="411" y="96"/>
                      <a:pt x="411" y="96"/>
                      <a:pt x="411" y="96"/>
                    </a:cubicBezTo>
                    <a:cubicBezTo>
                      <a:pt x="414" y="93"/>
                      <a:pt x="414" y="93"/>
                      <a:pt x="414" y="93"/>
                    </a:cubicBezTo>
                    <a:cubicBezTo>
                      <a:pt x="423" y="94"/>
                      <a:pt x="423" y="94"/>
                      <a:pt x="423" y="94"/>
                    </a:cubicBezTo>
                    <a:cubicBezTo>
                      <a:pt x="424" y="96"/>
                      <a:pt x="424" y="96"/>
                      <a:pt x="424" y="96"/>
                    </a:cubicBezTo>
                    <a:cubicBezTo>
                      <a:pt x="426" y="92"/>
                      <a:pt x="426" y="92"/>
                      <a:pt x="426" y="92"/>
                    </a:cubicBezTo>
                    <a:cubicBezTo>
                      <a:pt x="427" y="88"/>
                      <a:pt x="427" y="88"/>
                      <a:pt x="427" y="88"/>
                    </a:cubicBezTo>
                    <a:cubicBezTo>
                      <a:pt x="430" y="88"/>
                      <a:pt x="430" y="88"/>
                      <a:pt x="430" y="88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45" y="99"/>
                      <a:pt x="445" y="99"/>
                      <a:pt x="445" y="99"/>
                    </a:cubicBezTo>
                    <a:cubicBezTo>
                      <a:pt x="447" y="103"/>
                      <a:pt x="447" y="103"/>
                      <a:pt x="447" y="103"/>
                    </a:cubicBezTo>
                    <a:cubicBezTo>
                      <a:pt x="446" y="109"/>
                      <a:pt x="446" y="109"/>
                      <a:pt x="446" y="109"/>
                    </a:cubicBezTo>
                    <a:cubicBezTo>
                      <a:pt x="443" y="107"/>
                      <a:pt x="443" y="107"/>
                      <a:pt x="443" y="107"/>
                    </a:cubicBezTo>
                    <a:cubicBezTo>
                      <a:pt x="440" y="108"/>
                      <a:pt x="440" y="108"/>
                      <a:pt x="440" y="108"/>
                    </a:cubicBezTo>
                    <a:cubicBezTo>
                      <a:pt x="436" y="107"/>
                      <a:pt x="436" y="107"/>
                      <a:pt x="436" y="107"/>
                    </a:cubicBezTo>
                    <a:cubicBezTo>
                      <a:pt x="430" y="112"/>
                      <a:pt x="430" y="112"/>
                      <a:pt x="430" y="112"/>
                    </a:cubicBezTo>
                    <a:cubicBezTo>
                      <a:pt x="428" y="111"/>
                      <a:pt x="428" y="111"/>
                      <a:pt x="428" y="111"/>
                    </a:cubicBezTo>
                    <a:cubicBezTo>
                      <a:pt x="427" y="114"/>
                      <a:pt x="427" y="114"/>
                      <a:pt x="427" y="114"/>
                    </a:cubicBezTo>
                    <a:cubicBezTo>
                      <a:pt x="425" y="114"/>
                      <a:pt x="425" y="114"/>
                      <a:pt x="425" y="114"/>
                    </a:cubicBezTo>
                    <a:cubicBezTo>
                      <a:pt x="421" y="119"/>
                      <a:pt x="421" y="119"/>
                      <a:pt x="421" y="119"/>
                    </a:cubicBezTo>
                    <a:cubicBezTo>
                      <a:pt x="422" y="122"/>
                      <a:pt x="422" y="122"/>
                      <a:pt x="422" y="122"/>
                    </a:cubicBezTo>
                    <a:cubicBezTo>
                      <a:pt x="414" y="128"/>
                      <a:pt x="414" y="128"/>
                      <a:pt x="414" y="128"/>
                    </a:cubicBezTo>
                    <a:cubicBezTo>
                      <a:pt x="410" y="127"/>
                      <a:pt x="410" y="127"/>
                      <a:pt x="410" y="127"/>
                    </a:cubicBezTo>
                    <a:cubicBezTo>
                      <a:pt x="407" y="131"/>
                      <a:pt x="407" y="131"/>
                      <a:pt x="407" y="131"/>
                    </a:cubicBezTo>
                    <a:cubicBezTo>
                      <a:pt x="402" y="136"/>
                      <a:pt x="402" y="136"/>
                      <a:pt x="402" y="136"/>
                    </a:cubicBezTo>
                    <a:cubicBezTo>
                      <a:pt x="400" y="138"/>
                      <a:pt x="400" y="138"/>
                      <a:pt x="400" y="138"/>
                    </a:cubicBezTo>
                    <a:cubicBezTo>
                      <a:pt x="394" y="135"/>
                      <a:pt x="394" y="135"/>
                      <a:pt x="394" y="135"/>
                    </a:cubicBezTo>
                    <a:cubicBezTo>
                      <a:pt x="391" y="134"/>
                      <a:pt x="391" y="134"/>
                      <a:pt x="391" y="134"/>
                    </a:cubicBezTo>
                    <a:cubicBezTo>
                      <a:pt x="384" y="135"/>
                      <a:pt x="384" y="135"/>
                      <a:pt x="384" y="135"/>
                    </a:cubicBezTo>
                    <a:cubicBezTo>
                      <a:pt x="382" y="138"/>
                      <a:pt x="382" y="138"/>
                      <a:pt x="382" y="138"/>
                    </a:cubicBezTo>
                    <a:cubicBezTo>
                      <a:pt x="382" y="144"/>
                      <a:pt x="382" y="144"/>
                      <a:pt x="382" y="144"/>
                    </a:cubicBezTo>
                    <a:cubicBezTo>
                      <a:pt x="386" y="147"/>
                      <a:pt x="386" y="147"/>
                      <a:pt x="386" y="147"/>
                    </a:cubicBezTo>
                    <a:cubicBezTo>
                      <a:pt x="389" y="150"/>
                      <a:pt x="389" y="150"/>
                      <a:pt x="389" y="150"/>
                    </a:cubicBezTo>
                    <a:cubicBezTo>
                      <a:pt x="388" y="153"/>
                      <a:pt x="388" y="153"/>
                      <a:pt x="388" y="153"/>
                    </a:cubicBezTo>
                    <a:cubicBezTo>
                      <a:pt x="383" y="159"/>
                      <a:pt x="383" y="159"/>
                      <a:pt x="383" y="159"/>
                    </a:cubicBezTo>
                    <a:cubicBezTo>
                      <a:pt x="379" y="167"/>
                      <a:pt x="379" y="167"/>
                      <a:pt x="379" y="167"/>
                    </a:cubicBezTo>
                    <a:cubicBezTo>
                      <a:pt x="373" y="168"/>
                      <a:pt x="373" y="168"/>
                      <a:pt x="373" y="168"/>
                    </a:cubicBezTo>
                    <a:cubicBezTo>
                      <a:pt x="368" y="171"/>
                      <a:pt x="368" y="171"/>
                      <a:pt x="368" y="171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9" y="182"/>
                      <a:pt x="339" y="182"/>
                      <a:pt x="339" y="182"/>
                    </a:cubicBezTo>
                    <a:cubicBezTo>
                      <a:pt x="333" y="186"/>
                      <a:pt x="333" y="186"/>
                      <a:pt x="333" y="186"/>
                    </a:cubicBezTo>
                    <a:cubicBezTo>
                      <a:pt x="329" y="184"/>
                      <a:pt x="329" y="184"/>
                      <a:pt x="329" y="184"/>
                    </a:cubicBezTo>
                    <a:cubicBezTo>
                      <a:pt x="329" y="183"/>
                      <a:pt x="329" y="183"/>
                      <a:pt x="329" y="183"/>
                    </a:cubicBezTo>
                    <a:cubicBezTo>
                      <a:pt x="322" y="184"/>
                      <a:pt x="322" y="184"/>
                      <a:pt x="322" y="184"/>
                    </a:cubicBezTo>
                    <a:cubicBezTo>
                      <a:pt x="317" y="182"/>
                      <a:pt x="317" y="182"/>
                      <a:pt x="317" y="182"/>
                    </a:cubicBezTo>
                    <a:cubicBezTo>
                      <a:pt x="309" y="179"/>
                      <a:pt x="309" y="179"/>
                      <a:pt x="309" y="179"/>
                    </a:cubicBezTo>
                    <a:cubicBezTo>
                      <a:pt x="303" y="177"/>
                      <a:pt x="303" y="177"/>
                      <a:pt x="303" y="177"/>
                    </a:cubicBezTo>
                    <a:cubicBezTo>
                      <a:pt x="301" y="174"/>
                      <a:pt x="301" y="174"/>
                      <a:pt x="301" y="174"/>
                    </a:cubicBezTo>
                    <a:cubicBezTo>
                      <a:pt x="284" y="173"/>
                      <a:pt x="284" y="173"/>
                      <a:pt x="284" y="173"/>
                    </a:cubicBezTo>
                    <a:cubicBezTo>
                      <a:pt x="282" y="175"/>
                      <a:pt x="282" y="175"/>
                      <a:pt x="282" y="175"/>
                    </a:cubicBezTo>
                    <a:cubicBezTo>
                      <a:pt x="276" y="176"/>
                      <a:pt x="276" y="176"/>
                      <a:pt x="276" y="176"/>
                    </a:cubicBezTo>
                    <a:cubicBezTo>
                      <a:pt x="264" y="175"/>
                      <a:pt x="264" y="175"/>
                      <a:pt x="264" y="175"/>
                    </a:cubicBezTo>
                    <a:cubicBezTo>
                      <a:pt x="256" y="175"/>
                      <a:pt x="256" y="175"/>
                      <a:pt x="256" y="175"/>
                    </a:cubicBezTo>
                    <a:cubicBezTo>
                      <a:pt x="250" y="176"/>
                      <a:pt x="250" y="176"/>
                      <a:pt x="250" y="176"/>
                    </a:cubicBezTo>
                    <a:cubicBezTo>
                      <a:pt x="247" y="169"/>
                      <a:pt x="247" y="169"/>
                      <a:pt x="247" y="169"/>
                    </a:cubicBezTo>
                    <a:cubicBezTo>
                      <a:pt x="242" y="162"/>
                      <a:pt x="242" y="162"/>
                      <a:pt x="242" y="162"/>
                    </a:cubicBezTo>
                    <a:cubicBezTo>
                      <a:pt x="240" y="159"/>
                      <a:pt x="240" y="159"/>
                      <a:pt x="240" y="159"/>
                    </a:cubicBezTo>
                    <a:cubicBezTo>
                      <a:pt x="238" y="158"/>
                      <a:pt x="238" y="158"/>
                      <a:pt x="238" y="158"/>
                    </a:cubicBezTo>
                    <a:cubicBezTo>
                      <a:pt x="237" y="156"/>
                      <a:pt x="237" y="156"/>
                      <a:pt x="237" y="156"/>
                    </a:cubicBezTo>
                    <a:cubicBezTo>
                      <a:pt x="232" y="155"/>
                      <a:pt x="232" y="155"/>
                      <a:pt x="232" y="155"/>
                    </a:cubicBezTo>
                    <a:cubicBezTo>
                      <a:pt x="228" y="152"/>
                      <a:pt x="228" y="152"/>
                      <a:pt x="228" y="152"/>
                    </a:cubicBezTo>
                    <a:cubicBezTo>
                      <a:pt x="223" y="151"/>
                      <a:pt x="223" y="151"/>
                      <a:pt x="223" y="151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15" y="147"/>
                      <a:pt x="215" y="147"/>
                      <a:pt x="215" y="147"/>
                    </a:cubicBezTo>
                    <a:cubicBezTo>
                      <a:pt x="211" y="147"/>
                      <a:pt x="211" y="147"/>
                      <a:pt x="211" y="147"/>
                    </a:cubicBezTo>
                    <a:cubicBezTo>
                      <a:pt x="203" y="148"/>
                      <a:pt x="203" y="148"/>
                      <a:pt x="203" y="148"/>
                    </a:cubicBezTo>
                    <a:cubicBezTo>
                      <a:pt x="196" y="146"/>
                      <a:pt x="196" y="146"/>
                      <a:pt x="196" y="146"/>
                    </a:cubicBezTo>
                    <a:cubicBezTo>
                      <a:pt x="193" y="143"/>
                      <a:pt x="193" y="143"/>
                      <a:pt x="193" y="143"/>
                    </a:cubicBezTo>
                    <a:cubicBezTo>
                      <a:pt x="191" y="139"/>
                      <a:pt x="191" y="139"/>
                      <a:pt x="191" y="139"/>
                    </a:cubicBezTo>
                    <a:cubicBezTo>
                      <a:pt x="194" y="136"/>
                      <a:pt x="194" y="136"/>
                      <a:pt x="194" y="136"/>
                    </a:cubicBezTo>
                    <a:cubicBezTo>
                      <a:pt x="194" y="133"/>
                      <a:pt x="194" y="133"/>
                      <a:pt x="194" y="133"/>
                    </a:cubicBezTo>
                    <a:cubicBezTo>
                      <a:pt x="194" y="129"/>
                      <a:pt x="194" y="129"/>
                      <a:pt x="194" y="129"/>
                    </a:cubicBezTo>
                    <a:cubicBezTo>
                      <a:pt x="191" y="125"/>
                      <a:pt x="191" y="125"/>
                      <a:pt x="191" y="125"/>
                    </a:cubicBezTo>
                    <a:cubicBezTo>
                      <a:pt x="189" y="123"/>
                      <a:pt x="189" y="123"/>
                      <a:pt x="189" y="123"/>
                    </a:cubicBezTo>
                    <a:cubicBezTo>
                      <a:pt x="186" y="119"/>
                      <a:pt x="186" y="119"/>
                      <a:pt x="186" y="119"/>
                    </a:cubicBezTo>
                    <a:cubicBezTo>
                      <a:pt x="184" y="114"/>
                      <a:pt x="184" y="114"/>
                      <a:pt x="184" y="114"/>
                    </a:cubicBezTo>
                    <a:cubicBezTo>
                      <a:pt x="180" y="112"/>
                      <a:pt x="180" y="112"/>
                      <a:pt x="180" y="112"/>
                    </a:cubicBezTo>
                    <a:cubicBezTo>
                      <a:pt x="177" y="114"/>
                      <a:pt x="177" y="114"/>
                      <a:pt x="177" y="114"/>
                    </a:cubicBezTo>
                    <a:cubicBezTo>
                      <a:pt x="174" y="112"/>
                      <a:pt x="174" y="112"/>
                      <a:pt x="174" y="112"/>
                    </a:cubicBezTo>
                    <a:cubicBezTo>
                      <a:pt x="172" y="112"/>
                      <a:pt x="172" y="112"/>
                      <a:pt x="172" y="112"/>
                    </a:cubicBezTo>
                    <a:cubicBezTo>
                      <a:pt x="169" y="112"/>
                      <a:pt x="169" y="112"/>
                      <a:pt x="169" y="112"/>
                    </a:cubicBezTo>
                    <a:cubicBezTo>
                      <a:pt x="168" y="114"/>
                      <a:pt x="168" y="114"/>
                      <a:pt x="168" y="114"/>
                    </a:cubicBezTo>
                    <a:cubicBezTo>
                      <a:pt x="166" y="112"/>
                      <a:pt x="166" y="112"/>
                      <a:pt x="166" y="112"/>
                    </a:cubicBezTo>
                    <a:cubicBezTo>
                      <a:pt x="165" y="110"/>
                      <a:pt x="165" y="110"/>
                      <a:pt x="165" y="110"/>
                    </a:cubicBezTo>
                    <a:cubicBezTo>
                      <a:pt x="160" y="106"/>
                      <a:pt x="160" y="106"/>
                      <a:pt x="160" y="106"/>
                    </a:cubicBezTo>
                    <a:cubicBezTo>
                      <a:pt x="158" y="101"/>
                      <a:pt x="158" y="101"/>
                      <a:pt x="158" y="101"/>
                    </a:cubicBezTo>
                    <a:cubicBezTo>
                      <a:pt x="156" y="101"/>
                      <a:pt x="156" y="101"/>
                      <a:pt x="156" y="101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52" y="97"/>
                      <a:pt x="152" y="97"/>
                      <a:pt x="152" y="97"/>
                    </a:cubicBezTo>
                    <a:cubicBezTo>
                      <a:pt x="149" y="100"/>
                      <a:pt x="149" y="100"/>
                      <a:pt x="149" y="100"/>
                    </a:cubicBezTo>
                    <a:cubicBezTo>
                      <a:pt x="147" y="103"/>
                      <a:pt x="147" y="103"/>
                      <a:pt x="147" y="103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1" y="110"/>
                      <a:pt x="141" y="110"/>
                      <a:pt x="141" y="110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44" y="121"/>
                      <a:pt x="144" y="121"/>
                      <a:pt x="144" y="121"/>
                    </a:cubicBezTo>
                    <a:cubicBezTo>
                      <a:pt x="142" y="125"/>
                      <a:pt x="142" y="125"/>
                      <a:pt x="142" y="125"/>
                    </a:cubicBezTo>
                    <a:cubicBezTo>
                      <a:pt x="139" y="127"/>
                      <a:pt x="139" y="127"/>
                      <a:pt x="139" y="127"/>
                    </a:cubicBezTo>
                    <a:cubicBezTo>
                      <a:pt x="139" y="129"/>
                      <a:pt x="139" y="129"/>
                      <a:pt x="139" y="129"/>
                    </a:cubicBez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18" y="134"/>
                      <a:pt x="118" y="134"/>
                      <a:pt x="118" y="13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21" y="148"/>
                      <a:pt x="121" y="148"/>
                      <a:pt x="121" y="148"/>
                    </a:cubicBezTo>
                    <a:cubicBezTo>
                      <a:pt x="120" y="152"/>
                      <a:pt x="120" y="152"/>
                      <a:pt x="120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cubicBezTo>
                      <a:pt x="115" y="152"/>
                      <a:pt x="115" y="152"/>
                      <a:pt x="115" y="152"/>
                    </a:cubicBezTo>
                    <a:cubicBezTo>
                      <a:pt x="105" y="154"/>
                      <a:pt x="105" y="154"/>
                      <a:pt x="105" y="154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98" y="157"/>
                      <a:pt x="98" y="157"/>
                      <a:pt x="98" y="157"/>
                    </a:cubicBezTo>
                    <a:cubicBezTo>
                      <a:pt x="105" y="159"/>
                      <a:pt x="105" y="159"/>
                      <a:pt x="105" y="159"/>
                    </a:cubicBezTo>
                    <a:cubicBezTo>
                      <a:pt x="105" y="162"/>
                      <a:pt x="105" y="162"/>
                      <a:pt x="105" y="162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10" y="175"/>
                      <a:pt x="110" y="175"/>
                      <a:pt x="110" y="175"/>
                    </a:cubicBezTo>
                    <a:cubicBezTo>
                      <a:pt x="110" y="179"/>
                      <a:pt x="110" y="179"/>
                      <a:pt x="110" y="179"/>
                    </a:cubicBezTo>
                    <a:cubicBezTo>
                      <a:pt x="110" y="181"/>
                      <a:pt x="110" y="181"/>
                      <a:pt x="110" y="181"/>
                    </a:cubicBezTo>
                    <a:cubicBezTo>
                      <a:pt x="111" y="182"/>
                      <a:pt x="111" y="182"/>
                      <a:pt x="111" y="182"/>
                    </a:cubicBezTo>
                    <a:cubicBezTo>
                      <a:pt x="109" y="185"/>
                      <a:pt x="109" y="185"/>
                      <a:pt x="109" y="185"/>
                    </a:cubicBezTo>
                    <a:cubicBezTo>
                      <a:pt x="108" y="188"/>
                      <a:pt x="108" y="188"/>
                      <a:pt x="108" y="188"/>
                    </a:cubicBezTo>
                    <a:cubicBezTo>
                      <a:pt x="106" y="189"/>
                      <a:pt x="106" y="189"/>
                      <a:pt x="106" y="189"/>
                    </a:cubicBezTo>
                    <a:cubicBezTo>
                      <a:pt x="101" y="188"/>
                      <a:pt x="101" y="188"/>
                      <a:pt x="101" y="188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4" y="184"/>
                      <a:pt x="94" y="184"/>
                      <a:pt x="94" y="184"/>
                    </a:cubicBezTo>
                    <a:cubicBezTo>
                      <a:pt x="86" y="182"/>
                      <a:pt x="86" y="182"/>
                      <a:pt x="86" y="182"/>
                    </a:cubicBezTo>
                    <a:cubicBezTo>
                      <a:pt x="78" y="182"/>
                      <a:pt x="78" y="182"/>
                      <a:pt x="78" y="182"/>
                    </a:cubicBezTo>
                    <a:cubicBezTo>
                      <a:pt x="71" y="182"/>
                      <a:pt x="71" y="182"/>
                      <a:pt x="71" y="182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55" y="182"/>
                      <a:pt x="55" y="182"/>
                      <a:pt x="55" y="182"/>
                    </a:cubicBezTo>
                    <a:cubicBezTo>
                      <a:pt x="48" y="182"/>
                      <a:pt x="48" y="182"/>
                      <a:pt x="48" y="182"/>
                    </a:cubicBezTo>
                    <a:cubicBezTo>
                      <a:pt x="48" y="188"/>
                      <a:pt x="48" y="188"/>
                      <a:pt x="48" y="188"/>
                    </a:cubicBezTo>
                    <a:cubicBezTo>
                      <a:pt x="34" y="189"/>
                      <a:pt x="34" y="189"/>
                      <a:pt x="34" y="189"/>
                    </a:cubicBezTo>
                    <a:cubicBezTo>
                      <a:pt x="26" y="188"/>
                      <a:pt x="26" y="188"/>
                      <a:pt x="26" y="188"/>
                    </a:cubicBezTo>
                    <a:cubicBezTo>
                      <a:pt x="24" y="192"/>
                      <a:pt x="24" y="192"/>
                      <a:pt x="24" y="192"/>
                    </a:cubicBezTo>
                    <a:cubicBezTo>
                      <a:pt x="23" y="193"/>
                      <a:pt x="23" y="193"/>
                      <a:pt x="23" y="193"/>
                    </a:cubicBezTo>
                    <a:cubicBezTo>
                      <a:pt x="23" y="192"/>
                      <a:pt x="23" y="192"/>
                      <a:pt x="23" y="192"/>
                    </a:cubicBezTo>
                    <a:cubicBezTo>
                      <a:pt x="24" y="195"/>
                      <a:pt x="24" y="195"/>
                      <a:pt x="24" y="195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9" y="207"/>
                      <a:pt x="29" y="207"/>
                      <a:pt x="29" y="207"/>
                    </a:cubicBezTo>
                    <a:cubicBezTo>
                      <a:pt x="31" y="202"/>
                      <a:pt x="31" y="202"/>
                      <a:pt x="31" y="202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38" y="208"/>
                      <a:pt x="38" y="208"/>
                      <a:pt x="38" y="208"/>
                    </a:cubicBezTo>
                    <a:cubicBezTo>
                      <a:pt x="35" y="210"/>
                      <a:pt x="35" y="210"/>
                      <a:pt x="35" y="210"/>
                    </a:cubicBezTo>
                    <a:cubicBezTo>
                      <a:pt x="32" y="210"/>
                      <a:pt x="28" y="212"/>
                      <a:pt x="28" y="212"/>
                    </a:cubicBezTo>
                    <a:cubicBezTo>
                      <a:pt x="25" y="208"/>
                      <a:pt x="25" y="208"/>
                      <a:pt x="25" y="208"/>
                    </a:cubicBezTo>
                    <a:cubicBezTo>
                      <a:pt x="20" y="210"/>
                      <a:pt x="20" y="210"/>
                      <a:pt x="20" y="210"/>
                    </a:cubicBezTo>
                    <a:cubicBezTo>
                      <a:pt x="15" y="214"/>
                      <a:pt x="15" y="214"/>
                      <a:pt x="15" y="214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8" y="219"/>
                      <a:pt x="18" y="219"/>
                      <a:pt x="18" y="219"/>
                    </a:cubicBezTo>
                    <a:cubicBezTo>
                      <a:pt x="10" y="221"/>
                      <a:pt x="10" y="221"/>
                      <a:pt x="10" y="221"/>
                    </a:cubicBezTo>
                    <a:cubicBezTo>
                      <a:pt x="11" y="224"/>
                      <a:pt x="11" y="224"/>
                      <a:pt x="11" y="224"/>
                    </a:cubicBezTo>
                    <a:cubicBezTo>
                      <a:pt x="11" y="224"/>
                      <a:pt x="6" y="227"/>
                      <a:pt x="5" y="227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6" y="234"/>
                      <a:pt x="6" y="234"/>
                      <a:pt x="6" y="234"/>
                    </a:cubicBezTo>
                    <a:cubicBezTo>
                      <a:pt x="6" y="238"/>
                      <a:pt x="6" y="238"/>
                      <a:pt x="6" y="238"/>
                    </a:cubicBezTo>
                    <a:cubicBezTo>
                      <a:pt x="9" y="242"/>
                      <a:pt x="9" y="242"/>
                      <a:pt x="9" y="242"/>
                    </a:cubicBezTo>
                    <a:cubicBezTo>
                      <a:pt x="9" y="244"/>
                      <a:pt x="9" y="244"/>
                      <a:pt x="9" y="244"/>
                    </a:cubicBezTo>
                    <a:cubicBezTo>
                      <a:pt x="6" y="250"/>
                      <a:pt x="6" y="250"/>
                      <a:pt x="6" y="250"/>
                    </a:cubicBezTo>
                    <a:cubicBezTo>
                      <a:pt x="5" y="255"/>
                      <a:pt x="5" y="255"/>
                      <a:pt x="5" y="255"/>
                    </a:cubicBezTo>
                    <a:cubicBezTo>
                      <a:pt x="8" y="258"/>
                      <a:pt x="8" y="258"/>
                      <a:pt x="8" y="258"/>
                    </a:cubicBezTo>
                    <a:cubicBezTo>
                      <a:pt x="13" y="257"/>
                      <a:pt x="13" y="257"/>
                      <a:pt x="13" y="257"/>
                    </a:cubicBezTo>
                    <a:cubicBezTo>
                      <a:pt x="16" y="253"/>
                      <a:pt x="16" y="253"/>
                      <a:pt x="16" y="253"/>
                    </a:cubicBezTo>
                    <a:cubicBezTo>
                      <a:pt x="18" y="256"/>
                      <a:pt x="18" y="256"/>
                      <a:pt x="18" y="256"/>
                    </a:cubicBezTo>
                    <a:cubicBezTo>
                      <a:pt x="21" y="256"/>
                      <a:pt x="21" y="256"/>
                      <a:pt x="21" y="256"/>
                    </a:cubicBezTo>
                    <a:cubicBezTo>
                      <a:pt x="21" y="252"/>
                      <a:pt x="21" y="252"/>
                      <a:pt x="21" y="252"/>
                    </a:cubicBezTo>
                    <a:cubicBezTo>
                      <a:pt x="23" y="250"/>
                      <a:pt x="23" y="250"/>
                      <a:pt x="23" y="250"/>
                    </a:cubicBezTo>
                    <a:cubicBezTo>
                      <a:pt x="28" y="251"/>
                      <a:pt x="28" y="251"/>
                      <a:pt x="28" y="251"/>
                    </a:cubicBezTo>
                    <a:cubicBezTo>
                      <a:pt x="29" y="248"/>
                      <a:pt x="29" y="248"/>
                      <a:pt x="29" y="248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9" y="243"/>
                      <a:pt x="29" y="243"/>
                      <a:pt x="29" y="243"/>
                    </a:cubicBezTo>
                    <a:cubicBezTo>
                      <a:pt x="32" y="240"/>
                      <a:pt x="32" y="240"/>
                      <a:pt x="32" y="240"/>
                    </a:cubicBezTo>
                    <a:cubicBezTo>
                      <a:pt x="35" y="242"/>
                      <a:pt x="35" y="242"/>
                      <a:pt x="35" y="242"/>
                    </a:cubicBezTo>
                    <a:cubicBezTo>
                      <a:pt x="36" y="246"/>
                      <a:pt x="36" y="246"/>
                      <a:pt x="36" y="246"/>
                    </a:cubicBezTo>
                    <a:cubicBezTo>
                      <a:pt x="38" y="249"/>
                      <a:pt x="38" y="249"/>
                      <a:pt x="38" y="249"/>
                    </a:cubicBezTo>
                    <a:cubicBezTo>
                      <a:pt x="39" y="255"/>
                      <a:pt x="39" y="255"/>
                      <a:pt x="39" y="255"/>
                    </a:cubicBezTo>
                    <a:cubicBezTo>
                      <a:pt x="40" y="259"/>
                      <a:pt x="40" y="259"/>
                      <a:pt x="40" y="259"/>
                    </a:cubicBezTo>
                    <a:cubicBezTo>
                      <a:pt x="45" y="261"/>
                      <a:pt x="45" y="261"/>
                      <a:pt x="45" y="261"/>
                    </a:cubicBezTo>
                    <a:cubicBezTo>
                      <a:pt x="47" y="260"/>
                      <a:pt x="47" y="260"/>
                      <a:pt x="47" y="260"/>
                    </a:cubicBezTo>
                    <a:cubicBezTo>
                      <a:pt x="52" y="256"/>
                      <a:pt x="52" y="256"/>
                      <a:pt x="52" y="256"/>
                    </a:cubicBezTo>
                    <a:cubicBezTo>
                      <a:pt x="55" y="253"/>
                      <a:pt x="55" y="253"/>
                      <a:pt x="55" y="253"/>
                    </a:cubicBezTo>
                    <a:cubicBezTo>
                      <a:pt x="58" y="250"/>
                      <a:pt x="58" y="250"/>
                      <a:pt x="58" y="250"/>
                    </a:cubicBezTo>
                    <a:cubicBezTo>
                      <a:pt x="62" y="251"/>
                      <a:pt x="62" y="251"/>
                      <a:pt x="62" y="251"/>
                    </a:cubicBezTo>
                    <a:cubicBezTo>
                      <a:pt x="68" y="250"/>
                      <a:pt x="68" y="250"/>
                      <a:pt x="68" y="250"/>
                    </a:cubicBezTo>
                    <a:cubicBezTo>
                      <a:pt x="70" y="252"/>
                      <a:pt x="70" y="252"/>
                      <a:pt x="70" y="252"/>
                    </a:cubicBezTo>
                    <a:cubicBezTo>
                      <a:pt x="68" y="253"/>
                      <a:pt x="68" y="253"/>
                      <a:pt x="68" y="253"/>
                    </a:cubicBezTo>
                    <a:cubicBezTo>
                      <a:pt x="71" y="253"/>
                      <a:pt x="71" y="253"/>
                      <a:pt x="71" y="253"/>
                    </a:cubicBezTo>
                    <a:cubicBezTo>
                      <a:pt x="73" y="255"/>
                      <a:pt x="73" y="255"/>
                      <a:pt x="73" y="255"/>
                    </a:cubicBezTo>
                    <a:cubicBezTo>
                      <a:pt x="73" y="255"/>
                      <a:pt x="73" y="255"/>
                      <a:pt x="73" y="255"/>
                    </a:cubicBezTo>
                    <a:cubicBezTo>
                      <a:pt x="76" y="254"/>
                      <a:pt x="76" y="254"/>
                      <a:pt x="76" y="254"/>
                    </a:cubicBezTo>
                    <a:cubicBezTo>
                      <a:pt x="78" y="253"/>
                      <a:pt x="78" y="253"/>
                      <a:pt x="78" y="253"/>
                    </a:cubicBezTo>
                    <a:cubicBezTo>
                      <a:pt x="80" y="255"/>
                      <a:pt x="80" y="255"/>
                      <a:pt x="80" y="255"/>
                    </a:cubicBezTo>
                    <a:cubicBezTo>
                      <a:pt x="87" y="264"/>
                      <a:pt x="87" y="264"/>
                      <a:pt x="87" y="264"/>
                    </a:cubicBezTo>
                    <a:cubicBezTo>
                      <a:pt x="88" y="267"/>
                      <a:pt x="88" y="267"/>
                      <a:pt x="88" y="267"/>
                    </a:cubicBezTo>
                    <a:cubicBezTo>
                      <a:pt x="90" y="270"/>
                      <a:pt x="90" y="270"/>
                      <a:pt x="90" y="270"/>
                    </a:cubicBezTo>
                    <a:cubicBezTo>
                      <a:pt x="99" y="270"/>
                      <a:pt x="99" y="270"/>
                      <a:pt x="99" y="270"/>
                    </a:cubicBezTo>
                    <a:cubicBezTo>
                      <a:pt x="101" y="273"/>
                      <a:pt x="101" y="273"/>
                      <a:pt x="101" y="273"/>
                    </a:cubicBezTo>
                    <a:cubicBezTo>
                      <a:pt x="106" y="275"/>
                      <a:pt x="106" y="275"/>
                      <a:pt x="106" y="275"/>
                    </a:cubicBezTo>
                    <a:cubicBezTo>
                      <a:pt x="108" y="281"/>
                      <a:pt x="108" y="281"/>
                      <a:pt x="108" y="281"/>
                    </a:cubicBezTo>
                    <a:cubicBezTo>
                      <a:pt x="112" y="284"/>
                      <a:pt x="112" y="284"/>
                      <a:pt x="112" y="284"/>
                    </a:cubicBezTo>
                    <a:cubicBezTo>
                      <a:pt x="115" y="287"/>
                      <a:pt x="115" y="287"/>
                      <a:pt x="115" y="287"/>
                    </a:cubicBezTo>
                    <a:cubicBezTo>
                      <a:pt x="116" y="292"/>
                      <a:pt x="116" y="292"/>
                      <a:pt x="116" y="292"/>
                    </a:cubicBezTo>
                    <a:cubicBezTo>
                      <a:pt x="118" y="297"/>
                      <a:pt x="118" y="297"/>
                      <a:pt x="118" y="297"/>
                    </a:cubicBezTo>
                    <a:cubicBezTo>
                      <a:pt x="121" y="303"/>
                      <a:pt x="121" y="303"/>
                      <a:pt x="121" y="303"/>
                    </a:cubicBezTo>
                    <a:cubicBezTo>
                      <a:pt x="119" y="305"/>
                      <a:pt x="119" y="305"/>
                      <a:pt x="119" y="305"/>
                    </a:cubicBezTo>
                    <a:cubicBezTo>
                      <a:pt x="118" y="304"/>
                      <a:pt x="118" y="304"/>
                      <a:pt x="118" y="304"/>
                    </a:cubicBezTo>
                    <a:cubicBezTo>
                      <a:pt x="116" y="306"/>
                      <a:pt x="116" y="306"/>
                      <a:pt x="116" y="306"/>
                    </a:cubicBezTo>
                    <a:cubicBezTo>
                      <a:pt x="118" y="310"/>
                      <a:pt x="118" y="310"/>
                      <a:pt x="118" y="310"/>
                    </a:cubicBezTo>
                    <a:cubicBezTo>
                      <a:pt x="118" y="315"/>
                      <a:pt x="118" y="315"/>
                      <a:pt x="118" y="315"/>
                    </a:cubicBezTo>
                    <a:cubicBezTo>
                      <a:pt x="120" y="318"/>
                      <a:pt x="120" y="318"/>
                      <a:pt x="120" y="318"/>
                    </a:cubicBezTo>
                    <a:cubicBezTo>
                      <a:pt x="123" y="325"/>
                      <a:pt x="123" y="325"/>
                      <a:pt x="123" y="325"/>
                    </a:cubicBezTo>
                    <a:cubicBezTo>
                      <a:pt x="126" y="323"/>
                      <a:pt x="126" y="323"/>
                      <a:pt x="126" y="323"/>
                    </a:cubicBezTo>
                    <a:cubicBezTo>
                      <a:pt x="128" y="323"/>
                      <a:pt x="128" y="323"/>
                      <a:pt x="128" y="323"/>
                    </a:cubicBezTo>
                    <a:cubicBezTo>
                      <a:pt x="133" y="327"/>
                      <a:pt x="133" y="327"/>
                      <a:pt x="133" y="327"/>
                    </a:cubicBezTo>
                    <a:cubicBezTo>
                      <a:pt x="136" y="330"/>
                      <a:pt x="136" y="330"/>
                      <a:pt x="136" y="330"/>
                    </a:cubicBezTo>
                    <a:cubicBezTo>
                      <a:pt x="143" y="333"/>
                      <a:pt x="143" y="333"/>
                      <a:pt x="143" y="333"/>
                    </a:cubicBezTo>
                    <a:cubicBezTo>
                      <a:pt x="145" y="331"/>
                      <a:pt x="145" y="331"/>
                      <a:pt x="145" y="331"/>
                    </a:cubicBezTo>
                    <a:cubicBezTo>
                      <a:pt x="149" y="331"/>
                      <a:pt x="149" y="331"/>
                      <a:pt x="149" y="331"/>
                    </a:cubicBezTo>
                    <a:cubicBezTo>
                      <a:pt x="153" y="334"/>
                      <a:pt x="153" y="334"/>
                      <a:pt x="153" y="334"/>
                    </a:cubicBezTo>
                    <a:cubicBezTo>
                      <a:pt x="156" y="334"/>
                      <a:pt x="156" y="334"/>
                      <a:pt x="156" y="334"/>
                    </a:cubicBezTo>
                    <a:cubicBezTo>
                      <a:pt x="159" y="337"/>
                      <a:pt x="159" y="337"/>
                      <a:pt x="159" y="337"/>
                    </a:cubicBezTo>
                    <a:cubicBezTo>
                      <a:pt x="162" y="338"/>
                      <a:pt x="162" y="338"/>
                      <a:pt x="162" y="338"/>
                    </a:cubicBezTo>
                    <a:cubicBezTo>
                      <a:pt x="165" y="343"/>
                      <a:pt x="165" y="343"/>
                      <a:pt x="165" y="343"/>
                    </a:cubicBezTo>
                    <a:cubicBezTo>
                      <a:pt x="167" y="340"/>
                      <a:pt x="167" y="340"/>
                      <a:pt x="167" y="340"/>
                    </a:cubicBezTo>
                    <a:cubicBezTo>
                      <a:pt x="169" y="340"/>
                      <a:pt x="169" y="340"/>
                      <a:pt x="169" y="340"/>
                    </a:cubicBezTo>
                    <a:cubicBezTo>
                      <a:pt x="173" y="343"/>
                      <a:pt x="173" y="343"/>
                      <a:pt x="173" y="343"/>
                    </a:cubicBezTo>
                    <a:cubicBezTo>
                      <a:pt x="175" y="345"/>
                      <a:pt x="175" y="345"/>
                      <a:pt x="175" y="345"/>
                    </a:cubicBezTo>
                    <a:cubicBezTo>
                      <a:pt x="179" y="345"/>
                      <a:pt x="179" y="345"/>
                      <a:pt x="179" y="345"/>
                    </a:cubicBezTo>
                    <a:cubicBezTo>
                      <a:pt x="181" y="349"/>
                      <a:pt x="181" y="349"/>
                      <a:pt x="181" y="349"/>
                    </a:cubicBezTo>
                    <a:cubicBezTo>
                      <a:pt x="185" y="353"/>
                      <a:pt x="185" y="353"/>
                      <a:pt x="185" y="353"/>
                    </a:cubicBezTo>
                    <a:cubicBezTo>
                      <a:pt x="188" y="351"/>
                      <a:pt x="188" y="351"/>
                      <a:pt x="188" y="351"/>
                    </a:cubicBezTo>
                    <a:cubicBezTo>
                      <a:pt x="190" y="350"/>
                      <a:pt x="190" y="350"/>
                      <a:pt x="190" y="350"/>
                    </a:cubicBezTo>
                    <a:cubicBezTo>
                      <a:pt x="195" y="350"/>
                      <a:pt x="195" y="350"/>
                      <a:pt x="195" y="350"/>
                    </a:cubicBezTo>
                    <a:cubicBezTo>
                      <a:pt x="197" y="353"/>
                      <a:pt x="197" y="353"/>
                      <a:pt x="197" y="353"/>
                    </a:cubicBezTo>
                    <a:cubicBezTo>
                      <a:pt x="199" y="354"/>
                      <a:pt x="199" y="354"/>
                      <a:pt x="199" y="354"/>
                    </a:cubicBezTo>
                    <a:cubicBezTo>
                      <a:pt x="202" y="356"/>
                      <a:pt x="202" y="356"/>
                      <a:pt x="202" y="356"/>
                    </a:cubicBezTo>
                    <a:cubicBezTo>
                      <a:pt x="205" y="356"/>
                      <a:pt x="205" y="356"/>
                      <a:pt x="205" y="356"/>
                    </a:cubicBezTo>
                    <a:cubicBezTo>
                      <a:pt x="209" y="355"/>
                      <a:pt x="209" y="355"/>
                      <a:pt x="209" y="355"/>
                    </a:cubicBezTo>
                    <a:cubicBezTo>
                      <a:pt x="212" y="355"/>
                      <a:pt x="212" y="355"/>
                      <a:pt x="212" y="355"/>
                    </a:cubicBezTo>
                    <a:cubicBezTo>
                      <a:pt x="215" y="355"/>
                      <a:pt x="215" y="355"/>
                      <a:pt x="215" y="355"/>
                    </a:cubicBezTo>
                    <a:cubicBezTo>
                      <a:pt x="217" y="358"/>
                      <a:pt x="217" y="358"/>
                      <a:pt x="217" y="358"/>
                    </a:cubicBezTo>
                    <a:cubicBezTo>
                      <a:pt x="218" y="360"/>
                      <a:pt x="218" y="360"/>
                      <a:pt x="218" y="360"/>
                    </a:cubicBezTo>
                    <a:cubicBezTo>
                      <a:pt x="221" y="355"/>
                      <a:pt x="221" y="355"/>
                      <a:pt x="221" y="355"/>
                    </a:cubicBezTo>
                    <a:cubicBezTo>
                      <a:pt x="225" y="352"/>
                      <a:pt x="225" y="352"/>
                      <a:pt x="225" y="352"/>
                    </a:cubicBezTo>
                    <a:cubicBezTo>
                      <a:pt x="229" y="350"/>
                      <a:pt x="229" y="350"/>
                      <a:pt x="229" y="350"/>
                    </a:cubicBezTo>
                    <a:cubicBezTo>
                      <a:pt x="234" y="353"/>
                      <a:pt x="234" y="353"/>
                      <a:pt x="234" y="353"/>
                    </a:cubicBezTo>
                    <a:cubicBezTo>
                      <a:pt x="238" y="353"/>
                      <a:pt x="238" y="353"/>
                      <a:pt x="238" y="353"/>
                    </a:cubicBezTo>
                    <a:cubicBezTo>
                      <a:pt x="243" y="354"/>
                      <a:pt x="243" y="354"/>
                      <a:pt x="243" y="354"/>
                    </a:cubicBezTo>
                    <a:cubicBezTo>
                      <a:pt x="245" y="355"/>
                      <a:pt x="245" y="355"/>
                      <a:pt x="245" y="355"/>
                    </a:cubicBezTo>
                    <a:cubicBezTo>
                      <a:pt x="250" y="354"/>
                      <a:pt x="250" y="354"/>
                      <a:pt x="250" y="354"/>
                    </a:cubicBezTo>
                    <a:cubicBezTo>
                      <a:pt x="252" y="351"/>
                      <a:pt x="252" y="351"/>
                      <a:pt x="252" y="351"/>
                    </a:cubicBezTo>
                    <a:cubicBezTo>
                      <a:pt x="254" y="351"/>
                      <a:pt x="254" y="351"/>
                      <a:pt x="254" y="351"/>
                    </a:cubicBezTo>
                    <a:cubicBezTo>
                      <a:pt x="257" y="349"/>
                      <a:pt x="257" y="349"/>
                      <a:pt x="257" y="349"/>
                    </a:cubicBezTo>
                    <a:cubicBezTo>
                      <a:pt x="258" y="346"/>
                      <a:pt x="258" y="346"/>
                      <a:pt x="258" y="346"/>
                    </a:cubicBezTo>
                    <a:cubicBezTo>
                      <a:pt x="264" y="345"/>
                      <a:pt x="264" y="345"/>
                      <a:pt x="264" y="345"/>
                    </a:cubicBezTo>
                    <a:cubicBezTo>
                      <a:pt x="266" y="340"/>
                      <a:pt x="266" y="340"/>
                      <a:pt x="266" y="340"/>
                    </a:cubicBezTo>
                    <a:cubicBezTo>
                      <a:pt x="269" y="339"/>
                      <a:pt x="269" y="339"/>
                      <a:pt x="269" y="339"/>
                    </a:cubicBezTo>
                    <a:cubicBezTo>
                      <a:pt x="270" y="340"/>
                      <a:pt x="270" y="340"/>
                      <a:pt x="270" y="340"/>
                    </a:cubicBezTo>
                    <a:cubicBezTo>
                      <a:pt x="274" y="340"/>
                      <a:pt x="274" y="340"/>
                      <a:pt x="274" y="340"/>
                    </a:cubicBezTo>
                    <a:cubicBezTo>
                      <a:pt x="277" y="341"/>
                      <a:pt x="277" y="341"/>
                      <a:pt x="277" y="341"/>
                    </a:cubicBezTo>
                    <a:cubicBezTo>
                      <a:pt x="277" y="340"/>
                      <a:pt x="277" y="340"/>
                      <a:pt x="277" y="340"/>
                    </a:cubicBezTo>
                    <a:cubicBezTo>
                      <a:pt x="277" y="340"/>
                      <a:pt x="277" y="339"/>
                      <a:pt x="278" y="338"/>
                    </a:cubicBezTo>
                    <a:cubicBezTo>
                      <a:pt x="279" y="338"/>
                      <a:pt x="283" y="337"/>
                      <a:pt x="283" y="337"/>
                    </a:cubicBezTo>
                    <a:cubicBezTo>
                      <a:pt x="285" y="338"/>
                      <a:pt x="285" y="338"/>
                      <a:pt x="285" y="338"/>
                    </a:cubicBezTo>
                    <a:cubicBezTo>
                      <a:pt x="285" y="341"/>
                      <a:pt x="285" y="341"/>
                      <a:pt x="285" y="341"/>
                    </a:cubicBezTo>
                    <a:lnTo>
                      <a:pt x="286" y="34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0" name="Freeform 357"/>
              <p:cNvSpPr>
                <a:spLocks noEditPoints="1"/>
              </p:cNvSpPr>
              <p:nvPr/>
            </p:nvSpPr>
            <p:spPr bwMode="auto">
              <a:xfrm>
                <a:off x="4849" y="1615"/>
                <a:ext cx="1189" cy="889"/>
              </a:xfrm>
              <a:custGeom>
                <a:avLst/>
                <a:gdLst>
                  <a:gd name="T0" fmla="*/ 416 w 579"/>
                  <a:gd name="T1" fmla="*/ 76 h 433"/>
                  <a:gd name="T2" fmla="*/ 567 w 579"/>
                  <a:gd name="T3" fmla="*/ 118 h 433"/>
                  <a:gd name="T4" fmla="*/ 481 w 579"/>
                  <a:gd name="T5" fmla="*/ 284 h 433"/>
                  <a:gd name="T6" fmla="*/ 501 w 579"/>
                  <a:gd name="T7" fmla="*/ 308 h 433"/>
                  <a:gd name="T8" fmla="*/ 300 w 579"/>
                  <a:gd name="T9" fmla="*/ 351 h 433"/>
                  <a:gd name="T10" fmla="*/ 307 w 579"/>
                  <a:gd name="T11" fmla="*/ 380 h 433"/>
                  <a:gd name="T12" fmla="*/ 315 w 579"/>
                  <a:gd name="T13" fmla="*/ 398 h 433"/>
                  <a:gd name="T14" fmla="*/ 324 w 579"/>
                  <a:gd name="T15" fmla="*/ 416 h 433"/>
                  <a:gd name="T16" fmla="*/ 341 w 579"/>
                  <a:gd name="T17" fmla="*/ 421 h 433"/>
                  <a:gd name="T18" fmla="*/ 360 w 579"/>
                  <a:gd name="T19" fmla="*/ 410 h 433"/>
                  <a:gd name="T20" fmla="*/ 387 w 579"/>
                  <a:gd name="T21" fmla="*/ 405 h 433"/>
                  <a:gd name="T22" fmla="*/ 414 w 579"/>
                  <a:gd name="T23" fmla="*/ 421 h 433"/>
                  <a:gd name="T24" fmla="*/ 444 w 579"/>
                  <a:gd name="T25" fmla="*/ 418 h 433"/>
                  <a:gd name="T26" fmla="*/ 502 w 579"/>
                  <a:gd name="T27" fmla="*/ 379 h 433"/>
                  <a:gd name="T28" fmla="*/ 516 w 579"/>
                  <a:gd name="T29" fmla="*/ 320 h 433"/>
                  <a:gd name="T30" fmla="*/ 511 w 579"/>
                  <a:gd name="T31" fmla="*/ 303 h 433"/>
                  <a:gd name="T32" fmla="*/ 489 w 579"/>
                  <a:gd name="T33" fmla="*/ 267 h 433"/>
                  <a:gd name="T34" fmla="*/ 496 w 579"/>
                  <a:gd name="T35" fmla="*/ 228 h 433"/>
                  <a:gd name="T36" fmla="*/ 471 w 579"/>
                  <a:gd name="T37" fmla="*/ 207 h 433"/>
                  <a:gd name="T38" fmla="*/ 491 w 579"/>
                  <a:gd name="T39" fmla="*/ 210 h 433"/>
                  <a:gd name="T40" fmla="*/ 525 w 579"/>
                  <a:gd name="T41" fmla="*/ 184 h 433"/>
                  <a:gd name="T42" fmla="*/ 545 w 579"/>
                  <a:gd name="T43" fmla="*/ 172 h 433"/>
                  <a:gd name="T44" fmla="*/ 556 w 579"/>
                  <a:gd name="T45" fmla="*/ 153 h 433"/>
                  <a:gd name="T46" fmla="*/ 565 w 579"/>
                  <a:gd name="T47" fmla="*/ 139 h 433"/>
                  <a:gd name="T48" fmla="*/ 579 w 579"/>
                  <a:gd name="T49" fmla="*/ 99 h 433"/>
                  <a:gd name="T50" fmla="*/ 561 w 579"/>
                  <a:gd name="T51" fmla="*/ 73 h 433"/>
                  <a:gd name="T52" fmla="*/ 532 w 579"/>
                  <a:gd name="T53" fmla="*/ 64 h 433"/>
                  <a:gd name="T54" fmla="*/ 496 w 579"/>
                  <a:gd name="T55" fmla="*/ 38 h 433"/>
                  <a:gd name="T56" fmla="*/ 473 w 579"/>
                  <a:gd name="T57" fmla="*/ 8 h 433"/>
                  <a:gd name="T58" fmla="*/ 443 w 579"/>
                  <a:gd name="T59" fmla="*/ 3 h 433"/>
                  <a:gd name="T60" fmla="*/ 429 w 579"/>
                  <a:gd name="T61" fmla="*/ 19 h 433"/>
                  <a:gd name="T62" fmla="*/ 428 w 579"/>
                  <a:gd name="T63" fmla="*/ 53 h 433"/>
                  <a:gd name="T64" fmla="*/ 407 w 579"/>
                  <a:gd name="T65" fmla="*/ 80 h 433"/>
                  <a:gd name="T66" fmla="*/ 436 w 579"/>
                  <a:gd name="T67" fmla="*/ 90 h 433"/>
                  <a:gd name="T68" fmla="*/ 425 w 579"/>
                  <a:gd name="T69" fmla="*/ 114 h 433"/>
                  <a:gd name="T70" fmla="*/ 384 w 579"/>
                  <a:gd name="T71" fmla="*/ 135 h 433"/>
                  <a:gd name="T72" fmla="*/ 363 w 579"/>
                  <a:gd name="T73" fmla="*/ 172 h 433"/>
                  <a:gd name="T74" fmla="*/ 301 w 579"/>
                  <a:gd name="T75" fmla="*/ 174 h 433"/>
                  <a:gd name="T76" fmla="*/ 238 w 579"/>
                  <a:gd name="T77" fmla="*/ 158 h 433"/>
                  <a:gd name="T78" fmla="*/ 193 w 579"/>
                  <a:gd name="T79" fmla="*/ 143 h 433"/>
                  <a:gd name="T80" fmla="*/ 177 w 579"/>
                  <a:gd name="T81" fmla="*/ 114 h 433"/>
                  <a:gd name="T82" fmla="*/ 156 w 579"/>
                  <a:gd name="T83" fmla="*/ 98 h 433"/>
                  <a:gd name="T84" fmla="*/ 139 w 579"/>
                  <a:gd name="T85" fmla="*/ 127 h 433"/>
                  <a:gd name="T86" fmla="*/ 116 w 579"/>
                  <a:gd name="T87" fmla="*/ 152 h 433"/>
                  <a:gd name="T88" fmla="*/ 110 w 579"/>
                  <a:gd name="T89" fmla="*/ 181 h 433"/>
                  <a:gd name="T90" fmla="*/ 71 w 579"/>
                  <a:gd name="T91" fmla="*/ 182 h 433"/>
                  <a:gd name="T92" fmla="*/ 24 w 579"/>
                  <a:gd name="T93" fmla="*/ 195 h 433"/>
                  <a:gd name="T94" fmla="*/ 20 w 579"/>
                  <a:gd name="T95" fmla="*/ 210 h 433"/>
                  <a:gd name="T96" fmla="*/ 6 w 579"/>
                  <a:gd name="T97" fmla="*/ 238 h 433"/>
                  <a:gd name="T98" fmla="*/ 21 w 579"/>
                  <a:gd name="T99" fmla="*/ 252 h 433"/>
                  <a:gd name="T100" fmla="*/ 39 w 579"/>
                  <a:gd name="T101" fmla="*/ 255 h 433"/>
                  <a:gd name="T102" fmla="*/ 68 w 579"/>
                  <a:gd name="T103" fmla="*/ 253 h 433"/>
                  <a:gd name="T104" fmla="*/ 99 w 579"/>
                  <a:gd name="T105" fmla="*/ 270 h 433"/>
                  <a:gd name="T106" fmla="*/ 118 w 579"/>
                  <a:gd name="T107" fmla="*/ 304 h 433"/>
                  <a:gd name="T108" fmla="*/ 143 w 579"/>
                  <a:gd name="T109" fmla="*/ 333 h 433"/>
                  <a:gd name="T110" fmla="*/ 173 w 579"/>
                  <a:gd name="T111" fmla="*/ 343 h 433"/>
                  <a:gd name="T112" fmla="*/ 202 w 579"/>
                  <a:gd name="T113" fmla="*/ 356 h 433"/>
                  <a:gd name="T114" fmla="*/ 234 w 579"/>
                  <a:gd name="T115" fmla="*/ 353 h 433"/>
                  <a:gd name="T116" fmla="*/ 266 w 579"/>
                  <a:gd name="T117" fmla="*/ 340 h 433"/>
                  <a:gd name="T118" fmla="*/ 286 w 579"/>
                  <a:gd name="T119" fmla="*/ 343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9" h="433">
                    <a:moveTo>
                      <a:pt x="431" y="338"/>
                    </a:moveTo>
                    <a:cubicBezTo>
                      <a:pt x="431" y="338"/>
                      <a:pt x="431" y="338"/>
                      <a:pt x="431" y="338"/>
                    </a:cubicBezTo>
                    <a:cubicBezTo>
                      <a:pt x="433" y="337"/>
                      <a:pt x="434" y="338"/>
                      <a:pt x="436" y="336"/>
                    </a:cubicBezTo>
                    <a:cubicBezTo>
                      <a:pt x="436" y="335"/>
                      <a:pt x="437" y="335"/>
                      <a:pt x="437" y="337"/>
                    </a:cubicBezTo>
                    <a:cubicBezTo>
                      <a:pt x="437" y="338"/>
                      <a:pt x="436" y="338"/>
                      <a:pt x="436" y="338"/>
                    </a:cubicBezTo>
                    <a:cubicBezTo>
                      <a:pt x="434" y="339"/>
                      <a:pt x="433" y="339"/>
                      <a:pt x="431" y="338"/>
                    </a:cubicBezTo>
                    <a:cubicBezTo>
                      <a:pt x="431" y="338"/>
                      <a:pt x="431" y="338"/>
                      <a:pt x="431" y="338"/>
                    </a:cubicBezTo>
                    <a:cubicBezTo>
                      <a:pt x="431" y="337"/>
                      <a:pt x="431" y="337"/>
                      <a:pt x="431" y="337"/>
                    </a:cubicBezTo>
                    <a:lnTo>
                      <a:pt x="431" y="338"/>
                    </a:lnTo>
                    <a:close/>
                    <a:moveTo>
                      <a:pt x="416" y="76"/>
                    </a:moveTo>
                    <a:cubicBezTo>
                      <a:pt x="415" y="76"/>
                      <a:pt x="415" y="76"/>
                      <a:pt x="415" y="76"/>
                    </a:cubicBezTo>
                    <a:cubicBezTo>
                      <a:pt x="415" y="75"/>
                      <a:pt x="415" y="74"/>
                      <a:pt x="416" y="74"/>
                    </a:cubicBezTo>
                    <a:cubicBezTo>
                      <a:pt x="417" y="74"/>
                      <a:pt x="417" y="74"/>
                      <a:pt x="417" y="74"/>
                    </a:cubicBezTo>
                    <a:cubicBezTo>
                      <a:pt x="416" y="75"/>
                      <a:pt x="416" y="75"/>
                      <a:pt x="416" y="76"/>
                    </a:cubicBezTo>
                    <a:close/>
                    <a:moveTo>
                      <a:pt x="569" y="115"/>
                    </a:moveTo>
                    <a:cubicBezTo>
                      <a:pt x="570" y="115"/>
                      <a:pt x="571" y="116"/>
                      <a:pt x="572" y="116"/>
                    </a:cubicBezTo>
                    <a:cubicBezTo>
                      <a:pt x="572" y="118"/>
                      <a:pt x="572" y="119"/>
                      <a:pt x="572" y="120"/>
                    </a:cubicBezTo>
                    <a:cubicBezTo>
                      <a:pt x="572" y="121"/>
                      <a:pt x="571" y="122"/>
                      <a:pt x="571" y="123"/>
                    </a:cubicBezTo>
                    <a:cubicBezTo>
                      <a:pt x="571" y="123"/>
                      <a:pt x="569" y="123"/>
                      <a:pt x="569" y="123"/>
                    </a:cubicBezTo>
                    <a:cubicBezTo>
                      <a:pt x="569" y="121"/>
                      <a:pt x="568" y="120"/>
                      <a:pt x="567" y="118"/>
                    </a:cubicBezTo>
                    <a:cubicBezTo>
                      <a:pt x="566" y="116"/>
                      <a:pt x="568" y="115"/>
                      <a:pt x="569" y="115"/>
                    </a:cubicBezTo>
                    <a:close/>
                    <a:moveTo>
                      <a:pt x="471" y="334"/>
                    </a:moveTo>
                    <a:cubicBezTo>
                      <a:pt x="471" y="334"/>
                      <a:pt x="471" y="334"/>
                      <a:pt x="471" y="335"/>
                    </a:cubicBezTo>
                    <a:cubicBezTo>
                      <a:pt x="471" y="335"/>
                      <a:pt x="471" y="336"/>
                      <a:pt x="471" y="337"/>
                    </a:cubicBezTo>
                    <a:cubicBezTo>
                      <a:pt x="471" y="337"/>
                      <a:pt x="471" y="337"/>
                      <a:pt x="471" y="337"/>
                    </a:cubicBezTo>
                    <a:cubicBezTo>
                      <a:pt x="471" y="336"/>
                      <a:pt x="470" y="335"/>
                      <a:pt x="470" y="334"/>
                    </a:cubicBezTo>
                    <a:cubicBezTo>
                      <a:pt x="470" y="334"/>
                      <a:pt x="470" y="334"/>
                      <a:pt x="471" y="334"/>
                    </a:cubicBezTo>
                    <a:close/>
                    <a:moveTo>
                      <a:pt x="481" y="283"/>
                    </a:moveTo>
                    <a:cubicBezTo>
                      <a:pt x="482" y="283"/>
                      <a:pt x="482" y="283"/>
                      <a:pt x="482" y="283"/>
                    </a:cubicBezTo>
                    <a:cubicBezTo>
                      <a:pt x="482" y="284"/>
                      <a:pt x="481" y="284"/>
                      <a:pt x="481" y="284"/>
                    </a:cubicBezTo>
                    <a:cubicBezTo>
                      <a:pt x="481" y="284"/>
                      <a:pt x="481" y="284"/>
                      <a:pt x="481" y="284"/>
                    </a:cubicBezTo>
                    <a:cubicBezTo>
                      <a:pt x="481" y="283"/>
                      <a:pt x="481" y="282"/>
                      <a:pt x="481" y="283"/>
                    </a:cubicBezTo>
                    <a:close/>
                    <a:moveTo>
                      <a:pt x="501" y="307"/>
                    </a:moveTo>
                    <a:cubicBezTo>
                      <a:pt x="501" y="307"/>
                      <a:pt x="501" y="307"/>
                      <a:pt x="501" y="308"/>
                    </a:cubicBezTo>
                    <a:cubicBezTo>
                      <a:pt x="502" y="308"/>
                      <a:pt x="501" y="309"/>
                      <a:pt x="501" y="310"/>
                    </a:cubicBezTo>
                    <a:cubicBezTo>
                      <a:pt x="502" y="310"/>
                      <a:pt x="502" y="310"/>
                      <a:pt x="502" y="310"/>
                    </a:cubicBezTo>
                    <a:cubicBezTo>
                      <a:pt x="502" y="310"/>
                      <a:pt x="502" y="310"/>
                      <a:pt x="502" y="310"/>
                    </a:cubicBezTo>
                    <a:cubicBezTo>
                      <a:pt x="501" y="310"/>
                      <a:pt x="501" y="310"/>
                      <a:pt x="501" y="310"/>
                    </a:cubicBezTo>
                    <a:cubicBezTo>
                      <a:pt x="501" y="310"/>
                      <a:pt x="501" y="310"/>
                      <a:pt x="501" y="310"/>
                    </a:cubicBezTo>
                    <a:cubicBezTo>
                      <a:pt x="501" y="309"/>
                      <a:pt x="501" y="309"/>
                      <a:pt x="501" y="308"/>
                    </a:cubicBezTo>
                    <a:cubicBezTo>
                      <a:pt x="500" y="307"/>
                      <a:pt x="501" y="307"/>
                      <a:pt x="501" y="307"/>
                    </a:cubicBezTo>
                    <a:close/>
                    <a:moveTo>
                      <a:pt x="286" y="343"/>
                    </a:moveTo>
                    <a:cubicBezTo>
                      <a:pt x="287" y="343"/>
                      <a:pt x="287" y="343"/>
                      <a:pt x="287" y="343"/>
                    </a:cubicBezTo>
                    <a:cubicBezTo>
                      <a:pt x="290" y="345"/>
                      <a:pt x="290" y="345"/>
                      <a:pt x="290" y="345"/>
                    </a:cubicBezTo>
                    <a:cubicBezTo>
                      <a:pt x="288" y="348"/>
                      <a:pt x="288" y="348"/>
                      <a:pt x="288" y="348"/>
                    </a:cubicBezTo>
                    <a:cubicBezTo>
                      <a:pt x="289" y="350"/>
                      <a:pt x="289" y="350"/>
                      <a:pt x="289" y="350"/>
                    </a:cubicBezTo>
                    <a:cubicBezTo>
                      <a:pt x="292" y="350"/>
                      <a:pt x="292" y="350"/>
                      <a:pt x="292" y="350"/>
                    </a:cubicBezTo>
                    <a:cubicBezTo>
                      <a:pt x="295" y="352"/>
                      <a:pt x="295" y="352"/>
                      <a:pt x="295" y="352"/>
                    </a:cubicBezTo>
                    <a:cubicBezTo>
                      <a:pt x="297" y="352"/>
                      <a:pt x="297" y="352"/>
                      <a:pt x="297" y="352"/>
                    </a:cubicBezTo>
                    <a:cubicBezTo>
                      <a:pt x="300" y="351"/>
                      <a:pt x="300" y="351"/>
                      <a:pt x="300" y="351"/>
                    </a:cubicBezTo>
                    <a:cubicBezTo>
                      <a:pt x="302" y="351"/>
                      <a:pt x="302" y="351"/>
                      <a:pt x="302" y="351"/>
                    </a:cubicBezTo>
                    <a:cubicBezTo>
                      <a:pt x="305" y="355"/>
                      <a:pt x="305" y="355"/>
                      <a:pt x="305" y="355"/>
                    </a:cubicBezTo>
                    <a:cubicBezTo>
                      <a:pt x="306" y="358"/>
                      <a:pt x="306" y="358"/>
                      <a:pt x="306" y="358"/>
                    </a:cubicBezTo>
                    <a:cubicBezTo>
                      <a:pt x="308" y="359"/>
                      <a:pt x="308" y="359"/>
                      <a:pt x="308" y="359"/>
                    </a:cubicBezTo>
                    <a:cubicBezTo>
                      <a:pt x="309" y="362"/>
                      <a:pt x="309" y="362"/>
                      <a:pt x="309" y="362"/>
                    </a:cubicBezTo>
                    <a:cubicBezTo>
                      <a:pt x="310" y="366"/>
                      <a:pt x="310" y="366"/>
                      <a:pt x="310" y="366"/>
                    </a:cubicBezTo>
                    <a:cubicBezTo>
                      <a:pt x="311" y="373"/>
                      <a:pt x="311" y="373"/>
                      <a:pt x="311" y="373"/>
                    </a:cubicBezTo>
                    <a:cubicBezTo>
                      <a:pt x="309" y="376"/>
                      <a:pt x="309" y="376"/>
                      <a:pt x="309" y="376"/>
                    </a:cubicBezTo>
                    <a:cubicBezTo>
                      <a:pt x="307" y="379"/>
                      <a:pt x="307" y="379"/>
                      <a:pt x="307" y="379"/>
                    </a:cubicBezTo>
                    <a:cubicBezTo>
                      <a:pt x="307" y="380"/>
                      <a:pt x="307" y="380"/>
                      <a:pt x="307" y="380"/>
                    </a:cubicBezTo>
                    <a:cubicBezTo>
                      <a:pt x="308" y="383"/>
                      <a:pt x="308" y="383"/>
                      <a:pt x="308" y="383"/>
                    </a:cubicBezTo>
                    <a:cubicBezTo>
                      <a:pt x="306" y="383"/>
                      <a:pt x="306" y="383"/>
                      <a:pt x="306" y="383"/>
                    </a:cubicBezTo>
                    <a:cubicBezTo>
                      <a:pt x="305" y="383"/>
                      <a:pt x="305" y="383"/>
                      <a:pt x="305" y="383"/>
                    </a:cubicBezTo>
                    <a:cubicBezTo>
                      <a:pt x="304" y="387"/>
                      <a:pt x="304" y="387"/>
                      <a:pt x="304" y="387"/>
                    </a:cubicBezTo>
                    <a:cubicBezTo>
                      <a:pt x="305" y="390"/>
                      <a:pt x="305" y="390"/>
                      <a:pt x="305" y="390"/>
                    </a:cubicBezTo>
                    <a:cubicBezTo>
                      <a:pt x="307" y="393"/>
                      <a:pt x="307" y="393"/>
                      <a:pt x="307" y="393"/>
                    </a:cubicBezTo>
                    <a:cubicBezTo>
                      <a:pt x="307" y="397"/>
                      <a:pt x="307" y="397"/>
                      <a:pt x="307" y="397"/>
                    </a:cubicBezTo>
                    <a:cubicBezTo>
                      <a:pt x="310" y="395"/>
                      <a:pt x="310" y="395"/>
                      <a:pt x="310" y="395"/>
                    </a:cubicBezTo>
                    <a:cubicBezTo>
                      <a:pt x="313" y="395"/>
                      <a:pt x="313" y="395"/>
                      <a:pt x="313" y="395"/>
                    </a:cubicBezTo>
                    <a:cubicBezTo>
                      <a:pt x="315" y="398"/>
                      <a:pt x="315" y="398"/>
                      <a:pt x="315" y="398"/>
                    </a:cubicBezTo>
                    <a:cubicBezTo>
                      <a:pt x="317" y="398"/>
                      <a:pt x="317" y="398"/>
                      <a:pt x="317" y="398"/>
                    </a:cubicBezTo>
                    <a:cubicBezTo>
                      <a:pt x="317" y="401"/>
                      <a:pt x="317" y="401"/>
                      <a:pt x="317" y="401"/>
                    </a:cubicBezTo>
                    <a:cubicBezTo>
                      <a:pt x="320" y="403"/>
                      <a:pt x="320" y="403"/>
                      <a:pt x="320" y="403"/>
                    </a:cubicBezTo>
                    <a:cubicBezTo>
                      <a:pt x="320" y="403"/>
                      <a:pt x="320" y="403"/>
                      <a:pt x="320" y="403"/>
                    </a:cubicBezTo>
                    <a:cubicBezTo>
                      <a:pt x="325" y="404"/>
                      <a:pt x="325" y="404"/>
                      <a:pt x="325" y="404"/>
                    </a:cubicBezTo>
                    <a:cubicBezTo>
                      <a:pt x="326" y="405"/>
                      <a:pt x="326" y="405"/>
                      <a:pt x="326" y="405"/>
                    </a:cubicBezTo>
                    <a:cubicBezTo>
                      <a:pt x="325" y="408"/>
                      <a:pt x="325" y="408"/>
                      <a:pt x="325" y="408"/>
                    </a:cubicBezTo>
                    <a:cubicBezTo>
                      <a:pt x="325" y="411"/>
                      <a:pt x="325" y="411"/>
                      <a:pt x="325" y="411"/>
                    </a:cubicBezTo>
                    <a:cubicBezTo>
                      <a:pt x="322" y="415"/>
                      <a:pt x="322" y="415"/>
                      <a:pt x="322" y="415"/>
                    </a:cubicBezTo>
                    <a:cubicBezTo>
                      <a:pt x="324" y="416"/>
                      <a:pt x="324" y="416"/>
                      <a:pt x="324" y="416"/>
                    </a:cubicBezTo>
                    <a:cubicBezTo>
                      <a:pt x="326" y="416"/>
                      <a:pt x="326" y="416"/>
                      <a:pt x="326" y="416"/>
                    </a:cubicBezTo>
                    <a:cubicBezTo>
                      <a:pt x="327" y="415"/>
                      <a:pt x="327" y="415"/>
                      <a:pt x="327" y="415"/>
                    </a:cubicBezTo>
                    <a:cubicBezTo>
                      <a:pt x="329" y="416"/>
                      <a:pt x="329" y="416"/>
                      <a:pt x="329" y="416"/>
                    </a:cubicBezTo>
                    <a:cubicBezTo>
                      <a:pt x="329" y="419"/>
                      <a:pt x="329" y="419"/>
                      <a:pt x="329" y="419"/>
                    </a:cubicBezTo>
                    <a:cubicBezTo>
                      <a:pt x="330" y="421"/>
                      <a:pt x="330" y="421"/>
                      <a:pt x="330" y="421"/>
                    </a:cubicBezTo>
                    <a:cubicBezTo>
                      <a:pt x="332" y="421"/>
                      <a:pt x="332" y="421"/>
                      <a:pt x="332" y="421"/>
                    </a:cubicBezTo>
                    <a:cubicBezTo>
                      <a:pt x="335" y="421"/>
                      <a:pt x="335" y="421"/>
                      <a:pt x="335" y="421"/>
                    </a:cubicBezTo>
                    <a:cubicBezTo>
                      <a:pt x="340" y="418"/>
                      <a:pt x="340" y="418"/>
                      <a:pt x="340" y="418"/>
                    </a:cubicBezTo>
                    <a:cubicBezTo>
                      <a:pt x="341" y="420"/>
                      <a:pt x="341" y="420"/>
                      <a:pt x="341" y="420"/>
                    </a:cubicBezTo>
                    <a:cubicBezTo>
                      <a:pt x="341" y="421"/>
                      <a:pt x="341" y="421"/>
                      <a:pt x="341" y="421"/>
                    </a:cubicBezTo>
                    <a:cubicBezTo>
                      <a:pt x="342" y="424"/>
                      <a:pt x="342" y="424"/>
                      <a:pt x="342" y="424"/>
                    </a:cubicBezTo>
                    <a:cubicBezTo>
                      <a:pt x="346" y="423"/>
                      <a:pt x="346" y="423"/>
                      <a:pt x="346" y="423"/>
                    </a:cubicBezTo>
                    <a:cubicBezTo>
                      <a:pt x="345" y="418"/>
                      <a:pt x="345" y="418"/>
                      <a:pt x="345" y="418"/>
                    </a:cubicBezTo>
                    <a:cubicBezTo>
                      <a:pt x="344" y="414"/>
                      <a:pt x="344" y="414"/>
                      <a:pt x="344" y="414"/>
                    </a:cubicBezTo>
                    <a:cubicBezTo>
                      <a:pt x="345" y="413"/>
                      <a:pt x="345" y="413"/>
                      <a:pt x="345" y="413"/>
                    </a:cubicBezTo>
                    <a:cubicBezTo>
                      <a:pt x="346" y="412"/>
                      <a:pt x="346" y="412"/>
                      <a:pt x="346" y="412"/>
                    </a:cubicBezTo>
                    <a:cubicBezTo>
                      <a:pt x="349" y="411"/>
                      <a:pt x="349" y="411"/>
                      <a:pt x="349" y="411"/>
                    </a:cubicBezTo>
                    <a:cubicBezTo>
                      <a:pt x="351" y="410"/>
                      <a:pt x="351" y="410"/>
                      <a:pt x="351" y="410"/>
                    </a:cubicBezTo>
                    <a:cubicBezTo>
                      <a:pt x="355" y="409"/>
                      <a:pt x="355" y="409"/>
                      <a:pt x="355" y="409"/>
                    </a:cubicBezTo>
                    <a:cubicBezTo>
                      <a:pt x="360" y="410"/>
                      <a:pt x="360" y="410"/>
                      <a:pt x="360" y="410"/>
                    </a:cubicBezTo>
                    <a:cubicBezTo>
                      <a:pt x="364" y="409"/>
                      <a:pt x="364" y="409"/>
                      <a:pt x="364" y="409"/>
                    </a:cubicBezTo>
                    <a:cubicBezTo>
                      <a:pt x="366" y="409"/>
                      <a:pt x="366" y="409"/>
                      <a:pt x="366" y="409"/>
                    </a:cubicBezTo>
                    <a:cubicBezTo>
                      <a:pt x="369" y="406"/>
                      <a:pt x="369" y="406"/>
                      <a:pt x="369" y="406"/>
                    </a:cubicBezTo>
                    <a:cubicBezTo>
                      <a:pt x="370" y="406"/>
                      <a:pt x="370" y="406"/>
                      <a:pt x="370" y="406"/>
                    </a:cubicBezTo>
                    <a:cubicBezTo>
                      <a:pt x="375" y="407"/>
                      <a:pt x="375" y="407"/>
                      <a:pt x="375" y="407"/>
                    </a:cubicBezTo>
                    <a:cubicBezTo>
                      <a:pt x="374" y="404"/>
                      <a:pt x="374" y="404"/>
                      <a:pt x="374" y="404"/>
                    </a:cubicBezTo>
                    <a:cubicBezTo>
                      <a:pt x="378" y="403"/>
                      <a:pt x="378" y="403"/>
                      <a:pt x="378" y="403"/>
                    </a:cubicBezTo>
                    <a:cubicBezTo>
                      <a:pt x="380" y="403"/>
                      <a:pt x="380" y="403"/>
                      <a:pt x="380" y="403"/>
                    </a:cubicBezTo>
                    <a:cubicBezTo>
                      <a:pt x="383" y="405"/>
                      <a:pt x="383" y="405"/>
                      <a:pt x="383" y="405"/>
                    </a:cubicBezTo>
                    <a:cubicBezTo>
                      <a:pt x="383" y="405"/>
                      <a:pt x="386" y="405"/>
                      <a:pt x="387" y="405"/>
                    </a:cubicBezTo>
                    <a:cubicBezTo>
                      <a:pt x="391" y="406"/>
                      <a:pt x="391" y="406"/>
                      <a:pt x="391" y="406"/>
                    </a:cubicBezTo>
                    <a:cubicBezTo>
                      <a:pt x="392" y="410"/>
                      <a:pt x="392" y="410"/>
                      <a:pt x="392" y="410"/>
                    </a:cubicBezTo>
                    <a:cubicBezTo>
                      <a:pt x="393" y="413"/>
                      <a:pt x="393" y="413"/>
                      <a:pt x="393" y="413"/>
                    </a:cubicBezTo>
                    <a:cubicBezTo>
                      <a:pt x="394" y="416"/>
                      <a:pt x="394" y="416"/>
                      <a:pt x="394" y="416"/>
                    </a:cubicBezTo>
                    <a:cubicBezTo>
                      <a:pt x="398" y="418"/>
                      <a:pt x="398" y="418"/>
                      <a:pt x="398" y="418"/>
                    </a:cubicBezTo>
                    <a:cubicBezTo>
                      <a:pt x="402" y="418"/>
                      <a:pt x="402" y="418"/>
                      <a:pt x="402" y="418"/>
                    </a:cubicBezTo>
                    <a:cubicBezTo>
                      <a:pt x="408" y="420"/>
                      <a:pt x="408" y="420"/>
                      <a:pt x="408" y="420"/>
                    </a:cubicBezTo>
                    <a:cubicBezTo>
                      <a:pt x="408" y="421"/>
                      <a:pt x="408" y="421"/>
                      <a:pt x="408" y="421"/>
                    </a:cubicBezTo>
                    <a:cubicBezTo>
                      <a:pt x="409" y="421"/>
                      <a:pt x="410" y="421"/>
                      <a:pt x="410" y="421"/>
                    </a:cubicBezTo>
                    <a:cubicBezTo>
                      <a:pt x="412" y="421"/>
                      <a:pt x="413" y="421"/>
                      <a:pt x="414" y="421"/>
                    </a:cubicBezTo>
                    <a:cubicBezTo>
                      <a:pt x="417" y="422"/>
                      <a:pt x="419" y="423"/>
                      <a:pt x="419" y="426"/>
                    </a:cubicBezTo>
                    <a:cubicBezTo>
                      <a:pt x="420" y="429"/>
                      <a:pt x="421" y="431"/>
                      <a:pt x="423" y="432"/>
                    </a:cubicBezTo>
                    <a:cubicBezTo>
                      <a:pt x="425" y="433"/>
                      <a:pt x="428" y="433"/>
                      <a:pt x="428" y="430"/>
                    </a:cubicBezTo>
                    <a:cubicBezTo>
                      <a:pt x="428" y="429"/>
                      <a:pt x="428" y="428"/>
                      <a:pt x="428" y="427"/>
                    </a:cubicBezTo>
                    <a:cubicBezTo>
                      <a:pt x="428" y="427"/>
                      <a:pt x="428" y="427"/>
                      <a:pt x="428" y="427"/>
                    </a:cubicBezTo>
                    <a:cubicBezTo>
                      <a:pt x="429" y="426"/>
                      <a:pt x="429" y="426"/>
                      <a:pt x="429" y="426"/>
                    </a:cubicBezTo>
                    <a:cubicBezTo>
                      <a:pt x="428" y="426"/>
                      <a:pt x="428" y="426"/>
                      <a:pt x="428" y="426"/>
                    </a:cubicBezTo>
                    <a:cubicBezTo>
                      <a:pt x="428" y="426"/>
                      <a:pt x="428" y="426"/>
                      <a:pt x="428" y="425"/>
                    </a:cubicBezTo>
                    <a:cubicBezTo>
                      <a:pt x="428" y="424"/>
                      <a:pt x="428" y="423"/>
                      <a:pt x="429" y="423"/>
                    </a:cubicBezTo>
                    <a:cubicBezTo>
                      <a:pt x="434" y="423"/>
                      <a:pt x="439" y="420"/>
                      <a:pt x="444" y="418"/>
                    </a:cubicBezTo>
                    <a:cubicBezTo>
                      <a:pt x="448" y="417"/>
                      <a:pt x="452" y="414"/>
                      <a:pt x="454" y="410"/>
                    </a:cubicBezTo>
                    <a:cubicBezTo>
                      <a:pt x="455" y="408"/>
                      <a:pt x="456" y="408"/>
                      <a:pt x="457" y="409"/>
                    </a:cubicBezTo>
                    <a:cubicBezTo>
                      <a:pt x="458" y="410"/>
                      <a:pt x="459" y="411"/>
                      <a:pt x="461" y="410"/>
                    </a:cubicBezTo>
                    <a:cubicBezTo>
                      <a:pt x="464" y="408"/>
                      <a:pt x="467" y="408"/>
                      <a:pt x="471" y="407"/>
                    </a:cubicBezTo>
                    <a:cubicBezTo>
                      <a:pt x="473" y="407"/>
                      <a:pt x="476" y="405"/>
                      <a:pt x="478" y="405"/>
                    </a:cubicBezTo>
                    <a:cubicBezTo>
                      <a:pt x="481" y="404"/>
                      <a:pt x="483" y="403"/>
                      <a:pt x="483" y="400"/>
                    </a:cubicBezTo>
                    <a:cubicBezTo>
                      <a:pt x="484" y="398"/>
                      <a:pt x="486" y="398"/>
                      <a:pt x="486" y="398"/>
                    </a:cubicBezTo>
                    <a:cubicBezTo>
                      <a:pt x="490" y="395"/>
                      <a:pt x="494" y="393"/>
                      <a:pt x="496" y="388"/>
                    </a:cubicBezTo>
                    <a:cubicBezTo>
                      <a:pt x="496" y="388"/>
                      <a:pt x="496" y="388"/>
                      <a:pt x="496" y="387"/>
                    </a:cubicBezTo>
                    <a:cubicBezTo>
                      <a:pt x="499" y="385"/>
                      <a:pt x="501" y="383"/>
                      <a:pt x="502" y="379"/>
                    </a:cubicBezTo>
                    <a:cubicBezTo>
                      <a:pt x="502" y="378"/>
                      <a:pt x="503" y="378"/>
                      <a:pt x="505" y="378"/>
                    </a:cubicBezTo>
                    <a:cubicBezTo>
                      <a:pt x="506" y="377"/>
                      <a:pt x="507" y="375"/>
                      <a:pt x="506" y="374"/>
                    </a:cubicBezTo>
                    <a:cubicBezTo>
                      <a:pt x="506" y="371"/>
                      <a:pt x="506" y="368"/>
                      <a:pt x="506" y="365"/>
                    </a:cubicBezTo>
                    <a:cubicBezTo>
                      <a:pt x="506" y="363"/>
                      <a:pt x="506" y="362"/>
                      <a:pt x="508" y="360"/>
                    </a:cubicBezTo>
                    <a:cubicBezTo>
                      <a:pt x="511" y="358"/>
                      <a:pt x="513" y="355"/>
                      <a:pt x="514" y="351"/>
                    </a:cubicBezTo>
                    <a:cubicBezTo>
                      <a:pt x="514" y="349"/>
                      <a:pt x="514" y="347"/>
                      <a:pt x="516" y="345"/>
                    </a:cubicBezTo>
                    <a:cubicBezTo>
                      <a:pt x="519" y="343"/>
                      <a:pt x="520" y="340"/>
                      <a:pt x="520" y="338"/>
                    </a:cubicBezTo>
                    <a:cubicBezTo>
                      <a:pt x="520" y="335"/>
                      <a:pt x="520" y="333"/>
                      <a:pt x="521" y="332"/>
                    </a:cubicBezTo>
                    <a:cubicBezTo>
                      <a:pt x="523" y="328"/>
                      <a:pt x="522" y="326"/>
                      <a:pt x="520" y="323"/>
                    </a:cubicBezTo>
                    <a:cubicBezTo>
                      <a:pt x="519" y="322"/>
                      <a:pt x="517" y="321"/>
                      <a:pt x="516" y="320"/>
                    </a:cubicBezTo>
                    <a:cubicBezTo>
                      <a:pt x="514" y="319"/>
                      <a:pt x="513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9"/>
                      <a:pt x="511" y="319"/>
                      <a:pt x="511" y="319"/>
                    </a:cubicBezTo>
                    <a:cubicBezTo>
                      <a:pt x="511" y="318"/>
                      <a:pt x="511" y="317"/>
                      <a:pt x="512" y="316"/>
                    </a:cubicBezTo>
                    <a:cubicBezTo>
                      <a:pt x="514" y="315"/>
                      <a:pt x="515" y="314"/>
                      <a:pt x="516" y="312"/>
                    </a:cubicBezTo>
                    <a:cubicBezTo>
                      <a:pt x="518" y="311"/>
                      <a:pt x="518" y="310"/>
                      <a:pt x="517" y="308"/>
                    </a:cubicBezTo>
                    <a:cubicBezTo>
                      <a:pt x="516" y="306"/>
                      <a:pt x="514" y="305"/>
                      <a:pt x="511" y="303"/>
                    </a:cubicBezTo>
                    <a:cubicBezTo>
                      <a:pt x="511" y="303"/>
                      <a:pt x="511" y="303"/>
                      <a:pt x="511" y="303"/>
                    </a:cubicBezTo>
                    <a:cubicBezTo>
                      <a:pt x="511" y="302"/>
                      <a:pt x="511" y="302"/>
                      <a:pt x="511" y="302"/>
                    </a:cubicBezTo>
                    <a:cubicBezTo>
                      <a:pt x="511" y="303"/>
                      <a:pt x="511" y="303"/>
                      <a:pt x="511" y="303"/>
                    </a:cubicBezTo>
                    <a:cubicBezTo>
                      <a:pt x="511" y="303"/>
                      <a:pt x="511" y="303"/>
                      <a:pt x="511" y="303"/>
                    </a:cubicBezTo>
                    <a:cubicBezTo>
                      <a:pt x="512" y="303"/>
                      <a:pt x="513" y="303"/>
                      <a:pt x="514" y="302"/>
                    </a:cubicBezTo>
                    <a:cubicBezTo>
                      <a:pt x="516" y="301"/>
                      <a:pt x="516" y="299"/>
                      <a:pt x="514" y="297"/>
                    </a:cubicBezTo>
                    <a:cubicBezTo>
                      <a:pt x="514" y="295"/>
                      <a:pt x="512" y="294"/>
                      <a:pt x="511" y="293"/>
                    </a:cubicBezTo>
                    <a:cubicBezTo>
                      <a:pt x="508" y="292"/>
                      <a:pt x="506" y="290"/>
                      <a:pt x="504" y="287"/>
                    </a:cubicBezTo>
                    <a:cubicBezTo>
                      <a:pt x="503" y="282"/>
                      <a:pt x="501" y="279"/>
                      <a:pt x="498" y="275"/>
                    </a:cubicBezTo>
                    <a:cubicBezTo>
                      <a:pt x="498" y="273"/>
                      <a:pt x="496" y="271"/>
                      <a:pt x="493" y="270"/>
                    </a:cubicBezTo>
                    <a:cubicBezTo>
                      <a:pt x="492" y="269"/>
                      <a:pt x="491" y="268"/>
                      <a:pt x="489" y="267"/>
                    </a:cubicBezTo>
                    <a:cubicBezTo>
                      <a:pt x="486" y="266"/>
                      <a:pt x="485" y="263"/>
                      <a:pt x="486" y="260"/>
                    </a:cubicBezTo>
                    <a:cubicBezTo>
                      <a:pt x="486" y="257"/>
                      <a:pt x="486" y="255"/>
                      <a:pt x="488" y="254"/>
                    </a:cubicBezTo>
                    <a:cubicBezTo>
                      <a:pt x="488" y="252"/>
                      <a:pt x="490" y="250"/>
                      <a:pt x="491" y="249"/>
                    </a:cubicBezTo>
                    <a:cubicBezTo>
                      <a:pt x="492" y="245"/>
                      <a:pt x="494" y="243"/>
                      <a:pt x="497" y="242"/>
                    </a:cubicBezTo>
                    <a:cubicBezTo>
                      <a:pt x="500" y="240"/>
                      <a:pt x="503" y="238"/>
                      <a:pt x="507" y="238"/>
                    </a:cubicBezTo>
                    <a:cubicBezTo>
                      <a:pt x="508" y="238"/>
                      <a:pt x="509" y="237"/>
                      <a:pt x="509" y="236"/>
                    </a:cubicBezTo>
                    <a:cubicBezTo>
                      <a:pt x="509" y="234"/>
                      <a:pt x="509" y="234"/>
                      <a:pt x="509" y="232"/>
                    </a:cubicBezTo>
                    <a:cubicBezTo>
                      <a:pt x="509" y="231"/>
                      <a:pt x="508" y="229"/>
                      <a:pt x="506" y="229"/>
                    </a:cubicBezTo>
                    <a:cubicBezTo>
                      <a:pt x="504" y="229"/>
                      <a:pt x="503" y="229"/>
                      <a:pt x="501" y="229"/>
                    </a:cubicBezTo>
                    <a:cubicBezTo>
                      <a:pt x="499" y="229"/>
                      <a:pt x="498" y="229"/>
                      <a:pt x="496" y="228"/>
                    </a:cubicBezTo>
                    <a:cubicBezTo>
                      <a:pt x="495" y="227"/>
                      <a:pt x="493" y="227"/>
                      <a:pt x="492" y="226"/>
                    </a:cubicBezTo>
                    <a:cubicBezTo>
                      <a:pt x="491" y="225"/>
                      <a:pt x="489" y="225"/>
                      <a:pt x="488" y="226"/>
                    </a:cubicBezTo>
                    <a:cubicBezTo>
                      <a:pt x="485" y="227"/>
                      <a:pt x="483" y="230"/>
                      <a:pt x="481" y="232"/>
                    </a:cubicBezTo>
                    <a:cubicBezTo>
                      <a:pt x="481" y="233"/>
                      <a:pt x="479" y="234"/>
                      <a:pt x="478" y="234"/>
                    </a:cubicBezTo>
                    <a:cubicBezTo>
                      <a:pt x="476" y="234"/>
                      <a:pt x="475" y="234"/>
                      <a:pt x="474" y="232"/>
                    </a:cubicBezTo>
                    <a:cubicBezTo>
                      <a:pt x="473" y="229"/>
                      <a:pt x="471" y="226"/>
                      <a:pt x="468" y="225"/>
                    </a:cubicBezTo>
                    <a:cubicBezTo>
                      <a:pt x="464" y="224"/>
                      <a:pt x="462" y="222"/>
                      <a:pt x="460" y="219"/>
                    </a:cubicBezTo>
                    <a:cubicBezTo>
                      <a:pt x="458" y="217"/>
                      <a:pt x="459" y="212"/>
                      <a:pt x="462" y="212"/>
                    </a:cubicBezTo>
                    <a:cubicBezTo>
                      <a:pt x="463" y="212"/>
                      <a:pt x="465" y="212"/>
                      <a:pt x="466" y="212"/>
                    </a:cubicBezTo>
                    <a:cubicBezTo>
                      <a:pt x="468" y="211"/>
                      <a:pt x="470" y="210"/>
                      <a:pt x="471" y="207"/>
                    </a:cubicBezTo>
                    <a:cubicBezTo>
                      <a:pt x="472" y="203"/>
                      <a:pt x="473" y="199"/>
                      <a:pt x="478" y="197"/>
                    </a:cubicBezTo>
                    <a:cubicBezTo>
                      <a:pt x="479" y="196"/>
                      <a:pt x="479" y="194"/>
                      <a:pt x="480" y="193"/>
                    </a:cubicBezTo>
                    <a:cubicBezTo>
                      <a:pt x="481" y="191"/>
                      <a:pt x="482" y="189"/>
                      <a:pt x="483" y="187"/>
                    </a:cubicBezTo>
                    <a:cubicBezTo>
                      <a:pt x="484" y="186"/>
                      <a:pt x="486" y="185"/>
                      <a:pt x="486" y="185"/>
                    </a:cubicBezTo>
                    <a:cubicBezTo>
                      <a:pt x="489" y="184"/>
                      <a:pt x="491" y="186"/>
                      <a:pt x="493" y="188"/>
                    </a:cubicBezTo>
                    <a:cubicBezTo>
                      <a:pt x="495" y="189"/>
                      <a:pt x="494" y="192"/>
                      <a:pt x="493" y="193"/>
                    </a:cubicBezTo>
                    <a:cubicBezTo>
                      <a:pt x="493" y="194"/>
                      <a:pt x="493" y="194"/>
                      <a:pt x="492" y="195"/>
                    </a:cubicBezTo>
                    <a:cubicBezTo>
                      <a:pt x="491" y="197"/>
                      <a:pt x="491" y="200"/>
                      <a:pt x="492" y="203"/>
                    </a:cubicBezTo>
                    <a:cubicBezTo>
                      <a:pt x="492" y="204"/>
                      <a:pt x="492" y="205"/>
                      <a:pt x="493" y="206"/>
                    </a:cubicBezTo>
                    <a:cubicBezTo>
                      <a:pt x="493" y="208"/>
                      <a:pt x="492" y="209"/>
                      <a:pt x="491" y="210"/>
                    </a:cubicBezTo>
                    <a:cubicBezTo>
                      <a:pt x="491" y="211"/>
                      <a:pt x="491" y="211"/>
                      <a:pt x="491" y="211"/>
                    </a:cubicBezTo>
                    <a:cubicBezTo>
                      <a:pt x="491" y="212"/>
                      <a:pt x="491" y="212"/>
                      <a:pt x="491" y="213"/>
                    </a:cubicBezTo>
                    <a:cubicBezTo>
                      <a:pt x="492" y="213"/>
                      <a:pt x="493" y="214"/>
                      <a:pt x="493" y="213"/>
                    </a:cubicBezTo>
                    <a:cubicBezTo>
                      <a:pt x="496" y="212"/>
                      <a:pt x="498" y="210"/>
                      <a:pt x="499" y="208"/>
                    </a:cubicBezTo>
                    <a:cubicBezTo>
                      <a:pt x="503" y="202"/>
                      <a:pt x="509" y="200"/>
                      <a:pt x="516" y="199"/>
                    </a:cubicBezTo>
                    <a:cubicBezTo>
                      <a:pt x="516" y="199"/>
                      <a:pt x="517" y="199"/>
                      <a:pt x="518" y="199"/>
                    </a:cubicBezTo>
                    <a:cubicBezTo>
                      <a:pt x="519" y="192"/>
                      <a:pt x="519" y="192"/>
                      <a:pt x="519" y="192"/>
                    </a:cubicBezTo>
                    <a:cubicBezTo>
                      <a:pt x="522" y="189"/>
                      <a:pt x="522" y="189"/>
                      <a:pt x="522" y="189"/>
                    </a:cubicBezTo>
                    <a:cubicBezTo>
                      <a:pt x="523" y="185"/>
                      <a:pt x="523" y="185"/>
                      <a:pt x="523" y="185"/>
                    </a:cubicBezTo>
                    <a:cubicBezTo>
                      <a:pt x="525" y="184"/>
                      <a:pt x="525" y="184"/>
                      <a:pt x="525" y="184"/>
                    </a:cubicBezTo>
                    <a:cubicBezTo>
                      <a:pt x="527" y="181"/>
                      <a:pt x="527" y="181"/>
                      <a:pt x="527" y="181"/>
                    </a:cubicBezTo>
                    <a:cubicBezTo>
                      <a:pt x="529" y="180"/>
                      <a:pt x="529" y="180"/>
                      <a:pt x="529" y="180"/>
                    </a:cubicBezTo>
                    <a:cubicBezTo>
                      <a:pt x="531" y="174"/>
                      <a:pt x="531" y="174"/>
                      <a:pt x="531" y="174"/>
                    </a:cubicBezTo>
                    <a:cubicBezTo>
                      <a:pt x="531" y="169"/>
                      <a:pt x="531" y="169"/>
                      <a:pt x="531" y="169"/>
                    </a:cubicBezTo>
                    <a:cubicBezTo>
                      <a:pt x="532" y="167"/>
                      <a:pt x="532" y="167"/>
                      <a:pt x="532" y="167"/>
                    </a:cubicBezTo>
                    <a:cubicBezTo>
                      <a:pt x="534" y="169"/>
                      <a:pt x="534" y="169"/>
                      <a:pt x="534" y="169"/>
                    </a:cubicBezTo>
                    <a:cubicBezTo>
                      <a:pt x="537" y="172"/>
                      <a:pt x="537" y="172"/>
                      <a:pt x="537" y="172"/>
                    </a:cubicBezTo>
                    <a:cubicBezTo>
                      <a:pt x="539" y="172"/>
                      <a:pt x="539" y="172"/>
                      <a:pt x="539" y="172"/>
                    </a:cubicBezTo>
                    <a:cubicBezTo>
                      <a:pt x="541" y="172"/>
                      <a:pt x="541" y="172"/>
                      <a:pt x="541" y="172"/>
                    </a:cubicBezTo>
                    <a:cubicBezTo>
                      <a:pt x="545" y="172"/>
                      <a:pt x="545" y="172"/>
                      <a:pt x="545" y="172"/>
                    </a:cubicBezTo>
                    <a:cubicBezTo>
                      <a:pt x="548" y="172"/>
                      <a:pt x="548" y="172"/>
                      <a:pt x="548" y="172"/>
                    </a:cubicBezTo>
                    <a:cubicBezTo>
                      <a:pt x="549" y="168"/>
                      <a:pt x="549" y="168"/>
                      <a:pt x="549" y="168"/>
                    </a:cubicBezTo>
                    <a:cubicBezTo>
                      <a:pt x="545" y="164"/>
                      <a:pt x="545" y="164"/>
                      <a:pt x="545" y="164"/>
                    </a:cubicBezTo>
                    <a:cubicBezTo>
                      <a:pt x="547" y="164"/>
                      <a:pt x="547" y="164"/>
                      <a:pt x="547" y="164"/>
                    </a:cubicBezTo>
                    <a:cubicBezTo>
                      <a:pt x="551" y="162"/>
                      <a:pt x="551" y="162"/>
                      <a:pt x="551" y="162"/>
                    </a:cubicBezTo>
                    <a:cubicBezTo>
                      <a:pt x="552" y="159"/>
                      <a:pt x="552" y="159"/>
                      <a:pt x="552" y="159"/>
                    </a:cubicBezTo>
                    <a:cubicBezTo>
                      <a:pt x="554" y="156"/>
                      <a:pt x="554" y="156"/>
                      <a:pt x="554" y="156"/>
                    </a:cubicBezTo>
                    <a:cubicBezTo>
                      <a:pt x="556" y="157"/>
                      <a:pt x="556" y="157"/>
                      <a:pt x="556" y="157"/>
                    </a:cubicBezTo>
                    <a:cubicBezTo>
                      <a:pt x="556" y="154"/>
                      <a:pt x="556" y="154"/>
                      <a:pt x="556" y="154"/>
                    </a:cubicBezTo>
                    <a:cubicBezTo>
                      <a:pt x="556" y="153"/>
                      <a:pt x="556" y="153"/>
                      <a:pt x="556" y="153"/>
                    </a:cubicBezTo>
                    <a:cubicBezTo>
                      <a:pt x="556" y="149"/>
                      <a:pt x="556" y="149"/>
                      <a:pt x="556" y="149"/>
                    </a:cubicBezTo>
                    <a:cubicBezTo>
                      <a:pt x="557" y="149"/>
                      <a:pt x="557" y="149"/>
                      <a:pt x="557" y="149"/>
                    </a:cubicBezTo>
                    <a:cubicBezTo>
                      <a:pt x="558" y="149"/>
                      <a:pt x="558" y="149"/>
                      <a:pt x="558" y="149"/>
                    </a:cubicBezTo>
                    <a:cubicBezTo>
                      <a:pt x="559" y="152"/>
                      <a:pt x="559" y="152"/>
                      <a:pt x="559" y="152"/>
                    </a:cubicBezTo>
                    <a:cubicBezTo>
                      <a:pt x="561" y="153"/>
                      <a:pt x="561" y="153"/>
                      <a:pt x="561" y="153"/>
                    </a:cubicBezTo>
                    <a:cubicBezTo>
                      <a:pt x="561" y="149"/>
                      <a:pt x="561" y="149"/>
                      <a:pt x="561" y="149"/>
                    </a:cubicBezTo>
                    <a:cubicBezTo>
                      <a:pt x="566" y="149"/>
                      <a:pt x="566" y="149"/>
                      <a:pt x="566" y="149"/>
                    </a:cubicBezTo>
                    <a:cubicBezTo>
                      <a:pt x="566" y="146"/>
                      <a:pt x="566" y="146"/>
                      <a:pt x="566" y="146"/>
                    </a:cubicBezTo>
                    <a:cubicBezTo>
                      <a:pt x="566" y="141"/>
                      <a:pt x="566" y="141"/>
                      <a:pt x="566" y="141"/>
                    </a:cubicBezTo>
                    <a:cubicBezTo>
                      <a:pt x="565" y="139"/>
                      <a:pt x="565" y="139"/>
                      <a:pt x="565" y="139"/>
                    </a:cubicBezTo>
                    <a:cubicBezTo>
                      <a:pt x="564" y="132"/>
                      <a:pt x="564" y="132"/>
                      <a:pt x="564" y="132"/>
                    </a:cubicBezTo>
                    <a:cubicBezTo>
                      <a:pt x="559" y="121"/>
                      <a:pt x="559" y="121"/>
                      <a:pt x="559" y="121"/>
                    </a:cubicBezTo>
                    <a:cubicBezTo>
                      <a:pt x="566" y="118"/>
                      <a:pt x="566" y="118"/>
                      <a:pt x="566" y="118"/>
                    </a:cubicBezTo>
                    <a:cubicBezTo>
                      <a:pt x="569" y="123"/>
                      <a:pt x="569" y="123"/>
                      <a:pt x="569" y="123"/>
                    </a:cubicBezTo>
                    <a:cubicBezTo>
                      <a:pt x="571" y="126"/>
                      <a:pt x="571" y="126"/>
                      <a:pt x="571" y="126"/>
                    </a:cubicBezTo>
                    <a:cubicBezTo>
                      <a:pt x="573" y="125"/>
                      <a:pt x="573" y="125"/>
                      <a:pt x="573" y="125"/>
                    </a:cubicBezTo>
                    <a:cubicBezTo>
                      <a:pt x="573" y="116"/>
                      <a:pt x="573" y="116"/>
                      <a:pt x="573" y="116"/>
                    </a:cubicBezTo>
                    <a:cubicBezTo>
                      <a:pt x="576" y="112"/>
                      <a:pt x="576" y="112"/>
                      <a:pt x="576" y="112"/>
                    </a:cubicBezTo>
                    <a:cubicBezTo>
                      <a:pt x="578" y="104"/>
                      <a:pt x="578" y="104"/>
                      <a:pt x="578" y="104"/>
                    </a:cubicBezTo>
                    <a:cubicBezTo>
                      <a:pt x="579" y="99"/>
                      <a:pt x="579" y="99"/>
                      <a:pt x="579" y="99"/>
                    </a:cubicBezTo>
                    <a:cubicBezTo>
                      <a:pt x="577" y="92"/>
                      <a:pt x="577" y="92"/>
                      <a:pt x="577" y="92"/>
                    </a:cubicBezTo>
                    <a:cubicBezTo>
                      <a:pt x="576" y="87"/>
                      <a:pt x="576" y="87"/>
                      <a:pt x="576" y="87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9" y="79"/>
                      <a:pt x="579" y="79"/>
                      <a:pt x="579" y="79"/>
                    </a:cubicBezTo>
                    <a:cubicBezTo>
                      <a:pt x="578" y="76"/>
                      <a:pt x="578" y="76"/>
                      <a:pt x="578" y="76"/>
                    </a:cubicBezTo>
                    <a:cubicBezTo>
                      <a:pt x="575" y="71"/>
                      <a:pt x="575" y="71"/>
                      <a:pt x="575" y="71"/>
                    </a:cubicBezTo>
                    <a:cubicBezTo>
                      <a:pt x="574" y="67"/>
                      <a:pt x="574" y="67"/>
                      <a:pt x="574" y="67"/>
                    </a:cubicBezTo>
                    <a:cubicBezTo>
                      <a:pt x="570" y="66"/>
                      <a:pt x="570" y="66"/>
                      <a:pt x="570" y="66"/>
                    </a:cubicBezTo>
                    <a:cubicBezTo>
                      <a:pt x="565" y="71"/>
                      <a:pt x="565" y="71"/>
                      <a:pt x="565" y="71"/>
                    </a:cubicBezTo>
                    <a:cubicBezTo>
                      <a:pt x="561" y="73"/>
                      <a:pt x="561" y="73"/>
                      <a:pt x="561" y="73"/>
                    </a:cubicBezTo>
                    <a:cubicBezTo>
                      <a:pt x="559" y="77"/>
                      <a:pt x="559" y="77"/>
                      <a:pt x="559" y="77"/>
                    </a:cubicBezTo>
                    <a:cubicBezTo>
                      <a:pt x="556" y="80"/>
                      <a:pt x="556" y="80"/>
                      <a:pt x="556" y="80"/>
                    </a:cubicBezTo>
                    <a:cubicBezTo>
                      <a:pt x="550" y="81"/>
                      <a:pt x="550" y="81"/>
                      <a:pt x="550" y="81"/>
                    </a:cubicBezTo>
                    <a:cubicBezTo>
                      <a:pt x="549" y="79"/>
                      <a:pt x="549" y="79"/>
                      <a:pt x="549" y="79"/>
                    </a:cubicBezTo>
                    <a:cubicBezTo>
                      <a:pt x="544" y="80"/>
                      <a:pt x="544" y="80"/>
                      <a:pt x="544" y="80"/>
                    </a:cubicBezTo>
                    <a:cubicBezTo>
                      <a:pt x="539" y="74"/>
                      <a:pt x="539" y="74"/>
                      <a:pt x="539" y="74"/>
                    </a:cubicBezTo>
                    <a:cubicBezTo>
                      <a:pt x="540" y="69"/>
                      <a:pt x="540" y="69"/>
                      <a:pt x="540" y="69"/>
                    </a:cubicBezTo>
                    <a:cubicBezTo>
                      <a:pt x="537" y="66"/>
                      <a:pt x="537" y="66"/>
                      <a:pt x="537" y="66"/>
                    </a:cubicBezTo>
                    <a:cubicBezTo>
                      <a:pt x="538" y="64"/>
                      <a:pt x="538" y="64"/>
                      <a:pt x="538" y="64"/>
                    </a:cubicBezTo>
                    <a:cubicBezTo>
                      <a:pt x="532" y="64"/>
                      <a:pt x="532" y="64"/>
                      <a:pt x="532" y="64"/>
                    </a:cubicBezTo>
                    <a:cubicBezTo>
                      <a:pt x="526" y="59"/>
                      <a:pt x="526" y="59"/>
                      <a:pt x="526" y="59"/>
                    </a:cubicBezTo>
                    <a:cubicBezTo>
                      <a:pt x="522" y="56"/>
                      <a:pt x="522" y="56"/>
                      <a:pt x="522" y="56"/>
                    </a:cubicBezTo>
                    <a:cubicBezTo>
                      <a:pt x="518" y="58"/>
                      <a:pt x="518" y="58"/>
                      <a:pt x="518" y="58"/>
                    </a:cubicBezTo>
                    <a:cubicBezTo>
                      <a:pt x="514" y="54"/>
                      <a:pt x="514" y="54"/>
                      <a:pt x="514" y="54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4" y="53"/>
                      <a:pt x="504" y="53"/>
                      <a:pt x="504" y="53"/>
                    </a:cubicBezTo>
                    <a:cubicBezTo>
                      <a:pt x="501" y="49"/>
                      <a:pt x="501" y="49"/>
                      <a:pt x="501" y="49"/>
                    </a:cubicBezTo>
                    <a:cubicBezTo>
                      <a:pt x="500" y="46"/>
                      <a:pt x="500" y="46"/>
                      <a:pt x="500" y="46"/>
                    </a:cubicBezTo>
                    <a:cubicBezTo>
                      <a:pt x="498" y="44"/>
                      <a:pt x="498" y="44"/>
                      <a:pt x="498" y="44"/>
                    </a:cubicBezTo>
                    <a:cubicBezTo>
                      <a:pt x="496" y="38"/>
                      <a:pt x="496" y="38"/>
                      <a:pt x="496" y="38"/>
                    </a:cubicBezTo>
                    <a:cubicBezTo>
                      <a:pt x="492" y="36"/>
                      <a:pt x="492" y="36"/>
                      <a:pt x="492" y="36"/>
                    </a:cubicBezTo>
                    <a:cubicBezTo>
                      <a:pt x="490" y="31"/>
                      <a:pt x="490" y="31"/>
                      <a:pt x="490" y="31"/>
                    </a:cubicBezTo>
                    <a:cubicBezTo>
                      <a:pt x="488" y="31"/>
                      <a:pt x="488" y="31"/>
                      <a:pt x="488" y="31"/>
                    </a:cubicBezTo>
                    <a:cubicBezTo>
                      <a:pt x="486" y="26"/>
                      <a:pt x="486" y="26"/>
                      <a:pt x="486" y="26"/>
                    </a:cubicBezTo>
                    <a:cubicBezTo>
                      <a:pt x="481" y="21"/>
                      <a:pt x="481" y="21"/>
                      <a:pt x="481" y="21"/>
                    </a:cubicBezTo>
                    <a:cubicBezTo>
                      <a:pt x="482" y="18"/>
                      <a:pt x="482" y="18"/>
                      <a:pt x="482" y="18"/>
                    </a:cubicBezTo>
                    <a:cubicBezTo>
                      <a:pt x="479" y="17"/>
                      <a:pt x="479" y="17"/>
                      <a:pt x="479" y="17"/>
                    </a:cubicBezTo>
                    <a:cubicBezTo>
                      <a:pt x="478" y="13"/>
                      <a:pt x="478" y="13"/>
                      <a:pt x="478" y="13"/>
                    </a:cubicBezTo>
                    <a:cubicBezTo>
                      <a:pt x="476" y="11"/>
                      <a:pt x="476" y="11"/>
                      <a:pt x="476" y="11"/>
                    </a:cubicBezTo>
                    <a:cubicBezTo>
                      <a:pt x="473" y="8"/>
                      <a:pt x="473" y="8"/>
                      <a:pt x="473" y="8"/>
                    </a:cubicBezTo>
                    <a:cubicBezTo>
                      <a:pt x="469" y="6"/>
                      <a:pt x="469" y="6"/>
                      <a:pt x="469" y="6"/>
                    </a:cubicBezTo>
                    <a:cubicBezTo>
                      <a:pt x="469" y="6"/>
                      <a:pt x="468" y="3"/>
                      <a:pt x="468" y="3"/>
                    </a:cubicBezTo>
                    <a:cubicBezTo>
                      <a:pt x="467" y="3"/>
                      <a:pt x="463" y="3"/>
                      <a:pt x="463" y="3"/>
                    </a:cubicBezTo>
                    <a:cubicBezTo>
                      <a:pt x="462" y="5"/>
                      <a:pt x="462" y="5"/>
                      <a:pt x="462" y="5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6" y="3"/>
                      <a:pt x="456" y="3"/>
                      <a:pt x="456" y="3"/>
                    </a:cubicBezTo>
                    <a:cubicBezTo>
                      <a:pt x="453" y="1"/>
                      <a:pt x="453" y="1"/>
                      <a:pt x="453" y="1"/>
                    </a:cubicBez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1"/>
                      <a:pt x="445" y="1"/>
                      <a:pt x="445" y="1"/>
                    </a:cubicBezTo>
                    <a:cubicBezTo>
                      <a:pt x="443" y="3"/>
                      <a:pt x="443" y="3"/>
                      <a:pt x="443" y="3"/>
                    </a:cubicBezTo>
                    <a:cubicBezTo>
                      <a:pt x="438" y="3"/>
                      <a:pt x="438" y="3"/>
                      <a:pt x="438" y="3"/>
                    </a:cubicBezTo>
                    <a:cubicBezTo>
                      <a:pt x="435" y="5"/>
                      <a:pt x="435" y="5"/>
                      <a:pt x="435" y="5"/>
                    </a:cubicBezTo>
                    <a:cubicBezTo>
                      <a:pt x="432" y="6"/>
                      <a:pt x="432" y="6"/>
                      <a:pt x="432" y="6"/>
                    </a:cubicBezTo>
                    <a:cubicBezTo>
                      <a:pt x="425" y="7"/>
                      <a:pt x="425" y="7"/>
                      <a:pt x="425" y="7"/>
                    </a:cubicBezTo>
                    <a:cubicBezTo>
                      <a:pt x="423" y="11"/>
                      <a:pt x="423" y="11"/>
                      <a:pt x="423" y="11"/>
                    </a:cubicBezTo>
                    <a:cubicBezTo>
                      <a:pt x="421" y="16"/>
                      <a:pt x="421" y="16"/>
                      <a:pt x="421" y="16"/>
                    </a:cubicBezTo>
                    <a:cubicBezTo>
                      <a:pt x="423" y="18"/>
                      <a:pt x="423" y="18"/>
                      <a:pt x="423" y="18"/>
                    </a:cubicBezTo>
                    <a:cubicBezTo>
                      <a:pt x="425" y="17"/>
                      <a:pt x="425" y="17"/>
                      <a:pt x="425" y="17"/>
                    </a:cubicBezTo>
                    <a:cubicBezTo>
                      <a:pt x="425" y="17"/>
                      <a:pt x="427" y="15"/>
                      <a:pt x="427" y="16"/>
                    </a:cubicBezTo>
                    <a:cubicBezTo>
                      <a:pt x="428" y="16"/>
                      <a:pt x="429" y="19"/>
                      <a:pt x="429" y="19"/>
                    </a:cubicBezTo>
                    <a:cubicBezTo>
                      <a:pt x="431" y="23"/>
                      <a:pt x="431" y="23"/>
                      <a:pt x="431" y="23"/>
                    </a:cubicBezTo>
                    <a:cubicBezTo>
                      <a:pt x="431" y="27"/>
                      <a:pt x="431" y="27"/>
                      <a:pt x="431" y="27"/>
                    </a:cubicBezTo>
                    <a:cubicBezTo>
                      <a:pt x="429" y="29"/>
                      <a:pt x="429" y="29"/>
                      <a:pt x="429" y="29"/>
                    </a:cubicBezTo>
                    <a:cubicBezTo>
                      <a:pt x="428" y="32"/>
                      <a:pt x="428" y="32"/>
                      <a:pt x="428" y="32"/>
                    </a:cubicBezTo>
                    <a:cubicBezTo>
                      <a:pt x="426" y="35"/>
                      <a:pt x="426" y="35"/>
                      <a:pt x="426" y="35"/>
                    </a:cubicBezTo>
                    <a:cubicBezTo>
                      <a:pt x="428" y="38"/>
                      <a:pt x="428" y="38"/>
                      <a:pt x="428" y="38"/>
                    </a:cubicBezTo>
                    <a:cubicBezTo>
                      <a:pt x="428" y="43"/>
                      <a:pt x="428" y="43"/>
                      <a:pt x="428" y="43"/>
                    </a:cubicBezTo>
                    <a:cubicBezTo>
                      <a:pt x="426" y="46"/>
                      <a:pt x="426" y="46"/>
                      <a:pt x="426" y="46"/>
                    </a:cubicBezTo>
                    <a:cubicBezTo>
                      <a:pt x="427" y="51"/>
                      <a:pt x="427" y="51"/>
                      <a:pt x="427" y="51"/>
                    </a:cubicBezTo>
                    <a:cubicBezTo>
                      <a:pt x="428" y="53"/>
                      <a:pt x="428" y="53"/>
                      <a:pt x="428" y="53"/>
                    </a:cubicBezTo>
                    <a:cubicBezTo>
                      <a:pt x="431" y="53"/>
                      <a:pt x="431" y="53"/>
                      <a:pt x="431" y="53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428" y="59"/>
                      <a:pt x="428" y="59"/>
                      <a:pt x="428" y="59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18" y="66"/>
                      <a:pt x="418" y="66"/>
                      <a:pt x="418" y="66"/>
                    </a:cubicBezTo>
                    <a:cubicBezTo>
                      <a:pt x="414" y="63"/>
                      <a:pt x="414" y="63"/>
                      <a:pt x="414" y="63"/>
                    </a:cubicBezTo>
                    <a:cubicBezTo>
                      <a:pt x="412" y="63"/>
                      <a:pt x="412" y="63"/>
                      <a:pt x="412" y="63"/>
                    </a:cubicBezTo>
                    <a:cubicBezTo>
                      <a:pt x="409" y="63"/>
                      <a:pt x="409" y="63"/>
                      <a:pt x="409" y="63"/>
                    </a:cubicBezTo>
                    <a:cubicBezTo>
                      <a:pt x="409" y="63"/>
                      <a:pt x="409" y="63"/>
                      <a:pt x="409" y="63"/>
                    </a:cubicBezTo>
                    <a:cubicBezTo>
                      <a:pt x="407" y="80"/>
                      <a:pt x="407" y="80"/>
                      <a:pt x="407" y="80"/>
                    </a:cubicBezTo>
                    <a:cubicBezTo>
                      <a:pt x="406" y="87"/>
                      <a:pt x="406" y="87"/>
                      <a:pt x="406" y="87"/>
                    </a:cubicBezTo>
                    <a:cubicBezTo>
                      <a:pt x="407" y="93"/>
                      <a:pt x="407" y="93"/>
                      <a:pt x="407" y="93"/>
                    </a:cubicBezTo>
                    <a:cubicBezTo>
                      <a:pt x="411" y="96"/>
                      <a:pt x="411" y="96"/>
                      <a:pt x="411" y="96"/>
                    </a:cubicBezTo>
                    <a:cubicBezTo>
                      <a:pt x="414" y="93"/>
                      <a:pt x="414" y="93"/>
                      <a:pt x="414" y="93"/>
                    </a:cubicBezTo>
                    <a:cubicBezTo>
                      <a:pt x="423" y="94"/>
                      <a:pt x="423" y="94"/>
                      <a:pt x="423" y="94"/>
                    </a:cubicBezTo>
                    <a:cubicBezTo>
                      <a:pt x="424" y="96"/>
                      <a:pt x="424" y="96"/>
                      <a:pt x="424" y="96"/>
                    </a:cubicBezTo>
                    <a:cubicBezTo>
                      <a:pt x="426" y="92"/>
                      <a:pt x="426" y="92"/>
                      <a:pt x="426" y="92"/>
                    </a:cubicBezTo>
                    <a:cubicBezTo>
                      <a:pt x="427" y="88"/>
                      <a:pt x="427" y="88"/>
                      <a:pt x="427" y="88"/>
                    </a:cubicBezTo>
                    <a:cubicBezTo>
                      <a:pt x="430" y="88"/>
                      <a:pt x="430" y="88"/>
                      <a:pt x="430" y="88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45" y="99"/>
                      <a:pt x="445" y="99"/>
                      <a:pt x="445" y="99"/>
                    </a:cubicBezTo>
                    <a:cubicBezTo>
                      <a:pt x="447" y="103"/>
                      <a:pt x="447" y="103"/>
                      <a:pt x="447" y="103"/>
                    </a:cubicBezTo>
                    <a:cubicBezTo>
                      <a:pt x="446" y="109"/>
                      <a:pt x="446" y="109"/>
                      <a:pt x="446" y="109"/>
                    </a:cubicBezTo>
                    <a:cubicBezTo>
                      <a:pt x="443" y="107"/>
                      <a:pt x="443" y="107"/>
                      <a:pt x="443" y="107"/>
                    </a:cubicBezTo>
                    <a:cubicBezTo>
                      <a:pt x="440" y="108"/>
                      <a:pt x="440" y="108"/>
                      <a:pt x="440" y="108"/>
                    </a:cubicBezTo>
                    <a:cubicBezTo>
                      <a:pt x="436" y="107"/>
                      <a:pt x="436" y="107"/>
                      <a:pt x="436" y="107"/>
                    </a:cubicBezTo>
                    <a:cubicBezTo>
                      <a:pt x="430" y="112"/>
                      <a:pt x="430" y="112"/>
                      <a:pt x="430" y="112"/>
                    </a:cubicBezTo>
                    <a:cubicBezTo>
                      <a:pt x="428" y="111"/>
                      <a:pt x="428" y="111"/>
                      <a:pt x="428" y="111"/>
                    </a:cubicBezTo>
                    <a:cubicBezTo>
                      <a:pt x="427" y="114"/>
                      <a:pt x="427" y="114"/>
                      <a:pt x="427" y="114"/>
                    </a:cubicBezTo>
                    <a:cubicBezTo>
                      <a:pt x="425" y="114"/>
                      <a:pt x="425" y="114"/>
                      <a:pt x="425" y="114"/>
                    </a:cubicBezTo>
                    <a:cubicBezTo>
                      <a:pt x="421" y="119"/>
                      <a:pt x="421" y="119"/>
                      <a:pt x="421" y="119"/>
                    </a:cubicBezTo>
                    <a:cubicBezTo>
                      <a:pt x="422" y="122"/>
                      <a:pt x="422" y="122"/>
                      <a:pt x="422" y="122"/>
                    </a:cubicBezTo>
                    <a:cubicBezTo>
                      <a:pt x="414" y="128"/>
                      <a:pt x="414" y="128"/>
                      <a:pt x="414" y="128"/>
                    </a:cubicBezTo>
                    <a:cubicBezTo>
                      <a:pt x="410" y="127"/>
                      <a:pt x="410" y="127"/>
                      <a:pt x="410" y="127"/>
                    </a:cubicBezTo>
                    <a:cubicBezTo>
                      <a:pt x="407" y="131"/>
                      <a:pt x="407" y="131"/>
                      <a:pt x="407" y="131"/>
                    </a:cubicBezTo>
                    <a:cubicBezTo>
                      <a:pt x="402" y="136"/>
                      <a:pt x="402" y="136"/>
                      <a:pt x="402" y="136"/>
                    </a:cubicBezTo>
                    <a:cubicBezTo>
                      <a:pt x="400" y="138"/>
                      <a:pt x="400" y="138"/>
                      <a:pt x="400" y="138"/>
                    </a:cubicBezTo>
                    <a:cubicBezTo>
                      <a:pt x="394" y="135"/>
                      <a:pt x="394" y="135"/>
                      <a:pt x="394" y="135"/>
                    </a:cubicBezTo>
                    <a:cubicBezTo>
                      <a:pt x="391" y="134"/>
                      <a:pt x="391" y="134"/>
                      <a:pt x="391" y="134"/>
                    </a:cubicBezTo>
                    <a:cubicBezTo>
                      <a:pt x="384" y="135"/>
                      <a:pt x="384" y="135"/>
                      <a:pt x="384" y="135"/>
                    </a:cubicBezTo>
                    <a:cubicBezTo>
                      <a:pt x="382" y="138"/>
                      <a:pt x="382" y="138"/>
                      <a:pt x="382" y="138"/>
                    </a:cubicBezTo>
                    <a:cubicBezTo>
                      <a:pt x="382" y="144"/>
                      <a:pt x="382" y="144"/>
                      <a:pt x="382" y="144"/>
                    </a:cubicBezTo>
                    <a:cubicBezTo>
                      <a:pt x="386" y="147"/>
                      <a:pt x="386" y="147"/>
                      <a:pt x="386" y="147"/>
                    </a:cubicBezTo>
                    <a:cubicBezTo>
                      <a:pt x="389" y="150"/>
                      <a:pt x="389" y="150"/>
                      <a:pt x="389" y="150"/>
                    </a:cubicBezTo>
                    <a:cubicBezTo>
                      <a:pt x="388" y="153"/>
                      <a:pt x="388" y="153"/>
                      <a:pt x="388" y="153"/>
                    </a:cubicBezTo>
                    <a:cubicBezTo>
                      <a:pt x="383" y="159"/>
                      <a:pt x="383" y="159"/>
                      <a:pt x="383" y="159"/>
                    </a:cubicBezTo>
                    <a:cubicBezTo>
                      <a:pt x="379" y="167"/>
                      <a:pt x="379" y="167"/>
                      <a:pt x="379" y="167"/>
                    </a:cubicBezTo>
                    <a:cubicBezTo>
                      <a:pt x="373" y="168"/>
                      <a:pt x="373" y="168"/>
                      <a:pt x="373" y="168"/>
                    </a:cubicBezTo>
                    <a:cubicBezTo>
                      <a:pt x="368" y="171"/>
                      <a:pt x="368" y="171"/>
                      <a:pt x="368" y="171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9" y="182"/>
                      <a:pt x="339" y="182"/>
                      <a:pt x="339" y="182"/>
                    </a:cubicBezTo>
                    <a:cubicBezTo>
                      <a:pt x="333" y="186"/>
                      <a:pt x="333" y="186"/>
                      <a:pt x="333" y="186"/>
                    </a:cubicBezTo>
                    <a:cubicBezTo>
                      <a:pt x="329" y="184"/>
                      <a:pt x="329" y="184"/>
                      <a:pt x="329" y="184"/>
                    </a:cubicBezTo>
                    <a:cubicBezTo>
                      <a:pt x="329" y="183"/>
                      <a:pt x="329" y="183"/>
                      <a:pt x="329" y="183"/>
                    </a:cubicBezTo>
                    <a:cubicBezTo>
                      <a:pt x="322" y="184"/>
                      <a:pt x="322" y="184"/>
                      <a:pt x="322" y="184"/>
                    </a:cubicBezTo>
                    <a:cubicBezTo>
                      <a:pt x="317" y="182"/>
                      <a:pt x="317" y="182"/>
                      <a:pt x="317" y="182"/>
                    </a:cubicBezTo>
                    <a:cubicBezTo>
                      <a:pt x="309" y="179"/>
                      <a:pt x="309" y="179"/>
                      <a:pt x="309" y="179"/>
                    </a:cubicBezTo>
                    <a:cubicBezTo>
                      <a:pt x="303" y="177"/>
                      <a:pt x="303" y="177"/>
                      <a:pt x="303" y="177"/>
                    </a:cubicBezTo>
                    <a:cubicBezTo>
                      <a:pt x="301" y="174"/>
                      <a:pt x="301" y="174"/>
                      <a:pt x="301" y="174"/>
                    </a:cubicBezTo>
                    <a:cubicBezTo>
                      <a:pt x="284" y="173"/>
                      <a:pt x="284" y="173"/>
                      <a:pt x="284" y="173"/>
                    </a:cubicBezTo>
                    <a:cubicBezTo>
                      <a:pt x="282" y="175"/>
                      <a:pt x="282" y="175"/>
                      <a:pt x="282" y="175"/>
                    </a:cubicBezTo>
                    <a:cubicBezTo>
                      <a:pt x="276" y="176"/>
                      <a:pt x="276" y="176"/>
                      <a:pt x="276" y="176"/>
                    </a:cubicBezTo>
                    <a:cubicBezTo>
                      <a:pt x="264" y="175"/>
                      <a:pt x="264" y="175"/>
                      <a:pt x="264" y="175"/>
                    </a:cubicBezTo>
                    <a:cubicBezTo>
                      <a:pt x="256" y="175"/>
                      <a:pt x="256" y="175"/>
                      <a:pt x="256" y="175"/>
                    </a:cubicBezTo>
                    <a:cubicBezTo>
                      <a:pt x="250" y="176"/>
                      <a:pt x="250" y="176"/>
                      <a:pt x="250" y="176"/>
                    </a:cubicBezTo>
                    <a:cubicBezTo>
                      <a:pt x="247" y="169"/>
                      <a:pt x="247" y="169"/>
                      <a:pt x="247" y="169"/>
                    </a:cubicBezTo>
                    <a:cubicBezTo>
                      <a:pt x="242" y="162"/>
                      <a:pt x="242" y="162"/>
                      <a:pt x="242" y="162"/>
                    </a:cubicBezTo>
                    <a:cubicBezTo>
                      <a:pt x="240" y="159"/>
                      <a:pt x="240" y="159"/>
                      <a:pt x="240" y="159"/>
                    </a:cubicBezTo>
                    <a:cubicBezTo>
                      <a:pt x="238" y="158"/>
                      <a:pt x="238" y="158"/>
                      <a:pt x="238" y="158"/>
                    </a:cubicBezTo>
                    <a:cubicBezTo>
                      <a:pt x="237" y="156"/>
                      <a:pt x="237" y="156"/>
                      <a:pt x="237" y="156"/>
                    </a:cubicBezTo>
                    <a:cubicBezTo>
                      <a:pt x="232" y="155"/>
                      <a:pt x="232" y="155"/>
                      <a:pt x="232" y="155"/>
                    </a:cubicBezTo>
                    <a:cubicBezTo>
                      <a:pt x="228" y="152"/>
                      <a:pt x="228" y="152"/>
                      <a:pt x="228" y="152"/>
                    </a:cubicBezTo>
                    <a:cubicBezTo>
                      <a:pt x="223" y="151"/>
                      <a:pt x="223" y="151"/>
                      <a:pt x="223" y="151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15" y="147"/>
                      <a:pt x="215" y="147"/>
                      <a:pt x="215" y="147"/>
                    </a:cubicBezTo>
                    <a:cubicBezTo>
                      <a:pt x="211" y="147"/>
                      <a:pt x="211" y="147"/>
                      <a:pt x="211" y="147"/>
                    </a:cubicBezTo>
                    <a:cubicBezTo>
                      <a:pt x="203" y="148"/>
                      <a:pt x="203" y="148"/>
                      <a:pt x="203" y="148"/>
                    </a:cubicBezTo>
                    <a:cubicBezTo>
                      <a:pt x="196" y="146"/>
                      <a:pt x="196" y="146"/>
                      <a:pt x="196" y="146"/>
                    </a:cubicBezTo>
                    <a:cubicBezTo>
                      <a:pt x="193" y="143"/>
                      <a:pt x="193" y="143"/>
                      <a:pt x="193" y="143"/>
                    </a:cubicBezTo>
                    <a:cubicBezTo>
                      <a:pt x="191" y="139"/>
                      <a:pt x="191" y="139"/>
                      <a:pt x="191" y="139"/>
                    </a:cubicBezTo>
                    <a:cubicBezTo>
                      <a:pt x="194" y="136"/>
                      <a:pt x="194" y="136"/>
                      <a:pt x="194" y="136"/>
                    </a:cubicBezTo>
                    <a:cubicBezTo>
                      <a:pt x="194" y="133"/>
                      <a:pt x="194" y="133"/>
                      <a:pt x="194" y="133"/>
                    </a:cubicBezTo>
                    <a:cubicBezTo>
                      <a:pt x="194" y="129"/>
                      <a:pt x="194" y="129"/>
                      <a:pt x="194" y="129"/>
                    </a:cubicBezTo>
                    <a:cubicBezTo>
                      <a:pt x="191" y="125"/>
                      <a:pt x="191" y="125"/>
                      <a:pt x="191" y="125"/>
                    </a:cubicBezTo>
                    <a:cubicBezTo>
                      <a:pt x="189" y="123"/>
                      <a:pt x="189" y="123"/>
                      <a:pt x="189" y="123"/>
                    </a:cubicBezTo>
                    <a:cubicBezTo>
                      <a:pt x="186" y="119"/>
                      <a:pt x="186" y="119"/>
                      <a:pt x="186" y="119"/>
                    </a:cubicBezTo>
                    <a:cubicBezTo>
                      <a:pt x="184" y="114"/>
                      <a:pt x="184" y="114"/>
                      <a:pt x="184" y="114"/>
                    </a:cubicBezTo>
                    <a:cubicBezTo>
                      <a:pt x="180" y="112"/>
                      <a:pt x="180" y="112"/>
                      <a:pt x="180" y="112"/>
                    </a:cubicBezTo>
                    <a:cubicBezTo>
                      <a:pt x="177" y="114"/>
                      <a:pt x="177" y="114"/>
                      <a:pt x="177" y="114"/>
                    </a:cubicBezTo>
                    <a:cubicBezTo>
                      <a:pt x="174" y="112"/>
                      <a:pt x="174" y="112"/>
                      <a:pt x="174" y="112"/>
                    </a:cubicBezTo>
                    <a:cubicBezTo>
                      <a:pt x="172" y="112"/>
                      <a:pt x="172" y="112"/>
                      <a:pt x="172" y="112"/>
                    </a:cubicBezTo>
                    <a:cubicBezTo>
                      <a:pt x="169" y="112"/>
                      <a:pt x="169" y="112"/>
                      <a:pt x="169" y="112"/>
                    </a:cubicBezTo>
                    <a:cubicBezTo>
                      <a:pt x="168" y="114"/>
                      <a:pt x="168" y="114"/>
                      <a:pt x="168" y="114"/>
                    </a:cubicBezTo>
                    <a:cubicBezTo>
                      <a:pt x="166" y="112"/>
                      <a:pt x="166" y="112"/>
                      <a:pt x="166" y="112"/>
                    </a:cubicBezTo>
                    <a:cubicBezTo>
                      <a:pt x="165" y="110"/>
                      <a:pt x="165" y="110"/>
                      <a:pt x="165" y="110"/>
                    </a:cubicBezTo>
                    <a:cubicBezTo>
                      <a:pt x="160" y="106"/>
                      <a:pt x="160" y="106"/>
                      <a:pt x="160" y="106"/>
                    </a:cubicBezTo>
                    <a:cubicBezTo>
                      <a:pt x="158" y="101"/>
                      <a:pt x="158" y="101"/>
                      <a:pt x="158" y="101"/>
                    </a:cubicBezTo>
                    <a:cubicBezTo>
                      <a:pt x="156" y="101"/>
                      <a:pt x="156" y="101"/>
                      <a:pt x="156" y="101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52" y="97"/>
                      <a:pt x="152" y="97"/>
                      <a:pt x="152" y="97"/>
                    </a:cubicBezTo>
                    <a:cubicBezTo>
                      <a:pt x="149" y="100"/>
                      <a:pt x="149" y="100"/>
                      <a:pt x="149" y="100"/>
                    </a:cubicBezTo>
                    <a:cubicBezTo>
                      <a:pt x="147" y="103"/>
                      <a:pt x="147" y="103"/>
                      <a:pt x="147" y="103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1" y="110"/>
                      <a:pt x="141" y="110"/>
                      <a:pt x="141" y="110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44" y="121"/>
                      <a:pt x="144" y="121"/>
                      <a:pt x="144" y="121"/>
                    </a:cubicBezTo>
                    <a:cubicBezTo>
                      <a:pt x="142" y="125"/>
                      <a:pt x="142" y="125"/>
                      <a:pt x="142" y="125"/>
                    </a:cubicBezTo>
                    <a:cubicBezTo>
                      <a:pt x="139" y="127"/>
                      <a:pt x="139" y="127"/>
                      <a:pt x="139" y="127"/>
                    </a:cubicBezTo>
                    <a:cubicBezTo>
                      <a:pt x="139" y="129"/>
                      <a:pt x="139" y="129"/>
                      <a:pt x="139" y="129"/>
                    </a:cubicBez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18" y="134"/>
                      <a:pt x="118" y="134"/>
                      <a:pt x="118" y="13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21" y="148"/>
                      <a:pt x="121" y="148"/>
                      <a:pt x="121" y="148"/>
                    </a:cubicBezTo>
                    <a:cubicBezTo>
                      <a:pt x="120" y="152"/>
                      <a:pt x="120" y="152"/>
                      <a:pt x="120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cubicBezTo>
                      <a:pt x="115" y="152"/>
                      <a:pt x="115" y="152"/>
                      <a:pt x="115" y="152"/>
                    </a:cubicBezTo>
                    <a:cubicBezTo>
                      <a:pt x="105" y="154"/>
                      <a:pt x="105" y="154"/>
                      <a:pt x="105" y="154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98" y="157"/>
                      <a:pt x="98" y="157"/>
                      <a:pt x="98" y="157"/>
                    </a:cubicBezTo>
                    <a:cubicBezTo>
                      <a:pt x="105" y="159"/>
                      <a:pt x="105" y="159"/>
                      <a:pt x="105" y="159"/>
                    </a:cubicBezTo>
                    <a:cubicBezTo>
                      <a:pt x="105" y="162"/>
                      <a:pt x="105" y="162"/>
                      <a:pt x="105" y="162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10" y="175"/>
                      <a:pt x="110" y="175"/>
                      <a:pt x="110" y="175"/>
                    </a:cubicBezTo>
                    <a:cubicBezTo>
                      <a:pt x="110" y="179"/>
                      <a:pt x="110" y="179"/>
                      <a:pt x="110" y="179"/>
                    </a:cubicBezTo>
                    <a:cubicBezTo>
                      <a:pt x="110" y="181"/>
                      <a:pt x="110" y="181"/>
                      <a:pt x="110" y="181"/>
                    </a:cubicBezTo>
                    <a:cubicBezTo>
                      <a:pt x="111" y="182"/>
                      <a:pt x="111" y="182"/>
                      <a:pt x="111" y="182"/>
                    </a:cubicBezTo>
                    <a:cubicBezTo>
                      <a:pt x="109" y="185"/>
                      <a:pt x="109" y="185"/>
                      <a:pt x="109" y="185"/>
                    </a:cubicBezTo>
                    <a:cubicBezTo>
                      <a:pt x="108" y="188"/>
                      <a:pt x="108" y="188"/>
                      <a:pt x="108" y="188"/>
                    </a:cubicBezTo>
                    <a:cubicBezTo>
                      <a:pt x="106" y="189"/>
                      <a:pt x="106" y="189"/>
                      <a:pt x="106" y="189"/>
                    </a:cubicBezTo>
                    <a:cubicBezTo>
                      <a:pt x="101" y="188"/>
                      <a:pt x="101" y="188"/>
                      <a:pt x="101" y="188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4" y="184"/>
                      <a:pt x="94" y="184"/>
                      <a:pt x="94" y="184"/>
                    </a:cubicBezTo>
                    <a:cubicBezTo>
                      <a:pt x="86" y="182"/>
                      <a:pt x="86" y="182"/>
                      <a:pt x="86" y="182"/>
                    </a:cubicBezTo>
                    <a:cubicBezTo>
                      <a:pt x="78" y="182"/>
                      <a:pt x="78" y="182"/>
                      <a:pt x="78" y="182"/>
                    </a:cubicBezTo>
                    <a:cubicBezTo>
                      <a:pt x="71" y="182"/>
                      <a:pt x="71" y="182"/>
                      <a:pt x="71" y="182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55" y="182"/>
                      <a:pt x="55" y="182"/>
                      <a:pt x="55" y="182"/>
                    </a:cubicBezTo>
                    <a:cubicBezTo>
                      <a:pt x="48" y="182"/>
                      <a:pt x="48" y="182"/>
                      <a:pt x="48" y="182"/>
                    </a:cubicBezTo>
                    <a:cubicBezTo>
                      <a:pt x="48" y="188"/>
                      <a:pt x="48" y="188"/>
                      <a:pt x="48" y="188"/>
                    </a:cubicBezTo>
                    <a:cubicBezTo>
                      <a:pt x="34" y="189"/>
                      <a:pt x="34" y="189"/>
                      <a:pt x="34" y="189"/>
                    </a:cubicBezTo>
                    <a:cubicBezTo>
                      <a:pt x="26" y="188"/>
                      <a:pt x="26" y="188"/>
                      <a:pt x="26" y="188"/>
                    </a:cubicBezTo>
                    <a:cubicBezTo>
                      <a:pt x="24" y="192"/>
                      <a:pt x="24" y="192"/>
                      <a:pt x="24" y="192"/>
                    </a:cubicBezTo>
                    <a:cubicBezTo>
                      <a:pt x="23" y="193"/>
                      <a:pt x="23" y="193"/>
                      <a:pt x="23" y="193"/>
                    </a:cubicBezTo>
                    <a:cubicBezTo>
                      <a:pt x="23" y="192"/>
                      <a:pt x="23" y="192"/>
                      <a:pt x="23" y="192"/>
                    </a:cubicBezTo>
                    <a:cubicBezTo>
                      <a:pt x="24" y="195"/>
                      <a:pt x="24" y="195"/>
                      <a:pt x="24" y="195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9" y="207"/>
                      <a:pt x="29" y="207"/>
                      <a:pt x="29" y="207"/>
                    </a:cubicBezTo>
                    <a:cubicBezTo>
                      <a:pt x="31" y="202"/>
                      <a:pt x="31" y="202"/>
                      <a:pt x="31" y="202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38" y="208"/>
                      <a:pt x="38" y="208"/>
                      <a:pt x="38" y="208"/>
                    </a:cubicBezTo>
                    <a:cubicBezTo>
                      <a:pt x="35" y="210"/>
                      <a:pt x="35" y="210"/>
                      <a:pt x="35" y="210"/>
                    </a:cubicBezTo>
                    <a:cubicBezTo>
                      <a:pt x="32" y="210"/>
                      <a:pt x="32" y="210"/>
                      <a:pt x="32" y="210"/>
                    </a:cubicBezTo>
                    <a:cubicBezTo>
                      <a:pt x="28" y="212"/>
                      <a:pt x="28" y="212"/>
                      <a:pt x="28" y="212"/>
                    </a:cubicBezTo>
                    <a:cubicBezTo>
                      <a:pt x="25" y="208"/>
                      <a:pt x="25" y="208"/>
                      <a:pt x="25" y="208"/>
                    </a:cubicBezTo>
                    <a:cubicBezTo>
                      <a:pt x="20" y="210"/>
                      <a:pt x="20" y="210"/>
                      <a:pt x="20" y="210"/>
                    </a:cubicBezTo>
                    <a:cubicBezTo>
                      <a:pt x="15" y="214"/>
                      <a:pt x="15" y="214"/>
                      <a:pt x="15" y="214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8" y="219"/>
                      <a:pt x="18" y="219"/>
                      <a:pt x="18" y="219"/>
                    </a:cubicBezTo>
                    <a:cubicBezTo>
                      <a:pt x="10" y="221"/>
                      <a:pt x="10" y="221"/>
                      <a:pt x="10" y="221"/>
                    </a:cubicBezTo>
                    <a:cubicBezTo>
                      <a:pt x="11" y="224"/>
                      <a:pt x="11" y="224"/>
                      <a:pt x="11" y="224"/>
                    </a:cubicBezTo>
                    <a:cubicBezTo>
                      <a:pt x="11" y="224"/>
                      <a:pt x="6" y="227"/>
                      <a:pt x="5" y="227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6" y="234"/>
                      <a:pt x="6" y="234"/>
                      <a:pt x="6" y="234"/>
                    </a:cubicBezTo>
                    <a:cubicBezTo>
                      <a:pt x="6" y="238"/>
                      <a:pt x="6" y="238"/>
                      <a:pt x="6" y="238"/>
                    </a:cubicBezTo>
                    <a:cubicBezTo>
                      <a:pt x="9" y="242"/>
                      <a:pt x="9" y="242"/>
                      <a:pt x="9" y="242"/>
                    </a:cubicBezTo>
                    <a:cubicBezTo>
                      <a:pt x="9" y="244"/>
                      <a:pt x="9" y="244"/>
                      <a:pt x="9" y="244"/>
                    </a:cubicBezTo>
                    <a:cubicBezTo>
                      <a:pt x="6" y="250"/>
                      <a:pt x="6" y="250"/>
                      <a:pt x="6" y="250"/>
                    </a:cubicBezTo>
                    <a:cubicBezTo>
                      <a:pt x="5" y="255"/>
                      <a:pt x="5" y="255"/>
                      <a:pt x="5" y="255"/>
                    </a:cubicBezTo>
                    <a:cubicBezTo>
                      <a:pt x="8" y="258"/>
                      <a:pt x="8" y="258"/>
                      <a:pt x="8" y="258"/>
                    </a:cubicBezTo>
                    <a:cubicBezTo>
                      <a:pt x="13" y="257"/>
                      <a:pt x="13" y="257"/>
                      <a:pt x="13" y="257"/>
                    </a:cubicBezTo>
                    <a:cubicBezTo>
                      <a:pt x="16" y="253"/>
                      <a:pt x="16" y="253"/>
                      <a:pt x="16" y="253"/>
                    </a:cubicBezTo>
                    <a:cubicBezTo>
                      <a:pt x="18" y="256"/>
                      <a:pt x="18" y="256"/>
                      <a:pt x="18" y="256"/>
                    </a:cubicBezTo>
                    <a:cubicBezTo>
                      <a:pt x="21" y="256"/>
                      <a:pt x="21" y="256"/>
                      <a:pt x="21" y="256"/>
                    </a:cubicBezTo>
                    <a:cubicBezTo>
                      <a:pt x="21" y="252"/>
                      <a:pt x="21" y="252"/>
                      <a:pt x="21" y="252"/>
                    </a:cubicBezTo>
                    <a:cubicBezTo>
                      <a:pt x="23" y="250"/>
                      <a:pt x="23" y="250"/>
                      <a:pt x="23" y="250"/>
                    </a:cubicBezTo>
                    <a:cubicBezTo>
                      <a:pt x="28" y="251"/>
                      <a:pt x="28" y="251"/>
                      <a:pt x="28" y="251"/>
                    </a:cubicBezTo>
                    <a:cubicBezTo>
                      <a:pt x="29" y="248"/>
                      <a:pt x="29" y="248"/>
                      <a:pt x="29" y="248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9" y="243"/>
                      <a:pt x="29" y="243"/>
                      <a:pt x="29" y="243"/>
                    </a:cubicBezTo>
                    <a:cubicBezTo>
                      <a:pt x="32" y="240"/>
                      <a:pt x="32" y="240"/>
                      <a:pt x="32" y="240"/>
                    </a:cubicBezTo>
                    <a:cubicBezTo>
                      <a:pt x="35" y="242"/>
                      <a:pt x="35" y="242"/>
                      <a:pt x="35" y="242"/>
                    </a:cubicBezTo>
                    <a:cubicBezTo>
                      <a:pt x="36" y="246"/>
                      <a:pt x="36" y="246"/>
                      <a:pt x="36" y="246"/>
                    </a:cubicBezTo>
                    <a:cubicBezTo>
                      <a:pt x="38" y="249"/>
                      <a:pt x="38" y="249"/>
                      <a:pt x="38" y="249"/>
                    </a:cubicBezTo>
                    <a:cubicBezTo>
                      <a:pt x="39" y="255"/>
                      <a:pt x="39" y="255"/>
                      <a:pt x="39" y="255"/>
                    </a:cubicBezTo>
                    <a:cubicBezTo>
                      <a:pt x="40" y="259"/>
                      <a:pt x="40" y="259"/>
                      <a:pt x="40" y="259"/>
                    </a:cubicBezTo>
                    <a:cubicBezTo>
                      <a:pt x="45" y="261"/>
                      <a:pt x="45" y="261"/>
                      <a:pt x="45" y="261"/>
                    </a:cubicBezTo>
                    <a:cubicBezTo>
                      <a:pt x="47" y="260"/>
                      <a:pt x="47" y="260"/>
                      <a:pt x="47" y="260"/>
                    </a:cubicBezTo>
                    <a:cubicBezTo>
                      <a:pt x="52" y="256"/>
                      <a:pt x="52" y="256"/>
                      <a:pt x="52" y="256"/>
                    </a:cubicBezTo>
                    <a:cubicBezTo>
                      <a:pt x="55" y="253"/>
                      <a:pt x="55" y="253"/>
                      <a:pt x="55" y="253"/>
                    </a:cubicBezTo>
                    <a:cubicBezTo>
                      <a:pt x="58" y="250"/>
                      <a:pt x="58" y="250"/>
                      <a:pt x="58" y="250"/>
                    </a:cubicBezTo>
                    <a:cubicBezTo>
                      <a:pt x="62" y="251"/>
                      <a:pt x="62" y="251"/>
                      <a:pt x="62" y="251"/>
                    </a:cubicBezTo>
                    <a:cubicBezTo>
                      <a:pt x="68" y="250"/>
                      <a:pt x="68" y="250"/>
                      <a:pt x="68" y="250"/>
                    </a:cubicBezTo>
                    <a:cubicBezTo>
                      <a:pt x="70" y="252"/>
                      <a:pt x="70" y="252"/>
                      <a:pt x="70" y="252"/>
                    </a:cubicBezTo>
                    <a:cubicBezTo>
                      <a:pt x="68" y="253"/>
                      <a:pt x="68" y="253"/>
                      <a:pt x="68" y="253"/>
                    </a:cubicBezTo>
                    <a:cubicBezTo>
                      <a:pt x="71" y="253"/>
                      <a:pt x="71" y="253"/>
                      <a:pt x="71" y="253"/>
                    </a:cubicBezTo>
                    <a:cubicBezTo>
                      <a:pt x="73" y="255"/>
                      <a:pt x="73" y="255"/>
                      <a:pt x="73" y="255"/>
                    </a:cubicBezTo>
                    <a:cubicBezTo>
                      <a:pt x="73" y="255"/>
                      <a:pt x="73" y="255"/>
                      <a:pt x="73" y="255"/>
                    </a:cubicBezTo>
                    <a:cubicBezTo>
                      <a:pt x="76" y="254"/>
                      <a:pt x="76" y="254"/>
                      <a:pt x="76" y="254"/>
                    </a:cubicBezTo>
                    <a:cubicBezTo>
                      <a:pt x="78" y="253"/>
                      <a:pt x="78" y="253"/>
                      <a:pt x="78" y="253"/>
                    </a:cubicBezTo>
                    <a:cubicBezTo>
                      <a:pt x="80" y="255"/>
                      <a:pt x="80" y="255"/>
                      <a:pt x="80" y="255"/>
                    </a:cubicBezTo>
                    <a:cubicBezTo>
                      <a:pt x="87" y="264"/>
                      <a:pt x="87" y="264"/>
                      <a:pt x="87" y="264"/>
                    </a:cubicBezTo>
                    <a:cubicBezTo>
                      <a:pt x="88" y="267"/>
                      <a:pt x="88" y="267"/>
                      <a:pt x="88" y="267"/>
                    </a:cubicBezTo>
                    <a:cubicBezTo>
                      <a:pt x="90" y="270"/>
                      <a:pt x="90" y="270"/>
                      <a:pt x="90" y="270"/>
                    </a:cubicBezTo>
                    <a:cubicBezTo>
                      <a:pt x="99" y="270"/>
                      <a:pt x="99" y="270"/>
                      <a:pt x="99" y="270"/>
                    </a:cubicBezTo>
                    <a:cubicBezTo>
                      <a:pt x="101" y="273"/>
                      <a:pt x="101" y="273"/>
                      <a:pt x="101" y="273"/>
                    </a:cubicBezTo>
                    <a:cubicBezTo>
                      <a:pt x="106" y="275"/>
                      <a:pt x="106" y="275"/>
                      <a:pt x="106" y="275"/>
                    </a:cubicBezTo>
                    <a:cubicBezTo>
                      <a:pt x="108" y="281"/>
                      <a:pt x="108" y="281"/>
                      <a:pt x="108" y="281"/>
                    </a:cubicBezTo>
                    <a:cubicBezTo>
                      <a:pt x="112" y="284"/>
                      <a:pt x="112" y="284"/>
                      <a:pt x="112" y="284"/>
                    </a:cubicBezTo>
                    <a:cubicBezTo>
                      <a:pt x="115" y="287"/>
                      <a:pt x="115" y="287"/>
                      <a:pt x="115" y="287"/>
                    </a:cubicBezTo>
                    <a:cubicBezTo>
                      <a:pt x="116" y="292"/>
                      <a:pt x="116" y="292"/>
                      <a:pt x="116" y="292"/>
                    </a:cubicBezTo>
                    <a:cubicBezTo>
                      <a:pt x="118" y="297"/>
                      <a:pt x="118" y="297"/>
                      <a:pt x="118" y="297"/>
                    </a:cubicBezTo>
                    <a:cubicBezTo>
                      <a:pt x="121" y="303"/>
                      <a:pt x="121" y="303"/>
                      <a:pt x="121" y="303"/>
                    </a:cubicBezTo>
                    <a:cubicBezTo>
                      <a:pt x="119" y="305"/>
                      <a:pt x="119" y="305"/>
                      <a:pt x="119" y="305"/>
                    </a:cubicBezTo>
                    <a:cubicBezTo>
                      <a:pt x="118" y="304"/>
                      <a:pt x="118" y="304"/>
                      <a:pt x="118" y="304"/>
                    </a:cubicBezTo>
                    <a:cubicBezTo>
                      <a:pt x="116" y="306"/>
                      <a:pt x="116" y="306"/>
                      <a:pt x="116" y="306"/>
                    </a:cubicBezTo>
                    <a:cubicBezTo>
                      <a:pt x="118" y="310"/>
                      <a:pt x="118" y="310"/>
                      <a:pt x="118" y="310"/>
                    </a:cubicBezTo>
                    <a:cubicBezTo>
                      <a:pt x="118" y="315"/>
                      <a:pt x="118" y="315"/>
                      <a:pt x="118" y="315"/>
                    </a:cubicBezTo>
                    <a:cubicBezTo>
                      <a:pt x="120" y="318"/>
                      <a:pt x="120" y="318"/>
                      <a:pt x="120" y="318"/>
                    </a:cubicBezTo>
                    <a:cubicBezTo>
                      <a:pt x="123" y="325"/>
                      <a:pt x="123" y="325"/>
                      <a:pt x="123" y="325"/>
                    </a:cubicBezTo>
                    <a:cubicBezTo>
                      <a:pt x="126" y="323"/>
                      <a:pt x="126" y="323"/>
                      <a:pt x="126" y="323"/>
                    </a:cubicBezTo>
                    <a:cubicBezTo>
                      <a:pt x="128" y="323"/>
                      <a:pt x="128" y="323"/>
                      <a:pt x="128" y="323"/>
                    </a:cubicBezTo>
                    <a:cubicBezTo>
                      <a:pt x="133" y="327"/>
                      <a:pt x="133" y="327"/>
                      <a:pt x="133" y="327"/>
                    </a:cubicBezTo>
                    <a:cubicBezTo>
                      <a:pt x="136" y="330"/>
                      <a:pt x="136" y="330"/>
                      <a:pt x="136" y="330"/>
                    </a:cubicBezTo>
                    <a:cubicBezTo>
                      <a:pt x="143" y="333"/>
                      <a:pt x="143" y="333"/>
                      <a:pt x="143" y="333"/>
                    </a:cubicBezTo>
                    <a:cubicBezTo>
                      <a:pt x="145" y="331"/>
                      <a:pt x="145" y="331"/>
                      <a:pt x="145" y="331"/>
                    </a:cubicBezTo>
                    <a:cubicBezTo>
                      <a:pt x="149" y="331"/>
                      <a:pt x="149" y="331"/>
                      <a:pt x="149" y="331"/>
                    </a:cubicBezTo>
                    <a:cubicBezTo>
                      <a:pt x="153" y="334"/>
                      <a:pt x="153" y="334"/>
                      <a:pt x="153" y="334"/>
                    </a:cubicBezTo>
                    <a:cubicBezTo>
                      <a:pt x="156" y="334"/>
                      <a:pt x="156" y="334"/>
                      <a:pt x="156" y="334"/>
                    </a:cubicBezTo>
                    <a:cubicBezTo>
                      <a:pt x="159" y="337"/>
                      <a:pt x="159" y="337"/>
                      <a:pt x="159" y="337"/>
                    </a:cubicBezTo>
                    <a:cubicBezTo>
                      <a:pt x="162" y="338"/>
                      <a:pt x="162" y="338"/>
                      <a:pt x="162" y="338"/>
                    </a:cubicBezTo>
                    <a:cubicBezTo>
                      <a:pt x="165" y="343"/>
                      <a:pt x="165" y="343"/>
                      <a:pt x="165" y="343"/>
                    </a:cubicBezTo>
                    <a:cubicBezTo>
                      <a:pt x="167" y="340"/>
                      <a:pt x="167" y="340"/>
                      <a:pt x="167" y="340"/>
                    </a:cubicBezTo>
                    <a:cubicBezTo>
                      <a:pt x="169" y="340"/>
                      <a:pt x="169" y="340"/>
                      <a:pt x="169" y="340"/>
                    </a:cubicBezTo>
                    <a:cubicBezTo>
                      <a:pt x="173" y="343"/>
                      <a:pt x="173" y="343"/>
                      <a:pt x="173" y="343"/>
                    </a:cubicBezTo>
                    <a:cubicBezTo>
                      <a:pt x="175" y="345"/>
                      <a:pt x="175" y="345"/>
                      <a:pt x="175" y="345"/>
                    </a:cubicBezTo>
                    <a:cubicBezTo>
                      <a:pt x="179" y="345"/>
                      <a:pt x="179" y="345"/>
                      <a:pt x="179" y="345"/>
                    </a:cubicBezTo>
                    <a:cubicBezTo>
                      <a:pt x="181" y="349"/>
                      <a:pt x="181" y="349"/>
                      <a:pt x="181" y="349"/>
                    </a:cubicBezTo>
                    <a:cubicBezTo>
                      <a:pt x="185" y="353"/>
                      <a:pt x="185" y="353"/>
                      <a:pt x="185" y="353"/>
                    </a:cubicBezTo>
                    <a:cubicBezTo>
                      <a:pt x="188" y="351"/>
                      <a:pt x="188" y="351"/>
                      <a:pt x="188" y="351"/>
                    </a:cubicBezTo>
                    <a:cubicBezTo>
                      <a:pt x="190" y="350"/>
                      <a:pt x="190" y="350"/>
                      <a:pt x="190" y="350"/>
                    </a:cubicBezTo>
                    <a:cubicBezTo>
                      <a:pt x="195" y="350"/>
                      <a:pt x="195" y="350"/>
                      <a:pt x="195" y="350"/>
                    </a:cubicBezTo>
                    <a:cubicBezTo>
                      <a:pt x="197" y="353"/>
                      <a:pt x="197" y="353"/>
                      <a:pt x="197" y="353"/>
                    </a:cubicBezTo>
                    <a:cubicBezTo>
                      <a:pt x="199" y="354"/>
                      <a:pt x="199" y="354"/>
                      <a:pt x="199" y="354"/>
                    </a:cubicBezTo>
                    <a:cubicBezTo>
                      <a:pt x="202" y="356"/>
                      <a:pt x="202" y="356"/>
                      <a:pt x="202" y="356"/>
                    </a:cubicBezTo>
                    <a:cubicBezTo>
                      <a:pt x="205" y="356"/>
                      <a:pt x="205" y="356"/>
                      <a:pt x="205" y="356"/>
                    </a:cubicBezTo>
                    <a:cubicBezTo>
                      <a:pt x="209" y="355"/>
                      <a:pt x="209" y="355"/>
                      <a:pt x="209" y="355"/>
                    </a:cubicBezTo>
                    <a:cubicBezTo>
                      <a:pt x="212" y="355"/>
                      <a:pt x="212" y="355"/>
                      <a:pt x="212" y="355"/>
                    </a:cubicBezTo>
                    <a:cubicBezTo>
                      <a:pt x="215" y="355"/>
                      <a:pt x="215" y="355"/>
                      <a:pt x="215" y="355"/>
                    </a:cubicBezTo>
                    <a:cubicBezTo>
                      <a:pt x="217" y="358"/>
                      <a:pt x="217" y="358"/>
                      <a:pt x="217" y="358"/>
                    </a:cubicBezTo>
                    <a:cubicBezTo>
                      <a:pt x="218" y="360"/>
                      <a:pt x="218" y="360"/>
                      <a:pt x="218" y="360"/>
                    </a:cubicBezTo>
                    <a:cubicBezTo>
                      <a:pt x="221" y="355"/>
                      <a:pt x="221" y="355"/>
                      <a:pt x="221" y="355"/>
                    </a:cubicBezTo>
                    <a:cubicBezTo>
                      <a:pt x="225" y="352"/>
                      <a:pt x="225" y="352"/>
                      <a:pt x="225" y="352"/>
                    </a:cubicBezTo>
                    <a:cubicBezTo>
                      <a:pt x="229" y="350"/>
                      <a:pt x="229" y="350"/>
                      <a:pt x="229" y="350"/>
                    </a:cubicBezTo>
                    <a:cubicBezTo>
                      <a:pt x="234" y="353"/>
                      <a:pt x="234" y="353"/>
                      <a:pt x="234" y="353"/>
                    </a:cubicBezTo>
                    <a:cubicBezTo>
                      <a:pt x="238" y="353"/>
                      <a:pt x="238" y="353"/>
                      <a:pt x="238" y="353"/>
                    </a:cubicBezTo>
                    <a:cubicBezTo>
                      <a:pt x="243" y="354"/>
                      <a:pt x="243" y="354"/>
                      <a:pt x="243" y="354"/>
                    </a:cubicBezTo>
                    <a:cubicBezTo>
                      <a:pt x="245" y="355"/>
                      <a:pt x="245" y="355"/>
                      <a:pt x="245" y="355"/>
                    </a:cubicBezTo>
                    <a:cubicBezTo>
                      <a:pt x="250" y="354"/>
                      <a:pt x="250" y="354"/>
                      <a:pt x="250" y="354"/>
                    </a:cubicBezTo>
                    <a:cubicBezTo>
                      <a:pt x="252" y="351"/>
                      <a:pt x="252" y="351"/>
                      <a:pt x="252" y="351"/>
                    </a:cubicBezTo>
                    <a:cubicBezTo>
                      <a:pt x="254" y="351"/>
                      <a:pt x="254" y="351"/>
                      <a:pt x="254" y="351"/>
                    </a:cubicBezTo>
                    <a:cubicBezTo>
                      <a:pt x="257" y="349"/>
                      <a:pt x="257" y="349"/>
                      <a:pt x="257" y="349"/>
                    </a:cubicBezTo>
                    <a:cubicBezTo>
                      <a:pt x="258" y="346"/>
                      <a:pt x="258" y="346"/>
                      <a:pt x="258" y="346"/>
                    </a:cubicBezTo>
                    <a:cubicBezTo>
                      <a:pt x="264" y="345"/>
                      <a:pt x="264" y="345"/>
                      <a:pt x="264" y="345"/>
                    </a:cubicBezTo>
                    <a:cubicBezTo>
                      <a:pt x="266" y="340"/>
                      <a:pt x="266" y="340"/>
                      <a:pt x="266" y="340"/>
                    </a:cubicBezTo>
                    <a:cubicBezTo>
                      <a:pt x="269" y="339"/>
                      <a:pt x="269" y="339"/>
                      <a:pt x="269" y="339"/>
                    </a:cubicBezTo>
                    <a:cubicBezTo>
                      <a:pt x="270" y="340"/>
                      <a:pt x="270" y="340"/>
                      <a:pt x="270" y="340"/>
                    </a:cubicBezTo>
                    <a:cubicBezTo>
                      <a:pt x="274" y="340"/>
                      <a:pt x="274" y="340"/>
                      <a:pt x="274" y="340"/>
                    </a:cubicBezTo>
                    <a:cubicBezTo>
                      <a:pt x="277" y="341"/>
                      <a:pt x="277" y="341"/>
                      <a:pt x="277" y="341"/>
                    </a:cubicBezTo>
                    <a:cubicBezTo>
                      <a:pt x="277" y="340"/>
                      <a:pt x="277" y="340"/>
                      <a:pt x="277" y="340"/>
                    </a:cubicBezTo>
                    <a:cubicBezTo>
                      <a:pt x="277" y="340"/>
                      <a:pt x="277" y="339"/>
                      <a:pt x="278" y="338"/>
                    </a:cubicBezTo>
                    <a:cubicBezTo>
                      <a:pt x="279" y="338"/>
                      <a:pt x="283" y="337"/>
                      <a:pt x="283" y="337"/>
                    </a:cubicBezTo>
                    <a:cubicBezTo>
                      <a:pt x="285" y="338"/>
                      <a:pt x="285" y="338"/>
                      <a:pt x="285" y="338"/>
                    </a:cubicBezTo>
                    <a:cubicBezTo>
                      <a:pt x="285" y="341"/>
                      <a:pt x="285" y="341"/>
                      <a:pt x="285" y="341"/>
                    </a:cubicBezTo>
                    <a:lnTo>
                      <a:pt x="286" y="34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1" name="Freeform 358"/>
              <p:cNvSpPr>
                <a:spLocks/>
              </p:cNvSpPr>
              <p:nvPr/>
            </p:nvSpPr>
            <p:spPr bwMode="auto">
              <a:xfrm>
                <a:off x="5695" y="2508"/>
                <a:ext cx="47" cy="39"/>
              </a:xfrm>
              <a:custGeom>
                <a:avLst/>
                <a:gdLst>
                  <a:gd name="T0" fmla="*/ 19 w 23"/>
                  <a:gd name="T1" fmla="*/ 15 h 19"/>
                  <a:gd name="T2" fmla="*/ 23 w 23"/>
                  <a:gd name="T3" fmla="*/ 4 h 19"/>
                  <a:gd name="T4" fmla="*/ 21 w 23"/>
                  <a:gd name="T5" fmla="*/ 1 h 19"/>
                  <a:gd name="T6" fmla="*/ 17 w 23"/>
                  <a:gd name="T7" fmla="*/ 0 h 19"/>
                  <a:gd name="T8" fmla="*/ 16 w 23"/>
                  <a:gd name="T9" fmla="*/ 0 h 19"/>
                  <a:gd name="T10" fmla="*/ 2 w 23"/>
                  <a:gd name="T11" fmla="*/ 6 h 19"/>
                  <a:gd name="T12" fmla="*/ 1 w 23"/>
                  <a:gd name="T13" fmla="*/ 8 h 19"/>
                  <a:gd name="T14" fmla="*/ 7 w 23"/>
                  <a:gd name="T15" fmla="*/ 18 h 19"/>
                  <a:gd name="T16" fmla="*/ 19 w 23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9">
                    <a:moveTo>
                      <a:pt x="19" y="15"/>
                    </a:moveTo>
                    <a:cubicBezTo>
                      <a:pt x="20" y="11"/>
                      <a:pt x="22" y="8"/>
                      <a:pt x="23" y="4"/>
                    </a:cubicBezTo>
                    <a:cubicBezTo>
                      <a:pt x="23" y="3"/>
                      <a:pt x="21" y="2"/>
                      <a:pt x="21" y="1"/>
                    </a:cubicBezTo>
                    <a:cubicBezTo>
                      <a:pt x="20" y="1"/>
                      <a:pt x="18" y="1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0" y="0"/>
                      <a:pt x="5" y="2"/>
                      <a:pt x="2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0" y="12"/>
                      <a:pt x="2" y="17"/>
                      <a:pt x="7" y="18"/>
                    </a:cubicBezTo>
                    <a:cubicBezTo>
                      <a:pt x="10" y="19"/>
                      <a:pt x="16" y="18"/>
                      <a:pt x="19" y="1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2" name="Freeform 359"/>
              <p:cNvSpPr>
                <a:spLocks/>
              </p:cNvSpPr>
              <p:nvPr/>
            </p:nvSpPr>
            <p:spPr bwMode="auto">
              <a:xfrm>
                <a:off x="5695" y="2508"/>
                <a:ext cx="47" cy="39"/>
              </a:xfrm>
              <a:custGeom>
                <a:avLst/>
                <a:gdLst>
                  <a:gd name="T0" fmla="*/ 19 w 23"/>
                  <a:gd name="T1" fmla="*/ 15 h 19"/>
                  <a:gd name="T2" fmla="*/ 23 w 23"/>
                  <a:gd name="T3" fmla="*/ 4 h 19"/>
                  <a:gd name="T4" fmla="*/ 21 w 23"/>
                  <a:gd name="T5" fmla="*/ 1 h 19"/>
                  <a:gd name="T6" fmla="*/ 17 w 23"/>
                  <a:gd name="T7" fmla="*/ 0 h 19"/>
                  <a:gd name="T8" fmla="*/ 16 w 23"/>
                  <a:gd name="T9" fmla="*/ 0 h 19"/>
                  <a:gd name="T10" fmla="*/ 2 w 23"/>
                  <a:gd name="T11" fmla="*/ 6 h 19"/>
                  <a:gd name="T12" fmla="*/ 1 w 23"/>
                  <a:gd name="T13" fmla="*/ 8 h 19"/>
                  <a:gd name="T14" fmla="*/ 7 w 23"/>
                  <a:gd name="T15" fmla="*/ 18 h 19"/>
                  <a:gd name="T16" fmla="*/ 19 w 23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9">
                    <a:moveTo>
                      <a:pt x="19" y="15"/>
                    </a:moveTo>
                    <a:cubicBezTo>
                      <a:pt x="20" y="11"/>
                      <a:pt x="22" y="8"/>
                      <a:pt x="23" y="4"/>
                    </a:cubicBezTo>
                    <a:cubicBezTo>
                      <a:pt x="23" y="3"/>
                      <a:pt x="21" y="2"/>
                      <a:pt x="21" y="1"/>
                    </a:cubicBezTo>
                    <a:cubicBezTo>
                      <a:pt x="20" y="1"/>
                      <a:pt x="18" y="1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0" y="0"/>
                      <a:pt x="5" y="2"/>
                      <a:pt x="2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0" y="12"/>
                      <a:pt x="2" y="17"/>
                      <a:pt x="7" y="18"/>
                    </a:cubicBezTo>
                    <a:cubicBezTo>
                      <a:pt x="10" y="19"/>
                      <a:pt x="16" y="18"/>
                      <a:pt x="19" y="1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3" name="Freeform 360"/>
              <p:cNvSpPr>
                <a:spLocks/>
              </p:cNvSpPr>
              <p:nvPr/>
            </p:nvSpPr>
            <p:spPr bwMode="auto">
              <a:xfrm>
                <a:off x="5566" y="2440"/>
                <a:ext cx="158" cy="308"/>
              </a:xfrm>
              <a:custGeom>
                <a:avLst/>
                <a:gdLst>
                  <a:gd name="T0" fmla="*/ 69 w 77"/>
                  <a:gd name="T1" fmla="*/ 80 h 150"/>
                  <a:gd name="T2" fmla="*/ 52 w 77"/>
                  <a:gd name="T3" fmla="*/ 64 h 150"/>
                  <a:gd name="T4" fmla="*/ 42 w 77"/>
                  <a:gd name="T5" fmla="*/ 52 h 150"/>
                  <a:gd name="T6" fmla="*/ 37 w 77"/>
                  <a:gd name="T7" fmla="*/ 47 h 150"/>
                  <a:gd name="T8" fmla="*/ 43 w 77"/>
                  <a:gd name="T9" fmla="*/ 29 h 150"/>
                  <a:gd name="T10" fmla="*/ 59 w 77"/>
                  <a:gd name="T11" fmla="*/ 18 h 150"/>
                  <a:gd name="T12" fmla="*/ 59 w 77"/>
                  <a:gd name="T13" fmla="*/ 18 h 150"/>
                  <a:gd name="T14" fmla="*/ 53 w 77"/>
                  <a:gd name="T15" fmla="*/ 16 h 150"/>
                  <a:gd name="T16" fmla="*/ 45 w 77"/>
                  <a:gd name="T17" fmla="*/ 13 h 150"/>
                  <a:gd name="T18" fmla="*/ 43 w 77"/>
                  <a:gd name="T19" fmla="*/ 8 h 150"/>
                  <a:gd name="T20" fmla="*/ 38 w 77"/>
                  <a:gd name="T21" fmla="*/ 3 h 150"/>
                  <a:gd name="T22" fmla="*/ 31 w 77"/>
                  <a:gd name="T23" fmla="*/ 0 h 150"/>
                  <a:gd name="T24" fmla="*/ 25 w 77"/>
                  <a:gd name="T25" fmla="*/ 2 h 150"/>
                  <a:gd name="T26" fmla="*/ 21 w 77"/>
                  <a:gd name="T27" fmla="*/ 4 h 150"/>
                  <a:gd name="T28" fmla="*/ 17 w 77"/>
                  <a:gd name="T29" fmla="*/ 7 h 150"/>
                  <a:gd name="T30" fmla="*/ 11 w 77"/>
                  <a:gd name="T31" fmla="*/ 8 h 150"/>
                  <a:gd name="T32" fmla="*/ 2 w 77"/>
                  <a:gd name="T33" fmla="*/ 8 h 150"/>
                  <a:gd name="T34" fmla="*/ 0 w 77"/>
                  <a:gd name="T35" fmla="*/ 9 h 150"/>
                  <a:gd name="T36" fmla="*/ 4 w 77"/>
                  <a:gd name="T37" fmla="*/ 12 h 150"/>
                  <a:gd name="T38" fmla="*/ 8 w 77"/>
                  <a:gd name="T39" fmla="*/ 16 h 150"/>
                  <a:gd name="T40" fmla="*/ 8 w 77"/>
                  <a:gd name="T41" fmla="*/ 20 h 150"/>
                  <a:gd name="T42" fmla="*/ 12 w 77"/>
                  <a:gd name="T43" fmla="*/ 25 h 150"/>
                  <a:gd name="T44" fmla="*/ 19 w 77"/>
                  <a:gd name="T45" fmla="*/ 27 h 150"/>
                  <a:gd name="T46" fmla="*/ 24 w 77"/>
                  <a:gd name="T47" fmla="*/ 25 h 150"/>
                  <a:gd name="T48" fmla="*/ 27 w 77"/>
                  <a:gd name="T49" fmla="*/ 28 h 150"/>
                  <a:gd name="T50" fmla="*/ 30 w 77"/>
                  <a:gd name="T51" fmla="*/ 32 h 150"/>
                  <a:gd name="T52" fmla="*/ 29 w 77"/>
                  <a:gd name="T53" fmla="*/ 34 h 150"/>
                  <a:gd name="T54" fmla="*/ 21 w 77"/>
                  <a:gd name="T55" fmla="*/ 40 h 150"/>
                  <a:gd name="T56" fmla="*/ 23 w 77"/>
                  <a:gd name="T57" fmla="*/ 43 h 150"/>
                  <a:gd name="T58" fmla="*/ 23 w 77"/>
                  <a:gd name="T59" fmla="*/ 46 h 150"/>
                  <a:gd name="T60" fmla="*/ 25 w 77"/>
                  <a:gd name="T61" fmla="*/ 48 h 150"/>
                  <a:gd name="T62" fmla="*/ 32 w 77"/>
                  <a:gd name="T63" fmla="*/ 51 h 150"/>
                  <a:gd name="T64" fmla="*/ 36 w 77"/>
                  <a:gd name="T65" fmla="*/ 54 h 150"/>
                  <a:gd name="T66" fmla="*/ 39 w 77"/>
                  <a:gd name="T67" fmla="*/ 58 h 150"/>
                  <a:gd name="T68" fmla="*/ 42 w 77"/>
                  <a:gd name="T69" fmla="*/ 62 h 150"/>
                  <a:gd name="T70" fmla="*/ 47 w 77"/>
                  <a:gd name="T71" fmla="*/ 65 h 150"/>
                  <a:gd name="T72" fmla="*/ 49 w 77"/>
                  <a:gd name="T73" fmla="*/ 70 h 150"/>
                  <a:gd name="T74" fmla="*/ 52 w 77"/>
                  <a:gd name="T75" fmla="*/ 72 h 150"/>
                  <a:gd name="T76" fmla="*/ 56 w 77"/>
                  <a:gd name="T77" fmla="*/ 75 h 150"/>
                  <a:gd name="T78" fmla="*/ 59 w 77"/>
                  <a:gd name="T79" fmla="*/ 76 h 150"/>
                  <a:gd name="T80" fmla="*/ 57 w 77"/>
                  <a:gd name="T81" fmla="*/ 80 h 150"/>
                  <a:gd name="T82" fmla="*/ 59 w 77"/>
                  <a:gd name="T83" fmla="*/ 83 h 150"/>
                  <a:gd name="T84" fmla="*/ 57 w 77"/>
                  <a:gd name="T85" fmla="*/ 88 h 150"/>
                  <a:gd name="T86" fmla="*/ 56 w 77"/>
                  <a:gd name="T87" fmla="*/ 92 h 150"/>
                  <a:gd name="T88" fmla="*/ 59 w 77"/>
                  <a:gd name="T89" fmla="*/ 97 h 150"/>
                  <a:gd name="T90" fmla="*/ 60 w 77"/>
                  <a:gd name="T91" fmla="*/ 104 h 150"/>
                  <a:gd name="T92" fmla="*/ 59 w 77"/>
                  <a:gd name="T93" fmla="*/ 112 h 150"/>
                  <a:gd name="T94" fmla="*/ 53 w 77"/>
                  <a:gd name="T95" fmla="*/ 116 h 150"/>
                  <a:gd name="T96" fmla="*/ 47 w 77"/>
                  <a:gd name="T97" fmla="*/ 119 h 150"/>
                  <a:gd name="T98" fmla="*/ 46 w 77"/>
                  <a:gd name="T99" fmla="*/ 123 h 150"/>
                  <a:gd name="T100" fmla="*/ 49 w 77"/>
                  <a:gd name="T101" fmla="*/ 128 h 150"/>
                  <a:gd name="T102" fmla="*/ 46 w 77"/>
                  <a:gd name="T103" fmla="*/ 127 h 150"/>
                  <a:gd name="T104" fmla="*/ 40 w 77"/>
                  <a:gd name="T105" fmla="*/ 128 h 150"/>
                  <a:gd name="T106" fmla="*/ 37 w 77"/>
                  <a:gd name="T107" fmla="*/ 128 h 150"/>
                  <a:gd name="T108" fmla="*/ 34 w 77"/>
                  <a:gd name="T109" fmla="*/ 131 h 150"/>
                  <a:gd name="T110" fmla="*/ 35 w 77"/>
                  <a:gd name="T111" fmla="*/ 140 h 150"/>
                  <a:gd name="T112" fmla="*/ 39 w 77"/>
                  <a:gd name="T113" fmla="*/ 150 h 150"/>
                  <a:gd name="T114" fmla="*/ 52 w 77"/>
                  <a:gd name="T115" fmla="*/ 137 h 150"/>
                  <a:gd name="T116" fmla="*/ 71 w 77"/>
                  <a:gd name="T117" fmla="*/ 125 h 150"/>
                  <a:gd name="T118" fmla="*/ 75 w 77"/>
                  <a:gd name="T119" fmla="*/ 10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150">
                    <a:moveTo>
                      <a:pt x="75" y="99"/>
                    </a:moveTo>
                    <a:cubicBezTo>
                      <a:pt x="75" y="93"/>
                      <a:pt x="72" y="87"/>
                      <a:pt x="69" y="80"/>
                    </a:cubicBezTo>
                    <a:cubicBezTo>
                      <a:pt x="67" y="78"/>
                      <a:pt x="66" y="76"/>
                      <a:pt x="64" y="74"/>
                    </a:cubicBezTo>
                    <a:cubicBezTo>
                      <a:pt x="60" y="70"/>
                      <a:pt x="56" y="67"/>
                      <a:pt x="52" y="64"/>
                    </a:cubicBezTo>
                    <a:cubicBezTo>
                      <a:pt x="49" y="62"/>
                      <a:pt x="46" y="60"/>
                      <a:pt x="45" y="56"/>
                    </a:cubicBezTo>
                    <a:cubicBezTo>
                      <a:pt x="44" y="54"/>
                      <a:pt x="43" y="53"/>
                      <a:pt x="42" y="52"/>
                    </a:cubicBezTo>
                    <a:cubicBezTo>
                      <a:pt x="41" y="51"/>
                      <a:pt x="39" y="50"/>
                      <a:pt x="38" y="48"/>
                    </a:cubicBezTo>
                    <a:cubicBezTo>
                      <a:pt x="38" y="48"/>
                      <a:pt x="37" y="48"/>
                      <a:pt x="37" y="47"/>
                    </a:cubicBezTo>
                    <a:cubicBezTo>
                      <a:pt x="37" y="43"/>
                      <a:pt x="36" y="38"/>
                      <a:pt x="40" y="36"/>
                    </a:cubicBezTo>
                    <a:cubicBezTo>
                      <a:pt x="42" y="34"/>
                      <a:pt x="43" y="32"/>
                      <a:pt x="43" y="29"/>
                    </a:cubicBezTo>
                    <a:cubicBezTo>
                      <a:pt x="44" y="28"/>
                      <a:pt x="44" y="26"/>
                      <a:pt x="46" y="25"/>
                    </a:cubicBezTo>
                    <a:cubicBezTo>
                      <a:pt x="50" y="23"/>
                      <a:pt x="54" y="20"/>
                      <a:pt x="59" y="18"/>
                    </a:cubicBezTo>
                    <a:cubicBezTo>
                      <a:pt x="59" y="18"/>
                      <a:pt x="59" y="18"/>
                      <a:pt x="60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7" y="3"/>
                      <a:pt x="34" y="2"/>
                      <a:pt x="34" y="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8"/>
                      <a:pt x="60" y="108"/>
                      <a:pt x="60" y="108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7" y="113"/>
                      <a:pt x="57" y="113"/>
                      <a:pt x="57" y="113"/>
                    </a:cubicBezTo>
                    <a:cubicBezTo>
                      <a:pt x="53" y="116"/>
                      <a:pt x="53" y="116"/>
                      <a:pt x="53" y="116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47" y="119"/>
                      <a:pt x="47" y="119"/>
                      <a:pt x="47" y="119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9" y="125"/>
                      <a:pt x="49" y="125"/>
                      <a:pt x="49" y="125"/>
                    </a:cubicBezTo>
                    <a:cubicBezTo>
                      <a:pt x="49" y="128"/>
                      <a:pt x="49" y="128"/>
                      <a:pt x="49" y="128"/>
                    </a:cubicBezTo>
                    <a:cubicBezTo>
                      <a:pt x="47" y="130"/>
                      <a:pt x="47" y="130"/>
                      <a:pt x="47" y="130"/>
                    </a:cubicBezTo>
                    <a:cubicBezTo>
                      <a:pt x="46" y="127"/>
                      <a:pt x="46" y="127"/>
                      <a:pt x="46" y="127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0" y="128"/>
                      <a:pt x="40" y="128"/>
                      <a:pt x="40" y="128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7" y="128"/>
                      <a:pt x="37" y="128"/>
                      <a:pt x="37" y="128"/>
                    </a:cubicBezTo>
                    <a:cubicBezTo>
                      <a:pt x="37" y="130"/>
                      <a:pt x="37" y="130"/>
                      <a:pt x="37" y="130"/>
                    </a:cubicBezTo>
                    <a:cubicBezTo>
                      <a:pt x="34" y="131"/>
                      <a:pt x="34" y="131"/>
                      <a:pt x="34" y="13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3" y="135"/>
                      <a:pt x="36" y="137"/>
                      <a:pt x="35" y="140"/>
                    </a:cubicBezTo>
                    <a:cubicBezTo>
                      <a:pt x="35" y="143"/>
                      <a:pt x="36" y="146"/>
                      <a:pt x="36" y="149"/>
                    </a:cubicBezTo>
                    <a:cubicBezTo>
                      <a:pt x="36" y="150"/>
                      <a:pt x="38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4" y="145"/>
                      <a:pt x="49" y="141"/>
                      <a:pt x="52" y="137"/>
                    </a:cubicBezTo>
                    <a:cubicBezTo>
                      <a:pt x="54" y="136"/>
                      <a:pt x="54" y="135"/>
                      <a:pt x="57" y="135"/>
                    </a:cubicBezTo>
                    <a:cubicBezTo>
                      <a:pt x="62" y="133"/>
                      <a:pt x="67" y="129"/>
                      <a:pt x="71" y="125"/>
                    </a:cubicBezTo>
                    <a:cubicBezTo>
                      <a:pt x="73" y="123"/>
                      <a:pt x="75" y="120"/>
                      <a:pt x="76" y="117"/>
                    </a:cubicBezTo>
                    <a:cubicBezTo>
                      <a:pt x="77" y="111"/>
                      <a:pt x="77" y="106"/>
                      <a:pt x="75" y="101"/>
                    </a:cubicBezTo>
                    <a:cubicBezTo>
                      <a:pt x="75" y="101"/>
                      <a:pt x="75" y="100"/>
                      <a:pt x="75" y="99"/>
                    </a:cubicBez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4" name="Freeform 361"/>
              <p:cNvSpPr>
                <a:spLocks/>
              </p:cNvSpPr>
              <p:nvPr/>
            </p:nvSpPr>
            <p:spPr bwMode="auto">
              <a:xfrm>
                <a:off x="5566" y="2440"/>
                <a:ext cx="158" cy="308"/>
              </a:xfrm>
              <a:custGeom>
                <a:avLst/>
                <a:gdLst>
                  <a:gd name="T0" fmla="*/ 69 w 77"/>
                  <a:gd name="T1" fmla="*/ 80 h 150"/>
                  <a:gd name="T2" fmla="*/ 52 w 77"/>
                  <a:gd name="T3" fmla="*/ 64 h 150"/>
                  <a:gd name="T4" fmla="*/ 42 w 77"/>
                  <a:gd name="T5" fmla="*/ 52 h 150"/>
                  <a:gd name="T6" fmla="*/ 37 w 77"/>
                  <a:gd name="T7" fmla="*/ 47 h 150"/>
                  <a:gd name="T8" fmla="*/ 43 w 77"/>
                  <a:gd name="T9" fmla="*/ 29 h 150"/>
                  <a:gd name="T10" fmla="*/ 59 w 77"/>
                  <a:gd name="T11" fmla="*/ 18 h 150"/>
                  <a:gd name="T12" fmla="*/ 59 w 77"/>
                  <a:gd name="T13" fmla="*/ 18 h 150"/>
                  <a:gd name="T14" fmla="*/ 53 w 77"/>
                  <a:gd name="T15" fmla="*/ 16 h 150"/>
                  <a:gd name="T16" fmla="*/ 45 w 77"/>
                  <a:gd name="T17" fmla="*/ 13 h 150"/>
                  <a:gd name="T18" fmla="*/ 43 w 77"/>
                  <a:gd name="T19" fmla="*/ 8 h 150"/>
                  <a:gd name="T20" fmla="*/ 38 w 77"/>
                  <a:gd name="T21" fmla="*/ 3 h 150"/>
                  <a:gd name="T22" fmla="*/ 31 w 77"/>
                  <a:gd name="T23" fmla="*/ 0 h 150"/>
                  <a:gd name="T24" fmla="*/ 25 w 77"/>
                  <a:gd name="T25" fmla="*/ 2 h 150"/>
                  <a:gd name="T26" fmla="*/ 21 w 77"/>
                  <a:gd name="T27" fmla="*/ 4 h 150"/>
                  <a:gd name="T28" fmla="*/ 17 w 77"/>
                  <a:gd name="T29" fmla="*/ 7 h 150"/>
                  <a:gd name="T30" fmla="*/ 11 w 77"/>
                  <a:gd name="T31" fmla="*/ 8 h 150"/>
                  <a:gd name="T32" fmla="*/ 2 w 77"/>
                  <a:gd name="T33" fmla="*/ 8 h 150"/>
                  <a:gd name="T34" fmla="*/ 0 w 77"/>
                  <a:gd name="T35" fmla="*/ 9 h 150"/>
                  <a:gd name="T36" fmla="*/ 4 w 77"/>
                  <a:gd name="T37" fmla="*/ 12 h 150"/>
                  <a:gd name="T38" fmla="*/ 8 w 77"/>
                  <a:gd name="T39" fmla="*/ 16 h 150"/>
                  <a:gd name="T40" fmla="*/ 8 w 77"/>
                  <a:gd name="T41" fmla="*/ 20 h 150"/>
                  <a:gd name="T42" fmla="*/ 12 w 77"/>
                  <a:gd name="T43" fmla="*/ 25 h 150"/>
                  <a:gd name="T44" fmla="*/ 19 w 77"/>
                  <a:gd name="T45" fmla="*/ 27 h 150"/>
                  <a:gd name="T46" fmla="*/ 24 w 77"/>
                  <a:gd name="T47" fmla="*/ 25 h 150"/>
                  <a:gd name="T48" fmla="*/ 27 w 77"/>
                  <a:gd name="T49" fmla="*/ 28 h 150"/>
                  <a:gd name="T50" fmla="*/ 30 w 77"/>
                  <a:gd name="T51" fmla="*/ 32 h 150"/>
                  <a:gd name="T52" fmla="*/ 29 w 77"/>
                  <a:gd name="T53" fmla="*/ 34 h 150"/>
                  <a:gd name="T54" fmla="*/ 21 w 77"/>
                  <a:gd name="T55" fmla="*/ 40 h 150"/>
                  <a:gd name="T56" fmla="*/ 23 w 77"/>
                  <a:gd name="T57" fmla="*/ 43 h 150"/>
                  <a:gd name="T58" fmla="*/ 23 w 77"/>
                  <a:gd name="T59" fmla="*/ 46 h 150"/>
                  <a:gd name="T60" fmla="*/ 25 w 77"/>
                  <a:gd name="T61" fmla="*/ 48 h 150"/>
                  <a:gd name="T62" fmla="*/ 32 w 77"/>
                  <a:gd name="T63" fmla="*/ 51 h 150"/>
                  <a:gd name="T64" fmla="*/ 36 w 77"/>
                  <a:gd name="T65" fmla="*/ 54 h 150"/>
                  <a:gd name="T66" fmla="*/ 39 w 77"/>
                  <a:gd name="T67" fmla="*/ 58 h 150"/>
                  <a:gd name="T68" fmla="*/ 42 w 77"/>
                  <a:gd name="T69" fmla="*/ 62 h 150"/>
                  <a:gd name="T70" fmla="*/ 47 w 77"/>
                  <a:gd name="T71" fmla="*/ 65 h 150"/>
                  <a:gd name="T72" fmla="*/ 49 w 77"/>
                  <a:gd name="T73" fmla="*/ 70 h 150"/>
                  <a:gd name="T74" fmla="*/ 52 w 77"/>
                  <a:gd name="T75" fmla="*/ 72 h 150"/>
                  <a:gd name="T76" fmla="*/ 56 w 77"/>
                  <a:gd name="T77" fmla="*/ 75 h 150"/>
                  <a:gd name="T78" fmla="*/ 59 w 77"/>
                  <a:gd name="T79" fmla="*/ 76 h 150"/>
                  <a:gd name="T80" fmla="*/ 57 w 77"/>
                  <a:gd name="T81" fmla="*/ 80 h 150"/>
                  <a:gd name="T82" fmla="*/ 59 w 77"/>
                  <a:gd name="T83" fmla="*/ 83 h 150"/>
                  <a:gd name="T84" fmla="*/ 57 w 77"/>
                  <a:gd name="T85" fmla="*/ 88 h 150"/>
                  <a:gd name="T86" fmla="*/ 56 w 77"/>
                  <a:gd name="T87" fmla="*/ 92 h 150"/>
                  <a:gd name="T88" fmla="*/ 59 w 77"/>
                  <a:gd name="T89" fmla="*/ 97 h 150"/>
                  <a:gd name="T90" fmla="*/ 60 w 77"/>
                  <a:gd name="T91" fmla="*/ 104 h 150"/>
                  <a:gd name="T92" fmla="*/ 59 w 77"/>
                  <a:gd name="T93" fmla="*/ 112 h 150"/>
                  <a:gd name="T94" fmla="*/ 53 w 77"/>
                  <a:gd name="T95" fmla="*/ 116 h 150"/>
                  <a:gd name="T96" fmla="*/ 47 w 77"/>
                  <a:gd name="T97" fmla="*/ 119 h 150"/>
                  <a:gd name="T98" fmla="*/ 46 w 77"/>
                  <a:gd name="T99" fmla="*/ 123 h 150"/>
                  <a:gd name="T100" fmla="*/ 49 w 77"/>
                  <a:gd name="T101" fmla="*/ 128 h 150"/>
                  <a:gd name="T102" fmla="*/ 46 w 77"/>
                  <a:gd name="T103" fmla="*/ 127 h 150"/>
                  <a:gd name="T104" fmla="*/ 40 w 77"/>
                  <a:gd name="T105" fmla="*/ 128 h 150"/>
                  <a:gd name="T106" fmla="*/ 37 w 77"/>
                  <a:gd name="T107" fmla="*/ 128 h 150"/>
                  <a:gd name="T108" fmla="*/ 34 w 77"/>
                  <a:gd name="T109" fmla="*/ 131 h 150"/>
                  <a:gd name="T110" fmla="*/ 35 w 77"/>
                  <a:gd name="T111" fmla="*/ 140 h 150"/>
                  <a:gd name="T112" fmla="*/ 39 w 77"/>
                  <a:gd name="T113" fmla="*/ 150 h 150"/>
                  <a:gd name="T114" fmla="*/ 52 w 77"/>
                  <a:gd name="T115" fmla="*/ 137 h 150"/>
                  <a:gd name="T116" fmla="*/ 71 w 77"/>
                  <a:gd name="T117" fmla="*/ 125 h 150"/>
                  <a:gd name="T118" fmla="*/ 75 w 77"/>
                  <a:gd name="T119" fmla="*/ 10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150">
                    <a:moveTo>
                      <a:pt x="75" y="99"/>
                    </a:moveTo>
                    <a:cubicBezTo>
                      <a:pt x="75" y="93"/>
                      <a:pt x="72" y="87"/>
                      <a:pt x="69" y="80"/>
                    </a:cubicBezTo>
                    <a:cubicBezTo>
                      <a:pt x="67" y="78"/>
                      <a:pt x="66" y="76"/>
                      <a:pt x="64" y="74"/>
                    </a:cubicBezTo>
                    <a:cubicBezTo>
                      <a:pt x="60" y="70"/>
                      <a:pt x="56" y="67"/>
                      <a:pt x="52" y="64"/>
                    </a:cubicBezTo>
                    <a:cubicBezTo>
                      <a:pt x="49" y="62"/>
                      <a:pt x="46" y="60"/>
                      <a:pt x="45" y="56"/>
                    </a:cubicBezTo>
                    <a:cubicBezTo>
                      <a:pt x="44" y="54"/>
                      <a:pt x="43" y="53"/>
                      <a:pt x="42" y="52"/>
                    </a:cubicBezTo>
                    <a:cubicBezTo>
                      <a:pt x="41" y="51"/>
                      <a:pt x="39" y="50"/>
                      <a:pt x="38" y="48"/>
                    </a:cubicBezTo>
                    <a:cubicBezTo>
                      <a:pt x="38" y="48"/>
                      <a:pt x="37" y="48"/>
                      <a:pt x="37" y="47"/>
                    </a:cubicBezTo>
                    <a:cubicBezTo>
                      <a:pt x="37" y="43"/>
                      <a:pt x="36" y="38"/>
                      <a:pt x="40" y="36"/>
                    </a:cubicBezTo>
                    <a:cubicBezTo>
                      <a:pt x="42" y="34"/>
                      <a:pt x="43" y="32"/>
                      <a:pt x="43" y="29"/>
                    </a:cubicBezTo>
                    <a:cubicBezTo>
                      <a:pt x="44" y="28"/>
                      <a:pt x="44" y="26"/>
                      <a:pt x="46" y="25"/>
                    </a:cubicBezTo>
                    <a:cubicBezTo>
                      <a:pt x="50" y="23"/>
                      <a:pt x="54" y="20"/>
                      <a:pt x="59" y="18"/>
                    </a:cubicBezTo>
                    <a:cubicBezTo>
                      <a:pt x="59" y="18"/>
                      <a:pt x="59" y="18"/>
                      <a:pt x="60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7" y="3"/>
                      <a:pt x="34" y="2"/>
                      <a:pt x="34" y="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8"/>
                      <a:pt x="60" y="108"/>
                      <a:pt x="60" y="108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7" y="113"/>
                      <a:pt x="57" y="113"/>
                      <a:pt x="57" y="113"/>
                    </a:cubicBezTo>
                    <a:cubicBezTo>
                      <a:pt x="53" y="116"/>
                      <a:pt x="53" y="116"/>
                      <a:pt x="53" y="116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47" y="119"/>
                      <a:pt x="47" y="119"/>
                      <a:pt x="47" y="119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9" y="125"/>
                      <a:pt x="49" y="125"/>
                      <a:pt x="49" y="125"/>
                    </a:cubicBezTo>
                    <a:cubicBezTo>
                      <a:pt x="49" y="128"/>
                      <a:pt x="49" y="128"/>
                      <a:pt x="49" y="128"/>
                    </a:cubicBezTo>
                    <a:cubicBezTo>
                      <a:pt x="47" y="130"/>
                      <a:pt x="47" y="130"/>
                      <a:pt x="47" y="130"/>
                    </a:cubicBezTo>
                    <a:cubicBezTo>
                      <a:pt x="46" y="127"/>
                      <a:pt x="46" y="127"/>
                      <a:pt x="46" y="127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0" y="128"/>
                      <a:pt x="40" y="128"/>
                      <a:pt x="40" y="128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7" y="128"/>
                      <a:pt x="37" y="128"/>
                      <a:pt x="37" y="128"/>
                    </a:cubicBezTo>
                    <a:cubicBezTo>
                      <a:pt x="37" y="130"/>
                      <a:pt x="37" y="130"/>
                      <a:pt x="37" y="130"/>
                    </a:cubicBezTo>
                    <a:cubicBezTo>
                      <a:pt x="34" y="131"/>
                      <a:pt x="34" y="131"/>
                      <a:pt x="34" y="13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3" y="135"/>
                      <a:pt x="36" y="137"/>
                      <a:pt x="35" y="140"/>
                    </a:cubicBezTo>
                    <a:cubicBezTo>
                      <a:pt x="35" y="143"/>
                      <a:pt x="36" y="146"/>
                      <a:pt x="36" y="149"/>
                    </a:cubicBezTo>
                    <a:cubicBezTo>
                      <a:pt x="36" y="150"/>
                      <a:pt x="38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4" y="145"/>
                      <a:pt x="49" y="141"/>
                      <a:pt x="52" y="137"/>
                    </a:cubicBezTo>
                    <a:cubicBezTo>
                      <a:pt x="54" y="136"/>
                      <a:pt x="54" y="135"/>
                      <a:pt x="57" y="135"/>
                    </a:cubicBezTo>
                    <a:cubicBezTo>
                      <a:pt x="62" y="133"/>
                      <a:pt x="67" y="129"/>
                      <a:pt x="71" y="125"/>
                    </a:cubicBezTo>
                    <a:cubicBezTo>
                      <a:pt x="73" y="123"/>
                      <a:pt x="75" y="120"/>
                      <a:pt x="76" y="117"/>
                    </a:cubicBezTo>
                    <a:cubicBezTo>
                      <a:pt x="77" y="111"/>
                      <a:pt x="77" y="106"/>
                      <a:pt x="75" y="101"/>
                    </a:cubicBezTo>
                    <a:cubicBezTo>
                      <a:pt x="75" y="101"/>
                      <a:pt x="75" y="100"/>
                      <a:pt x="75" y="99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5" name="Freeform 362"/>
              <p:cNvSpPr>
                <a:spLocks/>
              </p:cNvSpPr>
              <p:nvPr/>
            </p:nvSpPr>
            <p:spPr bwMode="auto">
              <a:xfrm>
                <a:off x="5529" y="2459"/>
                <a:ext cx="156" cy="185"/>
              </a:xfrm>
              <a:custGeom>
                <a:avLst/>
                <a:gdLst>
                  <a:gd name="T0" fmla="*/ 109 w 156"/>
                  <a:gd name="T1" fmla="*/ 135 h 185"/>
                  <a:gd name="T2" fmla="*/ 117 w 156"/>
                  <a:gd name="T3" fmla="*/ 146 h 185"/>
                  <a:gd name="T4" fmla="*/ 117 w 156"/>
                  <a:gd name="T5" fmla="*/ 160 h 185"/>
                  <a:gd name="T6" fmla="*/ 115 w 156"/>
                  <a:gd name="T7" fmla="*/ 170 h 185"/>
                  <a:gd name="T8" fmla="*/ 123 w 156"/>
                  <a:gd name="T9" fmla="*/ 176 h 185"/>
                  <a:gd name="T10" fmla="*/ 133 w 156"/>
                  <a:gd name="T11" fmla="*/ 185 h 185"/>
                  <a:gd name="T12" fmla="*/ 133 w 156"/>
                  <a:gd name="T13" fmla="*/ 174 h 185"/>
                  <a:gd name="T14" fmla="*/ 131 w 156"/>
                  <a:gd name="T15" fmla="*/ 166 h 185"/>
                  <a:gd name="T16" fmla="*/ 142 w 156"/>
                  <a:gd name="T17" fmla="*/ 170 h 185"/>
                  <a:gd name="T18" fmla="*/ 152 w 156"/>
                  <a:gd name="T19" fmla="*/ 172 h 185"/>
                  <a:gd name="T20" fmla="*/ 156 w 156"/>
                  <a:gd name="T21" fmla="*/ 170 h 185"/>
                  <a:gd name="T22" fmla="*/ 152 w 156"/>
                  <a:gd name="T23" fmla="*/ 156 h 185"/>
                  <a:gd name="T24" fmla="*/ 156 w 156"/>
                  <a:gd name="T25" fmla="*/ 148 h 185"/>
                  <a:gd name="T26" fmla="*/ 154 w 156"/>
                  <a:gd name="T27" fmla="*/ 137 h 185"/>
                  <a:gd name="T28" fmla="*/ 156 w 156"/>
                  <a:gd name="T29" fmla="*/ 135 h 185"/>
                  <a:gd name="T30" fmla="*/ 146 w 156"/>
                  <a:gd name="T31" fmla="*/ 133 h 185"/>
                  <a:gd name="T32" fmla="*/ 142 w 156"/>
                  <a:gd name="T33" fmla="*/ 127 h 185"/>
                  <a:gd name="T34" fmla="*/ 133 w 156"/>
                  <a:gd name="T35" fmla="*/ 123 h 185"/>
                  <a:gd name="T36" fmla="*/ 127 w 156"/>
                  <a:gd name="T37" fmla="*/ 115 h 185"/>
                  <a:gd name="T38" fmla="*/ 117 w 156"/>
                  <a:gd name="T39" fmla="*/ 104 h 185"/>
                  <a:gd name="T40" fmla="*/ 113 w 156"/>
                  <a:gd name="T41" fmla="*/ 92 h 185"/>
                  <a:gd name="T42" fmla="*/ 105 w 156"/>
                  <a:gd name="T43" fmla="*/ 88 h 185"/>
                  <a:gd name="T44" fmla="*/ 94 w 156"/>
                  <a:gd name="T45" fmla="*/ 82 h 185"/>
                  <a:gd name="T46" fmla="*/ 86 w 156"/>
                  <a:gd name="T47" fmla="*/ 78 h 185"/>
                  <a:gd name="T48" fmla="*/ 80 w 156"/>
                  <a:gd name="T49" fmla="*/ 74 h 185"/>
                  <a:gd name="T50" fmla="*/ 82 w 156"/>
                  <a:gd name="T51" fmla="*/ 68 h 185"/>
                  <a:gd name="T52" fmla="*/ 94 w 156"/>
                  <a:gd name="T53" fmla="*/ 59 h 185"/>
                  <a:gd name="T54" fmla="*/ 98 w 156"/>
                  <a:gd name="T55" fmla="*/ 49 h 185"/>
                  <a:gd name="T56" fmla="*/ 94 w 156"/>
                  <a:gd name="T57" fmla="*/ 45 h 185"/>
                  <a:gd name="T58" fmla="*/ 88 w 156"/>
                  <a:gd name="T59" fmla="*/ 37 h 185"/>
                  <a:gd name="T60" fmla="*/ 80 w 156"/>
                  <a:gd name="T61" fmla="*/ 35 h 185"/>
                  <a:gd name="T62" fmla="*/ 70 w 156"/>
                  <a:gd name="T63" fmla="*/ 35 h 185"/>
                  <a:gd name="T64" fmla="*/ 57 w 156"/>
                  <a:gd name="T65" fmla="*/ 28 h 185"/>
                  <a:gd name="T66" fmla="*/ 53 w 156"/>
                  <a:gd name="T67" fmla="*/ 20 h 185"/>
                  <a:gd name="T68" fmla="*/ 51 w 156"/>
                  <a:gd name="T69" fmla="*/ 12 h 185"/>
                  <a:gd name="T70" fmla="*/ 39 w 156"/>
                  <a:gd name="T71" fmla="*/ 4 h 185"/>
                  <a:gd name="T72" fmla="*/ 31 w 156"/>
                  <a:gd name="T73" fmla="*/ 2 h 185"/>
                  <a:gd name="T74" fmla="*/ 27 w 156"/>
                  <a:gd name="T75" fmla="*/ 6 h 185"/>
                  <a:gd name="T76" fmla="*/ 31 w 156"/>
                  <a:gd name="T77" fmla="*/ 24 h 185"/>
                  <a:gd name="T78" fmla="*/ 20 w 156"/>
                  <a:gd name="T79" fmla="*/ 22 h 185"/>
                  <a:gd name="T80" fmla="*/ 8 w 156"/>
                  <a:gd name="T81" fmla="*/ 26 h 185"/>
                  <a:gd name="T82" fmla="*/ 8 w 156"/>
                  <a:gd name="T83" fmla="*/ 37 h 185"/>
                  <a:gd name="T84" fmla="*/ 4 w 156"/>
                  <a:gd name="T85" fmla="*/ 39 h 185"/>
                  <a:gd name="T86" fmla="*/ 2 w 156"/>
                  <a:gd name="T87" fmla="*/ 47 h 185"/>
                  <a:gd name="T88" fmla="*/ 10 w 156"/>
                  <a:gd name="T89" fmla="*/ 49 h 185"/>
                  <a:gd name="T90" fmla="*/ 10 w 156"/>
                  <a:gd name="T91" fmla="*/ 59 h 185"/>
                  <a:gd name="T92" fmla="*/ 18 w 156"/>
                  <a:gd name="T93" fmla="*/ 63 h 185"/>
                  <a:gd name="T94" fmla="*/ 27 w 156"/>
                  <a:gd name="T95" fmla="*/ 68 h 185"/>
                  <a:gd name="T96" fmla="*/ 27 w 156"/>
                  <a:gd name="T97" fmla="*/ 76 h 185"/>
                  <a:gd name="T98" fmla="*/ 27 w 156"/>
                  <a:gd name="T99" fmla="*/ 100 h 185"/>
                  <a:gd name="T100" fmla="*/ 33 w 156"/>
                  <a:gd name="T101" fmla="*/ 98 h 185"/>
                  <a:gd name="T102" fmla="*/ 41 w 156"/>
                  <a:gd name="T103" fmla="*/ 92 h 185"/>
                  <a:gd name="T104" fmla="*/ 53 w 156"/>
                  <a:gd name="T105" fmla="*/ 96 h 185"/>
                  <a:gd name="T106" fmla="*/ 62 w 156"/>
                  <a:gd name="T107" fmla="*/ 100 h 185"/>
                  <a:gd name="T108" fmla="*/ 74 w 156"/>
                  <a:gd name="T109" fmla="*/ 88 h 185"/>
                  <a:gd name="T110" fmla="*/ 86 w 156"/>
                  <a:gd name="T111" fmla="*/ 96 h 185"/>
                  <a:gd name="T112" fmla="*/ 101 w 156"/>
                  <a:gd name="T113" fmla="*/ 111 h 185"/>
                  <a:gd name="T114" fmla="*/ 101 w 156"/>
                  <a:gd name="T115" fmla="*/ 121 h 185"/>
                  <a:gd name="T116" fmla="*/ 107 w 156"/>
                  <a:gd name="T117" fmla="*/ 13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6" h="185">
                    <a:moveTo>
                      <a:pt x="107" y="137"/>
                    </a:moveTo>
                    <a:lnTo>
                      <a:pt x="109" y="135"/>
                    </a:lnTo>
                    <a:lnTo>
                      <a:pt x="113" y="137"/>
                    </a:lnTo>
                    <a:lnTo>
                      <a:pt x="117" y="146"/>
                    </a:lnTo>
                    <a:lnTo>
                      <a:pt x="117" y="152"/>
                    </a:lnTo>
                    <a:lnTo>
                      <a:pt x="117" y="160"/>
                    </a:lnTo>
                    <a:lnTo>
                      <a:pt x="117" y="166"/>
                    </a:lnTo>
                    <a:lnTo>
                      <a:pt x="115" y="170"/>
                    </a:lnTo>
                    <a:lnTo>
                      <a:pt x="119" y="174"/>
                    </a:lnTo>
                    <a:lnTo>
                      <a:pt x="123" y="176"/>
                    </a:lnTo>
                    <a:lnTo>
                      <a:pt x="127" y="183"/>
                    </a:lnTo>
                    <a:lnTo>
                      <a:pt x="133" y="185"/>
                    </a:lnTo>
                    <a:lnTo>
                      <a:pt x="131" y="176"/>
                    </a:lnTo>
                    <a:lnTo>
                      <a:pt x="133" y="174"/>
                    </a:lnTo>
                    <a:lnTo>
                      <a:pt x="129" y="170"/>
                    </a:lnTo>
                    <a:lnTo>
                      <a:pt x="131" y="166"/>
                    </a:lnTo>
                    <a:lnTo>
                      <a:pt x="137" y="166"/>
                    </a:lnTo>
                    <a:lnTo>
                      <a:pt x="142" y="170"/>
                    </a:lnTo>
                    <a:lnTo>
                      <a:pt x="148" y="172"/>
                    </a:lnTo>
                    <a:lnTo>
                      <a:pt x="152" y="172"/>
                    </a:lnTo>
                    <a:lnTo>
                      <a:pt x="152" y="170"/>
                    </a:lnTo>
                    <a:lnTo>
                      <a:pt x="156" y="170"/>
                    </a:lnTo>
                    <a:lnTo>
                      <a:pt x="154" y="162"/>
                    </a:lnTo>
                    <a:lnTo>
                      <a:pt x="152" y="156"/>
                    </a:lnTo>
                    <a:lnTo>
                      <a:pt x="156" y="152"/>
                    </a:lnTo>
                    <a:lnTo>
                      <a:pt x="156" y="148"/>
                    </a:lnTo>
                    <a:lnTo>
                      <a:pt x="154" y="146"/>
                    </a:lnTo>
                    <a:lnTo>
                      <a:pt x="154" y="137"/>
                    </a:lnTo>
                    <a:lnTo>
                      <a:pt x="156" y="137"/>
                    </a:lnTo>
                    <a:lnTo>
                      <a:pt x="156" y="135"/>
                    </a:lnTo>
                    <a:lnTo>
                      <a:pt x="152" y="135"/>
                    </a:lnTo>
                    <a:lnTo>
                      <a:pt x="146" y="133"/>
                    </a:lnTo>
                    <a:lnTo>
                      <a:pt x="142" y="129"/>
                    </a:lnTo>
                    <a:lnTo>
                      <a:pt x="142" y="127"/>
                    </a:lnTo>
                    <a:lnTo>
                      <a:pt x="137" y="125"/>
                    </a:lnTo>
                    <a:lnTo>
                      <a:pt x="133" y="123"/>
                    </a:lnTo>
                    <a:lnTo>
                      <a:pt x="131" y="115"/>
                    </a:lnTo>
                    <a:lnTo>
                      <a:pt x="127" y="115"/>
                    </a:lnTo>
                    <a:lnTo>
                      <a:pt x="123" y="109"/>
                    </a:lnTo>
                    <a:lnTo>
                      <a:pt x="117" y="104"/>
                    </a:lnTo>
                    <a:lnTo>
                      <a:pt x="117" y="100"/>
                    </a:lnTo>
                    <a:lnTo>
                      <a:pt x="113" y="92"/>
                    </a:lnTo>
                    <a:lnTo>
                      <a:pt x="109" y="92"/>
                    </a:lnTo>
                    <a:lnTo>
                      <a:pt x="105" y="88"/>
                    </a:lnTo>
                    <a:lnTo>
                      <a:pt x="101" y="86"/>
                    </a:lnTo>
                    <a:lnTo>
                      <a:pt x="94" y="82"/>
                    </a:lnTo>
                    <a:lnTo>
                      <a:pt x="88" y="82"/>
                    </a:lnTo>
                    <a:lnTo>
                      <a:pt x="86" y="78"/>
                    </a:lnTo>
                    <a:lnTo>
                      <a:pt x="84" y="78"/>
                    </a:lnTo>
                    <a:lnTo>
                      <a:pt x="80" y="74"/>
                    </a:lnTo>
                    <a:lnTo>
                      <a:pt x="84" y="70"/>
                    </a:lnTo>
                    <a:lnTo>
                      <a:pt x="82" y="68"/>
                    </a:lnTo>
                    <a:lnTo>
                      <a:pt x="80" y="63"/>
                    </a:lnTo>
                    <a:lnTo>
                      <a:pt x="94" y="59"/>
                    </a:lnTo>
                    <a:lnTo>
                      <a:pt x="96" y="53"/>
                    </a:lnTo>
                    <a:lnTo>
                      <a:pt x="98" y="49"/>
                    </a:lnTo>
                    <a:lnTo>
                      <a:pt x="98" y="47"/>
                    </a:lnTo>
                    <a:lnTo>
                      <a:pt x="94" y="45"/>
                    </a:lnTo>
                    <a:lnTo>
                      <a:pt x="92" y="39"/>
                    </a:lnTo>
                    <a:lnTo>
                      <a:pt x="88" y="37"/>
                    </a:lnTo>
                    <a:lnTo>
                      <a:pt x="86" y="33"/>
                    </a:lnTo>
                    <a:lnTo>
                      <a:pt x="80" y="35"/>
                    </a:lnTo>
                    <a:lnTo>
                      <a:pt x="76" y="37"/>
                    </a:lnTo>
                    <a:lnTo>
                      <a:pt x="70" y="35"/>
                    </a:lnTo>
                    <a:lnTo>
                      <a:pt x="62" y="35"/>
                    </a:lnTo>
                    <a:lnTo>
                      <a:pt x="57" y="28"/>
                    </a:lnTo>
                    <a:lnTo>
                      <a:pt x="53" y="24"/>
                    </a:lnTo>
                    <a:lnTo>
                      <a:pt x="53" y="20"/>
                    </a:lnTo>
                    <a:lnTo>
                      <a:pt x="53" y="14"/>
                    </a:lnTo>
                    <a:lnTo>
                      <a:pt x="51" y="12"/>
                    </a:lnTo>
                    <a:lnTo>
                      <a:pt x="45" y="6"/>
                    </a:lnTo>
                    <a:lnTo>
                      <a:pt x="39" y="4"/>
                    </a:lnTo>
                    <a:lnTo>
                      <a:pt x="37" y="0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7" y="6"/>
                    </a:lnTo>
                    <a:lnTo>
                      <a:pt x="31" y="14"/>
                    </a:lnTo>
                    <a:lnTo>
                      <a:pt x="31" y="24"/>
                    </a:lnTo>
                    <a:lnTo>
                      <a:pt x="22" y="26"/>
                    </a:lnTo>
                    <a:lnTo>
                      <a:pt x="20" y="22"/>
                    </a:lnTo>
                    <a:lnTo>
                      <a:pt x="16" y="24"/>
                    </a:lnTo>
                    <a:lnTo>
                      <a:pt x="8" y="26"/>
                    </a:lnTo>
                    <a:lnTo>
                      <a:pt x="8" y="33"/>
                    </a:lnTo>
                    <a:lnTo>
                      <a:pt x="8" y="37"/>
                    </a:lnTo>
                    <a:lnTo>
                      <a:pt x="4" y="39"/>
                    </a:lnTo>
                    <a:lnTo>
                      <a:pt x="4" y="39"/>
                    </a:lnTo>
                    <a:lnTo>
                      <a:pt x="0" y="45"/>
                    </a:lnTo>
                    <a:lnTo>
                      <a:pt x="2" y="47"/>
                    </a:lnTo>
                    <a:lnTo>
                      <a:pt x="8" y="47"/>
                    </a:lnTo>
                    <a:lnTo>
                      <a:pt x="10" y="49"/>
                    </a:lnTo>
                    <a:lnTo>
                      <a:pt x="12" y="57"/>
                    </a:lnTo>
                    <a:lnTo>
                      <a:pt x="10" y="59"/>
                    </a:lnTo>
                    <a:lnTo>
                      <a:pt x="14" y="65"/>
                    </a:lnTo>
                    <a:lnTo>
                      <a:pt x="18" y="63"/>
                    </a:lnTo>
                    <a:lnTo>
                      <a:pt x="22" y="63"/>
                    </a:lnTo>
                    <a:lnTo>
                      <a:pt x="27" y="68"/>
                    </a:lnTo>
                    <a:lnTo>
                      <a:pt x="22" y="70"/>
                    </a:lnTo>
                    <a:lnTo>
                      <a:pt x="27" y="76"/>
                    </a:lnTo>
                    <a:lnTo>
                      <a:pt x="27" y="82"/>
                    </a:lnTo>
                    <a:lnTo>
                      <a:pt x="27" y="100"/>
                    </a:lnTo>
                    <a:lnTo>
                      <a:pt x="31" y="102"/>
                    </a:lnTo>
                    <a:lnTo>
                      <a:pt x="33" y="98"/>
                    </a:lnTo>
                    <a:lnTo>
                      <a:pt x="37" y="96"/>
                    </a:lnTo>
                    <a:lnTo>
                      <a:pt x="41" y="92"/>
                    </a:lnTo>
                    <a:lnTo>
                      <a:pt x="45" y="94"/>
                    </a:lnTo>
                    <a:lnTo>
                      <a:pt x="53" y="96"/>
                    </a:lnTo>
                    <a:lnTo>
                      <a:pt x="55" y="100"/>
                    </a:lnTo>
                    <a:lnTo>
                      <a:pt x="62" y="100"/>
                    </a:lnTo>
                    <a:lnTo>
                      <a:pt x="68" y="92"/>
                    </a:lnTo>
                    <a:lnTo>
                      <a:pt x="74" y="88"/>
                    </a:lnTo>
                    <a:lnTo>
                      <a:pt x="82" y="92"/>
                    </a:lnTo>
                    <a:lnTo>
                      <a:pt x="86" y="96"/>
                    </a:lnTo>
                    <a:lnTo>
                      <a:pt x="98" y="107"/>
                    </a:lnTo>
                    <a:lnTo>
                      <a:pt x="101" y="111"/>
                    </a:lnTo>
                    <a:lnTo>
                      <a:pt x="98" y="115"/>
                    </a:lnTo>
                    <a:lnTo>
                      <a:pt x="101" y="121"/>
                    </a:lnTo>
                    <a:lnTo>
                      <a:pt x="101" y="127"/>
                    </a:lnTo>
                    <a:lnTo>
                      <a:pt x="107" y="13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6" name="Freeform 363"/>
              <p:cNvSpPr>
                <a:spLocks/>
              </p:cNvSpPr>
              <p:nvPr/>
            </p:nvSpPr>
            <p:spPr bwMode="auto">
              <a:xfrm>
                <a:off x="5529" y="2459"/>
                <a:ext cx="156" cy="185"/>
              </a:xfrm>
              <a:custGeom>
                <a:avLst/>
                <a:gdLst>
                  <a:gd name="T0" fmla="*/ 109 w 156"/>
                  <a:gd name="T1" fmla="*/ 135 h 185"/>
                  <a:gd name="T2" fmla="*/ 117 w 156"/>
                  <a:gd name="T3" fmla="*/ 146 h 185"/>
                  <a:gd name="T4" fmla="*/ 117 w 156"/>
                  <a:gd name="T5" fmla="*/ 160 h 185"/>
                  <a:gd name="T6" fmla="*/ 115 w 156"/>
                  <a:gd name="T7" fmla="*/ 170 h 185"/>
                  <a:gd name="T8" fmla="*/ 123 w 156"/>
                  <a:gd name="T9" fmla="*/ 176 h 185"/>
                  <a:gd name="T10" fmla="*/ 133 w 156"/>
                  <a:gd name="T11" fmla="*/ 185 h 185"/>
                  <a:gd name="T12" fmla="*/ 133 w 156"/>
                  <a:gd name="T13" fmla="*/ 174 h 185"/>
                  <a:gd name="T14" fmla="*/ 131 w 156"/>
                  <a:gd name="T15" fmla="*/ 166 h 185"/>
                  <a:gd name="T16" fmla="*/ 142 w 156"/>
                  <a:gd name="T17" fmla="*/ 170 h 185"/>
                  <a:gd name="T18" fmla="*/ 152 w 156"/>
                  <a:gd name="T19" fmla="*/ 172 h 185"/>
                  <a:gd name="T20" fmla="*/ 156 w 156"/>
                  <a:gd name="T21" fmla="*/ 170 h 185"/>
                  <a:gd name="T22" fmla="*/ 152 w 156"/>
                  <a:gd name="T23" fmla="*/ 156 h 185"/>
                  <a:gd name="T24" fmla="*/ 156 w 156"/>
                  <a:gd name="T25" fmla="*/ 148 h 185"/>
                  <a:gd name="T26" fmla="*/ 154 w 156"/>
                  <a:gd name="T27" fmla="*/ 137 h 185"/>
                  <a:gd name="T28" fmla="*/ 156 w 156"/>
                  <a:gd name="T29" fmla="*/ 135 h 185"/>
                  <a:gd name="T30" fmla="*/ 146 w 156"/>
                  <a:gd name="T31" fmla="*/ 133 h 185"/>
                  <a:gd name="T32" fmla="*/ 142 w 156"/>
                  <a:gd name="T33" fmla="*/ 127 h 185"/>
                  <a:gd name="T34" fmla="*/ 133 w 156"/>
                  <a:gd name="T35" fmla="*/ 123 h 185"/>
                  <a:gd name="T36" fmla="*/ 127 w 156"/>
                  <a:gd name="T37" fmla="*/ 115 h 185"/>
                  <a:gd name="T38" fmla="*/ 117 w 156"/>
                  <a:gd name="T39" fmla="*/ 104 h 185"/>
                  <a:gd name="T40" fmla="*/ 113 w 156"/>
                  <a:gd name="T41" fmla="*/ 92 h 185"/>
                  <a:gd name="T42" fmla="*/ 105 w 156"/>
                  <a:gd name="T43" fmla="*/ 88 h 185"/>
                  <a:gd name="T44" fmla="*/ 94 w 156"/>
                  <a:gd name="T45" fmla="*/ 82 h 185"/>
                  <a:gd name="T46" fmla="*/ 86 w 156"/>
                  <a:gd name="T47" fmla="*/ 78 h 185"/>
                  <a:gd name="T48" fmla="*/ 80 w 156"/>
                  <a:gd name="T49" fmla="*/ 74 h 185"/>
                  <a:gd name="T50" fmla="*/ 82 w 156"/>
                  <a:gd name="T51" fmla="*/ 68 h 185"/>
                  <a:gd name="T52" fmla="*/ 94 w 156"/>
                  <a:gd name="T53" fmla="*/ 59 h 185"/>
                  <a:gd name="T54" fmla="*/ 98 w 156"/>
                  <a:gd name="T55" fmla="*/ 49 h 185"/>
                  <a:gd name="T56" fmla="*/ 94 w 156"/>
                  <a:gd name="T57" fmla="*/ 45 h 185"/>
                  <a:gd name="T58" fmla="*/ 88 w 156"/>
                  <a:gd name="T59" fmla="*/ 37 h 185"/>
                  <a:gd name="T60" fmla="*/ 80 w 156"/>
                  <a:gd name="T61" fmla="*/ 35 h 185"/>
                  <a:gd name="T62" fmla="*/ 70 w 156"/>
                  <a:gd name="T63" fmla="*/ 35 h 185"/>
                  <a:gd name="T64" fmla="*/ 57 w 156"/>
                  <a:gd name="T65" fmla="*/ 28 h 185"/>
                  <a:gd name="T66" fmla="*/ 53 w 156"/>
                  <a:gd name="T67" fmla="*/ 20 h 185"/>
                  <a:gd name="T68" fmla="*/ 51 w 156"/>
                  <a:gd name="T69" fmla="*/ 12 h 185"/>
                  <a:gd name="T70" fmla="*/ 39 w 156"/>
                  <a:gd name="T71" fmla="*/ 4 h 185"/>
                  <a:gd name="T72" fmla="*/ 31 w 156"/>
                  <a:gd name="T73" fmla="*/ 2 h 185"/>
                  <a:gd name="T74" fmla="*/ 27 w 156"/>
                  <a:gd name="T75" fmla="*/ 6 h 185"/>
                  <a:gd name="T76" fmla="*/ 31 w 156"/>
                  <a:gd name="T77" fmla="*/ 24 h 185"/>
                  <a:gd name="T78" fmla="*/ 20 w 156"/>
                  <a:gd name="T79" fmla="*/ 22 h 185"/>
                  <a:gd name="T80" fmla="*/ 8 w 156"/>
                  <a:gd name="T81" fmla="*/ 26 h 185"/>
                  <a:gd name="T82" fmla="*/ 8 w 156"/>
                  <a:gd name="T83" fmla="*/ 37 h 185"/>
                  <a:gd name="T84" fmla="*/ 4 w 156"/>
                  <a:gd name="T85" fmla="*/ 39 h 185"/>
                  <a:gd name="T86" fmla="*/ 2 w 156"/>
                  <a:gd name="T87" fmla="*/ 47 h 185"/>
                  <a:gd name="T88" fmla="*/ 10 w 156"/>
                  <a:gd name="T89" fmla="*/ 49 h 185"/>
                  <a:gd name="T90" fmla="*/ 10 w 156"/>
                  <a:gd name="T91" fmla="*/ 59 h 185"/>
                  <a:gd name="T92" fmla="*/ 18 w 156"/>
                  <a:gd name="T93" fmla="*/ 63 h 185"/>
                  <a:gd name="T94" fmla="*/ 27 w 156"/>
                  <a:gd name="T95" fmla="*/ 68 h 185"/>
                  <a:gd name="T96" fmla="*/ 27 w 156"/>
                  <a:gd name="T97" fmla="*/ 76 h 185"/>
                  <a:gd name="T98" fmla="*/ 27 w 156"/>
                  <a:gd name="T99" fmla="*/ 100 h 185"/>
                  <a:gd name="T100" fmla="*/ 33 w 156"/>
                  <a:gd name="T101" fmla="*/ 98 h 185"/>
                  <a:gd name="T102" fmla="*/ 41 w 156"/>
                  <a:gd name="T103" fmla="*/ 92 h 185"/>
                  <a:gd name="T104" fmla="*/ 53 w 156"/>
                  <a:gd name="T105" fmla="*/ 96 h 185"/>
                  <a:gd name="T106" fmla="*/ 62 w 156"/>
                  <a:gd name="T107" fmla="*/ 100 h 185"/>
                  <a:gd name="T108" fmla="*/ 74 w 156"/>
                  <a:gd name="T109" fmla="*/ 88 h 185"/>
                  <a:gd name="T110" fmla="*/ 86 w 156"/>
                  <a:gd name="T111" fmla="*/ 96 h 185"/>
                  <a:gd name="T112" fmla="*/ 101 w 156"/>
                  <a:gd name="T113" fmla="*/ 111 h 185"/>
                  <a:gd name="T114" fmla="*/ 101 w 156"/>
                  <a:gd name="T115" fmla="*/ 121 h 185"/>
                  <a:gd name="T116" fmla="*/ 107 w 156"/>
                  <a:gd name="T117" fmla="*/ 13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6" h="185">
                    <a:moveTo>
                      <a:pt x="107" y="137"/>
                    </a:moveTo>
                    <a:lnTo>
                      <a:pt x="109" y="135"/>
                    </a:lnTo>
                    <a:lnTo>
                      <a:pt x="113" y="137"/>
                    </a:lnTo>
                    <a:lnTo>
                      <a:pt x="117" y="146"/>
                    </a:lnTo>
                    <a:lnTo>
                      <a:pt x="117" y="152"/>
                    </a:lnTo>
                    <a:lnTo>
                      <a:pt x="117" y="160"/>
                    </a:lnTo>
                    <a:lnTo>
                      <a:pt x="117" y="166"/>
                    </a:lnTo>
                    <a:lnTo>
                      <a:pt x="115" y="170"/>
                    </a:lnTo>
                    <a:lnTo>
                      <a:pt x="119" y="174"/>
                    </a:lnTo>
                    <a:lnTo>
                      <a:pt x="123" y="176"/>
                    </a:lnTo>
                    <a:lnTo>
                      <a:pt x="127" y="183"/>
                    </a:lnTo>
                    <a:lnTo>
                      <a:pt x="133" y="185"/>
                    </a:lnTo>
                    <a:lnTo>
                      <a:pt x="131" y="176"/>
                    </a:lnTo>
                    <a:lnTo>
                      <a:pt x="133" y="174"/>
                    </a:lnTo>
                    <a:lnTo>
                      <a:pt x="129" y="170"/>
                    </a:lnTo>
                    <a:lnTo>
                      <a:pt x="131" y="166"/>
                    </a:lnTo>
                    <a:lnTo>
                      <a:pt x="137" y="166"/>
                    </a:lnTo>
                    <a:lnTo>
                      <a:pt x="142" y="170"/>
                    </a:lnTo>
                    <a:lnTo>
                      <a:pt x="148" y="172"/>
                    </a:lnTo>
                    <a:lnTo>
                      <a:pt x="152" y="172"/>
                    </a:lnTo>
                    <a:lnTo>
                      <a:pt x="152" y="170"/>
                    </a:lnTo>
                    <a:lnTo>
                      <a:pt x="156" y="170"/>
                    </a:lnTo>
                    <a:lnTo>
                      <a:pt x="154" y="162"/>
                    </a:lnTo>
                    <a:lnTo>
                      <a:pt x="152" y="156"/>
                    </a:lnTo>
                    <a:lnTo>
                      <a:pt x="156" y="152"/>
                    </a:lnTo>
                    <a:lnTo>
                      <a:pt x="156" y="148"/>
                    </a:lnTo>
                    <a:lnTo>
                      <a:pt x="154" y="146"/>
                    </a:lnTo>
                    <a:lnTo>
                      <a:pt x="154" y="137"/>
                    </a:lnTo>
                    <a:lnTo>
                      <a:pt x="156" y="137"/>
                    </a:lnTo>
                    <a:lnTo>
                      <a:pt x="156" y="135"/>
                    </a:lnTo>
                    <a:lnTo>
                      <a:pt x="152" y="135"/>
                    </a:lnTo>
                    <a:lnTo>
                      <a:pt x="146" y="133"/>
                    </a:lnTo>
                    <a:lnTo>
                      <a:pt x="142" y="129"/>
                    </a:lnTo>
                    <a:lnTo>
                      <a:pt x="142" y="127"/>
                    </a:lnTo>
                    <a:lnTo>
                      <a:pt x="137" y="125"/>
                    </a:lnTo>
                    <a:lnTo>
                      <a:pt x="133" y="123"/>
                    </a:lnTo>
                    <a:lnTo>
                      <a:pt x="131" y="115"/>
                    </a:lnTo>
                    <a:lnTo>
                      <a:pt x="127" y="115"/>
                    </a:lnTo>
                    <a:lnTo>
                      <a:pt x="123" y="109"/>
                    </a:lnTo>
                    <a:lnTo>
                      <a:pt x="117" y="104"/>
                    </a:lnTo>
                    <a:lnTo>
                      <a:pt x="117" y="100"/>
                    </a:lnTo>
                    <a:lnTo>
                      <a:pt x="113" y="92"/>
                    </a:lnTo>
                    <a:lnTo>
                      <a:pt x="109" y="92"/>
                    </a:lnTo>
                    <a:lnTo>
                      <a:pt x="105" y="88"/>
                    </a:lnTo>
                    <a:lnTo>
                      <a:pt x="101" y="86"/>
                    </a:lnTo>
                    <a:lnTo>
                      <a:pt x="94" y="82"/>
                    </a:lnTo>
                    <a:lnTo>
                      <a:pt x="88" y="82"/>
                    </a:lnTo>
                    <a:lnTo>
                      <a:pt x="86" y="78"/>
                    </a:lnTo>
                    <a:lnTo>
                      <a:pt x="84" y="78"/>
                    </a:lnTo>
                    <a:lnTo>
                      <a:pt x="80" y="74"/>
                    </a:lnTo>
                    <a:lnTo>
                      <a:pt x="84" y="70"/>
                    </a:lnTo>
                    <a:lnTo>
                      <a:pt x="82" y="68"/>
                    </a:lnTo>
                    <a:lnTo>
                      <a:pt x="80" y="63"/>
                    </a:lnTo>
                    <a:lnTo>
                      <a:pt x="94" y="59"/>
                    </a:lnTo>
                    <a:lnTo>
                      <a:pt x="96" y="53"/>
                    </a:lnTo>
                    <a:lnTo>
                      <a:pt x="98" y="49"/>
                    </a:lnTo>
                    <a:lnTo>
                      <a:pt x="98" y="47"/>
                    </a:lnTo>
                    <a:lnTo>
                      <a:pt x="94" y="45"/>
                    </a:lnTo>
                    <a:lnTo>
                      <a:pt x="92" y="39"/>
                    </a:lnTo>
                    <a:lnTo>
                      <a:pt x="88" y="37"/>
                    </a:lnTo>
                    <a:lnTo>
                      <a:pt x="86" y="33"/>
                    </a:lnTo>
                    <a:lnTo>
                      <a:pt x="80" y="35"/>
                    </a:lnTo>
                    <a:lnTo>
                      <a:pt x="76" y="37"/>
                    </a:lnTo>
                    <a:lnTo>
                      <a:pt x="70" y="35"/>
                    </a:lnTo>
                    <a:lnTo>
                      <a:pt x="62" y="35"/>
                    </a:lnTo>
                    <a:lnTo>
                      <a:pt x="57" y="28"/>
                    </a:lnTo>
                    <a:lnTo>
                      <a:pt x="53" y="24"/>
                    </a:lnTo>
                    <a:lnTo>
                      <a:pt x="53" y="20"/>
                    </a:lnTo>
                    <a:lnTo>
                      <a:pt x="53" y="14"/>
                    </a:lnTo>
                    <a:lnTo>
                      <a:pt x="51" y="12"/>
                    </a:lnTo>
                    <a:lnTo>
                      <a:pt x="45" y="6"/>
                    </a:lnTo>
                    <a:lnTo>
                      <a:pt x="39" y="4"/>
                    </a:lnTo>
                    <a:lnTo>
                      <a:pt x="37" y="0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7" y="6"/>
                    </a:lnTo>
                    <a:lnTo>
                      <a:pt x="31" y="14"/>
                    </a:lnTo>
                    <a:lnTo>
                      <a:pt x="31" y="24"/>
                    </a:lnTo>
                    <a:lnTo>
                      <a:pt x="22" y="26"/>
                    </a:lnTo>
                    <a:lnTo>
                      <a:pt x="20" y="22"/>
                    </a:lnTo>
                    <a:lnTo>
                      <a:pt x="16" y="24"/>
                    </a:lnTo>
                    <a:lnTo>
                      <a:pt x="8" y="26"/>
                    </a:lnTo>
                    <a:lnTo>
                      <a:pt x="8" y="33"/>
                    </a:lnTo>
                    <a:lnTo>
                      <a:pt x="8" y="37"/>
                    </a:lnTo>
                    <a:lnTo>
                      <a:pt x="4" y="39"/>
                    </a:lnTo>
                    <a:lnTo>
                      <a:pt x="4" y="39"/>
                    </a:lnTo>
                    <a:lnTo>
                      <a:pt x="0" y="45"/>
                    </a:lnTo>
                    <a:lnTo>
                      <a:pt x="2" y="47"/>
                    </a:lnTo>
                    <a:lnTo>
                      <a:pt x="8" y="47"/>
                    </a:lnTo>
                    <a:lnTo>
                      <a:pt x="10" y="49"/>
                    </a:lnTo>
                    <a:lnTo>
                      <a:pt x="12" y="57"/>
                    </a:lnTo>
                    <a:lnTo>
                      <a:pt x="10" y="59"/>
                    </a:lnTo>
                    <a:lnTo>
                      <a:pt x="14" y="65"/>
                    </a:lnTo>
                    <a:lnTo>
                      <a:pt x="18" y="63"/>
                    </a:lnTo>
                    <a:lnTo>
                      <a:pt x="22" y="63"/>
                    </a:lnTo>
                    <a:lnTo>
                      <a:pt x="27" y="68"/>
                    </a:lnTo>
                    <a:lnTo>
                      <a:pt x="22" y="70"/>
                    </a:lnTo>
                    <a:lnTo>
                      <a:pt x="27" y="76"/>
                    </a:lnTo>
                    <a:lnTo>
                      <a:pt x="27" y="82"/>
                    </a:lnTo>
                    <a:lnTo>
                      <a:pt x="27" y="100"/>
                    </a:lnTo>
                    <a:lnTo>
                      <a:pt x="31" y="102"/>
                    </a:lnTo>
                    <a:lnTo>
                      <a:pt x="33" y="98"/>
                    </a:lnTo>
                    <a:lnTo>
                      <a:pt x="37" y="96"/>
                    </a:lnTo>
                    <a:lnTo>
                      <a:pt x="41" y="92"/>
                    </a:lnTo>
                    <a:lnTo>
                      <a:pt x="45" y="94"/>
                    </a:lnTo>
                    <a:lnTo>
                      <a:pt x="53" y="96"/>
                    </a:lnTo>
                    <a:lnTo>
                      <a:pt x="55" y="100"/>
                    </a:lnTo>
                    <a:lnTo>
                      <a:pt x="62" y="100"/>
                    </a:lnTo>
                    <a:lnTo>
                      <a:pt x="68" y="92"/>
                    </a:lnTo>
                    <a:lnTo>
                      <a:pt x="74" y="88"/>
                    </a:lnTo>
                    <a:lnTo>
                      <a:pt x="82" y="92"/>
                    </a:lnTo>
                    <a:lnTo>
                      <a:pt x="86" y="96"/>
                    </a:lnTo>
                    <a:lnTo>
                      <a:pt x="98" y="107"/>
                    </a:lnTo>
                    <a:lnTo>
                      <a:pt x="101" y="111"/>
                    </a:lnTo>
                    <a:lnTo>
                      <a:pt x="98" y="115"/>
                    </a:lnTo>
                    <a:lnTo>
                      <a:pt x="101" y="121"/>
                    </a:lnTo>
                    <a:lnTo>
                      <a:pt x="101" y="127"/>
                    </a:lnTo>
                    <a:lnTo>
                      <a:pt x="107" y="13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7" name="Freeform 364"/>
              <p:cNvSpPr>
                <a:spLocks noEditPoints="1"/>
              </p:cNvSpPr>
              <p:nvPr/>
            </p:nvSpPr>
            <p:spPr bwMode="auto">
              <a:xfrm>
                <a:off x="5588" y="2625"/>
                <a:ext cx="103" cy="93"/>
              </a:xfrm>
              <a:custGeom>
                <a:avLst/>
                <a:gdLst>
                  <a:gd name="T0" fmla="*/ 15 w 50"/>
                  <a:gd name="T1" fmla="*/ 17 h 45"/>
                  <a:gd name="T2" fmla="*/ 16 w 50"/>
                  <a:gd name="T3" fmla="*/ 17 h 45"/>
                  <a:gd name="T4" fmla="*/ 17 w 50"/>
                  <a:gd name="T5" fmla="*/ 18 h 45"/>
                  <a:gd name="T6" fmla="*/ 15 w 50"/>
                  <a:gd name="T7" fmla="*/ 17 h 45"/>
                  <a:gd name="T8" fmla="*/ 23 w 50"/>
                  <a:gd name="T9" fmla="*/ 41 h 45"/>
                  <a:gd name="T10" fmla="*/ 26 w 50"/>
                  <a:gd name="T11" fmla="*/ 40 h 45"/>
                  <a:gd name="T12" fmla="*/ 27 w 50"/>
                  <a:gd name="T13" fmla="*/ 38 h 45"/>
                  <a:gd name="T14" fmla="*/ 27 w 50"/>
                  <a:gd name="T15" fmla="*/ 37 h 45"/>
                  <a:gd name="T16" fmla="*/ 29 w 50"/>
                  <a:gd name="T17" fmla="*/ 38 h 45"/>
                  <a:gd name="T18" fmla="*/ 32 w 50"/>
                  <a:gd name="T19" fmla="*/ 37 h 45"/>
                  <a:gd name="T20" fmla="*/ 35 w 50"/>
                  <a:gd name="T21" fmla="*/ 37 h 45"/>
                  <a:gd name="T22" fmla="*/ 37 w 50"/>
                  <a:gd name="T23" fmla="*/ 39 h 45"/>
                  <a:gd name="T24" fmla="*/ 39 w 50"/>
                  <a:gd name="T25" fmla="*/ 38 h 45"/>
                  <a:gd name="T26" fmla="*/ 38 w 50"/>
                  <a:gd name="T27" fmla="*/ 34 h 45"/>
                  <a:gd name="T28" fmla="*/ 35 w 50"/>
                  <a:gd name="T29" fmla="*/ 33 h 45"/>
                  <a:gd name="T30" fmla="*/ 35 w 50"/>
                  <a:gd name="T31" fmla="*/ 30 h 45"/>
                  <a:gd name="T32" fmla="*/ 37 w 50"/>
                  <a:gd name="T33" fmla="*/ 29 h 45"/>
                  <a:gd name="T34" fmla="*/ 40 w 50"/>
                  <a:gd name="T35" fmla="*/ 28 h 45"/>
                  <a:gd name="T36" fmla="*/ 42 w 50"/>
                  <a:gd name="T37" fmla="*/ 26 h 45"/>
                  <a:gd name="T38" fmla="*/ 47 w 50"/>
                  <a:gd name="T39" fmla="*/ 23 h 45"/>
                  <a:gd name="T40" fmla="*/ 49 w 50"/>
                  <a:gd name="T41" fmla="*/ 22 h 45"/>
                  <a:gd name="T42" fmla="*/ 50 w 50"/>
                  <a:gd name="T43" fmla="*/ 18 h 45"/>
                  <a:gd name="T44" fmla="*/ 50 w 50"/>
                  <a:gd name="T45" fmla="*/ 14 h 45"/>
                  <a:gd name="T46" fmla="*/ 49 w 50"/>
                  <a:gd name="T47" fmla="*/ 10 h 45"/>
                  <a:gd name="T48" fmla="*/ 48 w 50"/>
                  <a:gd name="T49" fmla="*/ 7 h 45"/>
                  <a:gd name="T50" fmla="*/ 47 w 50"/>
                  <a:gd name="T51" fmla="*/ 6 h 45"/>
                  <a:gd name="T52" fmla="*/ 46 w 50"/>
                  <a:gd name="T53" fmla="*/ 3 h 45"/>
                  <a:gd name="T54" fmla="*/ 44 w 50"/>
                  <a:gd name="T55" fmla="*/ 3 h 45"/>
                  <a:gd name="T56" fmla="*/ 40 w 50"/>
                  <a:gd name="T57" fmla="*/ 1 h 45"/>
                  <a:gd name="T58" fmla="*/ 39 w 50"/>
                  <a:gd name="T59" fmla="*/ 0 h 45"/>
                  <a:gd name="T60" fmla="*/ 36 w 50"/>
                  <a:gd name="T61" fmla="*/ 0 h 45"/>
                  <a:gd name="T62" fmla="*/ 34 w 50"/>
                  <a:gd name="T63" fmla="*/ 1 h 45"/>
                  <a:gd name="T64" fmla="*/ 37 w 50"/>
                  <a:gd name="T65" fmla="*/ 3 h 45"/>
                  <a:gd name="T66" fmla="*/ 36 w 50"/>
                  <a:gd name="T67" fmla="*/ 5 h 45"/>
                  <a:gd name="T68" fmla="*/ 37 w 50"/>
                  <a:gd name="T69" fmla="*/ 9 h 45"/>
                  <a:gd name="T70" fmla="*/ 34 w 50"/>
                  <a:gd name="T71" fmla="*/ 8 h 45"/>
                  <a:gd name="T72" fmla="*/ 32 w 50"/>
                  <a:gd name="T73" fmla="*/ 5 h 45"/>
                  <a:gd name="T74" fmla="*/ 29 w 50"/>
                  <a:gd name="T75" fmla="*/ 4 h 45"/>
                  <a:gd name="T76" fmla="*/ 27 w 50"/>
                  <a:gd name="T77" fmla="*/ 2 h 45"/>
                  <a:gd name="T78" fmla="*/ 27 w 50"/>
                  <a:gd name="T79" fmla="*/ 2 h 45"/>
                  <a:gd name="T80" fmla="*/ 24 w 50"/>
                  <a:gd name="T81" fmla="*/ 2 h 45"/>
                  <a:gd name="T82" fmla="*/ 24 w 50"/>
                  <a:gd name="T83" fmla="*/ 1 h 45"/>
                  <a:gd name="T84" fmla="*/ 21 w 50"/>
                  <a:gd name="T85" fmla="*/ 1 h 45"/>
                  <a:gd name="T86" fmla="*/ 18 w 50"/>
                  <a:gd name="T87" fmla="*/ 1 h 45"/>
                  <a:gd name="T88" fmla="*/ 14 w 50"/>
                  <a:gd name="T89" fmla="*/ 1 h 45"/>
                  <a:gd name="T90" fmla="*/ 13 w 50"/>
                  <a:gd name="T91" fmla="*/ 1 h 45"/>
                  <a:gd name="T92" fmla="*/ 12 w 50"/>
                  <a:gd name="T93" fmla="*/ 1 h 45"/>
                  <a:gd name="T94" fmla="*/ 6 w 50"/>
                  <a:gd name="T95" fmla="*/ 2 h 45"/>
                  <a:gd name="T96" fmla="*/ 5 w 50"/>
                  <a:gd name="T97" fmla="*/ 2 h 45"/>
                  <a:gd name="T98" fmla="*/ 4 w 50"/>
                  <a:gd name="T99" fmla="*/ 3 h 45"/>
                  <a:gd name="T100" fmla="*/ 2 w 50"/>
                  <a:gd name="T101" fmla="*/ 5 h 45"/>
                  <a:gd name="T102" fmla="*/ 2 w 50"/>
                  <a:gd name="T103" fmla="*/ 8 h 45"/>
                  <a:gd name="T104" fmla="*/ 0 w 50"/>
                  <a:gd name="T105" fmla="*/ 10 h 45"/>
                  <a:gd name="T106" fmla="*/ 0 w 50"/>
                  <a:gd name="T107" fmla="*/ 14 h 45"/>
                  <a:gd name="T108" fmla="*/ 1 w 50"/>
                  <a:gd name="T109" fmla="*/ 18 h 45"/>
                  <a:gd name="T110" fmla="*/ 2 w 50"/>
                  <a:gd name="T111" fmla="*/ 18 h 45"/>
                  <a:gd name="T112" fmla="*/ 4 w 50"/>
                  <a:gd name="T113" fmla="*/ 20 h 45"/>
                  <a:gd name="T114" fmla="*/ 2 w 50"/>
                  <a:gd name="T115" fmla="*/ 25 h 45"/>
                  <a:gd name="T116" fmla="*/ 1 w 50"/>
                  <a:gd name="T117" fmla="*/ 28 h 45"/>
                  <a:gd name="T118" fmla="*/ 5 w 50"/>
                  <a:gd name="T119" fmla="*/ 32 h 45"/>
                  <a:gd name="T120" fmla="*/ 17 w 50"/>
                  <a:gd name="T121" fmla="*/ 45 h 45"/>
                  <a:gd name="T122" fmla="*/ 20 w 50"/>
                  <a:gd name="T123" fmla="*/ 44 h 45"/>
                  <a:gd name="T124" fmla="*/ 23 w 50"/>
                  <a:gd name="T125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0" h="45">
                    <a:moveTo>
                      <a:pt x="15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7" y="17"/>
                      <a:pt x="17" y="18"/>
                    </a:cubicBezTo>
                    <a:cubicBezTo>
                      <a:pt x="16" y="18"/>
                      <a:pt x="15" y="18"/>
                      <a:pt x="15" y="17"/>
                    </a:cubicBezTo>
                    <a:close/>
                    <a:moveTo>
                      <a:pt x="23" y="41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4" y="30"/>
                      <a:pt x="5" y="32"/>
                    </a:cubicBezTo>
                    <a:cubicBezTo>
                      <a:pt x="7" y="37"/>
                      <a:pt x="13" y="41"/>
                      <a:pt x="17" y="45"/>
                    </a:cubicBezTo>
                    <a:cubicBezTo>
                      <a:pt x="18" y="44"/>
                      <a:pt x="19" y="44"/>
                      <a:pt x="20" y="44"/>
                    </a:cubicBezTo>
                    <a:lnTo>
                      <a:pt x="23" y="4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8" name="Freeform 365"/>
              <p:cNvSpPr>
                <a:spLocks noEditPoints="1"/>
              </p:cNvSpPr>
              <p:nvPr/>
            </p:nvSpPr>
            <p:spPr bwMode="auto">
              <a:xfrm>
                <a:off x="5588" y="2625"/>
                <a:ext cx="103" cy="93"/>
              </a:xfrm>
              <a:custGeom>
                <a:avLst/>
                <a:gdLst>
                  <a:gd name="T0" fmla="*/ 15 w 50"/>
                  <a:gd name="T1" fmla="*/ 17 h 45"/>
                  <a:gd name="T2" fmla="*/ 16 w 50"/>
                  <a:gd name="T3" fmla="*/ 17 h 45"/>
                  <a:gd name="T4" fmla="*/ 17 w 50"/>
                  <a:gd name="T5" fmla="*/ 18 h 45"/>
                  <a:gd name="T6" fmla="*/ 15 w 50"/>
                  <a:gd name="T7" fmla="*/ 17 h 45"/>
                  <a:gd name="T8" fmla="*/ 23 w 50"/>
                  <a:gd name="T9" fmla="*/ 41 h 45"/>
                  <a:gd name="T10" fmla="*/ 26 w 50"/>
                  <a:gd name="T11" fmla="*/ 40 h 45"/>
                  <a:gd name="T12" fmla="*/ 27 w 50"/>
                  <a:gd name="T13" fmla="*/ 38 h 45"/>
                  <a:gd name="T14" fmla="*/ 27 w 50"/>
                  <a:gd name="T15" fmla="*/ 37 h 45"/>
                  <a:gd name="T16" fmla="*/ 29 w 50"/>
                  <a:gd name="T17" fmla="*/ 38 h 45"/>
                  <a:gd name="T18" fmla="*/ 32 w 50"/>
                  <a:gd name="T19" fmla="*/ 37 h 45"/>
                  <a:gd name="T20" fmla="*/ 35 w 50"/>
                  <a:gd name="T21" fmla="*/ 37 h 45"/>
                  <a:gd name="T22" fmla="*/ 37 w 50"/>
                  <a:gd name="T23" fmla="*/ 39 h 45"/>
                  <a:gd name="T24" fmla="*/ 39 w 50"/>
                  <a:gd name="T25" fmla="*/ 38 h 45"/>
                  <a:gd name="T26" fmla="*/ 38 w 50"/>
                  <a:gd name="T27" fmla="*/ 34 h 45"/>
                  <a:gd name="T28" fmla="*/ 35 w 50"/>
                  <a:gd name="T29" fmla="*/ 33 h 45"/>
                  <a:gd name="T30" fmla="*/ 35 w 50"/>
                  <a:gd name="T31" fmla="*/ 30 h 45"/>
                  <a:gd name="T32" fmla="*/ 37 w 50"/>
                  <a:gd name="T33" fmla="*/ 29 h 45"/>
                  <a:gd name="T34" fmla="*/ 40 w 50"/>
                  <a:gd name="T35" fmla="*/ 28 h 45"/>
                  <a:gd name="T36" fmla="*/ 42 w 50"/>
                  <a:gd name="T37" fmla="*/ 26 h 45"/>
                  <a:gd name="T38" fmla="*/ 47 w 50"/>
                  <a:gd name="T39" fmla="*/ 23 h 45"/>
                  <a:gd name="T40" fmla="*/ 49 w 50"/>
                  <a:gd name="T41" fmla="*/ 22 h 45"/>
                  <a:gd name="T42" fmla="*/ 50 w 50"/>
                  <a:gd name="T43" fmla="*/ 18 h 45"/>
                  <a:gd name="T44" fmla="*/ 50 w 50"/>
                  <a:gd name="T45" fmla="*/ 14 h 45"/>
                  <a:gd name="T46" fmla="*/ 49 w 50"/>
                  <a:gd name="T47" fmla="*/ 10 h 45"/>
                  <a:gd name="T48" fmla="*/ 48 w 50"/>
                  <a:gd name="T49" fmla="*/ 7 h 45"/>
                  <a:gd name="T50" fmla="*/ 47 w 50"/>
                  <a:gd name="T51" fmla="*/ 6 h 45"/>
                  <a:gd name="T52" fmla="*/ 46 w 50"/>
                  <a:gd name="T53" fmla="*/ 3 h 45"/>
                  <a:gd name="T54" fmla="*/ 44 w 50"/>
                  <a:gd name="T55" fmla="*/ 3 h 45"/>
                  <a:gd name="T56" fmla="*/ 40 w 50"/>
                  <a:gd name="T57" fmla="*/ 1 h 45"/>
                  <a:gd name="T58" fmla="*/ 39 w 50"/>
                  <a:gd name="T59" fmla="*/ 0 h 45"/>
                  <a:gd name="T60" fmla="*/ 36 w 50"/>
                  <a:gd name="T61" fmla="*/ 0 h 45"/>
                  <a:gd name="T62" fmla="*/ 34 w 50"/>
                  <a:gd name="T63" fmla="*/ 1 h 45"/>
                  <a:gd name="T64" fmla="*/ 37 w 50"/>
                  <a:gd name="T65" fmla="*/ 3 h 45"/>
                  <a:gd name="T66" fmla="*/ 36 w 50"/>
                  <a:gd name="T67" fmla="*/ 5 h 45"/>
                  <a:gd name="T68" fmla="*/ 37 w 50"/>
                  <a:gd name="T69" fmla="*/ 9 h 45"/>
                  <a:gd name="T70" fmla="*/ 34 w 50"/>
                  <a:gd name="T71" fmla="*/ 8 h 45"/>
                  <a:gd name="T72" fmla="*/ 32 w 50"/>
                  <a:gd name="T73" fmla="*/ 5 h 45"/>
                  <a:gd name="T74" fmla="*/ 29 w 50"/>
                  <a:gd name="T75" fmla="*/ 4 h 45"/>
                  <a:gd name="T76" fmla="*/ 27 w 50"/>
                  <a:gd name="T77" fmla="*/ 2 h 45"/>
                  <a:gd name="T78" fmla="*/ 27 w 50"/>
                  <a:gd name="T79" fmla="*/ 2 h 45"/>
                  <a:gd name="T80" fmla="*/ 24 w 50"/>
                  <a:gd name="T81" fmla="*/ 2 h 45"/>
                  <a:gd name="T82" fmla="*/ 24 w 50"/>
                  <a:gd name="T83" fmla="*/ 1 h 45"/>
                  <a:gd name="T84" fmla="*/ 21 w 50"/>
                  <a:gd name="T85" fmla="*/ 1 h 45"/>
                  <a:gd name="T86" fmla="*/ 18 w 50"/>
                  <a:gd name="T87" fmla="*/ 1 h 45"/>
                  <a:gd name="T88" fmla="*/ 14 w 50"/>
                  <a:gd name="T89" fmla="*/ 1 h 45"/>
                  <a:gd name="T90" fmla="*/ 13 w 50"/>
                  <a:gd name="T91" fmla="*/ 1 h 45"/>
                  <a:gd name="T92" fmla="*/ 12 w 50"/>
                  <a:gd name="T93" fmla="*/ 1 h 45"/>
                  <a:gd name="T94" fmla="*/ 6 w 50"/>
                  <a:gd name="T95" fmla="*/ 2 h 45"/>
                  <a:gd name="T96" fmla="*/ 5 w 50"/>
                  <a:gd name="T97" fmla="*/ 2 h 45"/>
                  <a:gd name="T98" fmla="*/ 4 w 50"/>
                  <a:gd name="T99" fmla="*/ 3 h 45"/>
                  <a:gd name="T100" fmla="*/ 2 w 50"/>
                  <a:gd name="T101" fmla="*/ 5 h 45"/>
                  <a:gd name="T102" fmla="*/ 2 w 50"/>
                  <a:gd name="T103" fmla="*/ 8 h 45"/>
                  <a:gd name="T104" fmla="*/ 0 w 50"/>
                  <a:gd name="T105" fmla="*/ 10 h 45"/>
                  <a:gd name="T106" fmla="*/ 0 w 50"/>
                  <a:gd name="T107" fmla="*/ 14 h 45"/>
                  <a:gd name="T108" fmla="*/ 1 w 50"/>
                  <a:gd name="T109" fmla="*/ 18 h 45"/>
                  <a:gd name="T110" fmla="*/ 2 w 50"/>
                  <a:gd name="T111" fmla="*/ 18 h 45"/>
                  <a:gd name="T112" fmla="*/ 4 w 50"/>
                  <a:gd name="T113" fmla="*/ 20 h 45"/>
                  <a:gd name="T114" fmla="*/ 2 w 50"/>
                  <a:gd name="T115" fmla="*/ 25 h 45"/>
                  <a:gd name="T116" fmla="*/ 1 w 50"/>
                  <a:gd name="T117" fmla="*/ 28 h 45"/>
                  <a:gd name="T118" fmla="*/ 5 w 50"/>
                  <a:gd name="T119" fmla="*/ 32 h 45"/>
                  <a:gd name="T120" fmla="*/ 17 w 50"/>
                  <a:gd name="T121" fmla="*/ 45 h 45"/>
                  <a:gd name="T122" fmla="*/ 20 w 50"/>
                  <a:gd name="T123" fmla="*/ 44 h 45"/>
                  <a:gd name="T124" fmla="*/ 23 w 50"/>
                  <a:gd name="T125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0" h="45">
                    <a:moveTo>
                      <a:pt x="15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7" y="17"/>
                      <a:pt x="17" y="18"/>
                    </a:cubicBezTo>
                    <a:cubicBezTo>
                      <a:pt x="16" y="18"/>
                      <a:pt x="15" y="18"/>
                      <a:pt x="15" y="17"/>
                    </a:cubicBezTo>
                    <a:close/>
                    <a:moveTo>
                      <a:pt x="23" y="41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4" y="30"/>
                      <a:pt x="5" y="32"/>
                    </a:cubicBezTo>
                    <a:cubicBezTo>
                      <a:pt x="7" y="37"/>
                      <a:pt x="13" y="41"/>
                      <a:pt x="17" y="45"/>
                    </a:cubicBezTo>
                    <a:cubicBezTo>
                      <a:pt x="18" y="44"/>
                      <a:pt x="19" y="44"/>
                      <a:pt x="20" y="44"/>
                    </a:cubicBezTo>
                    <a:lnTo>
                      <a:pt x="23" y="4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9" name="Freeform 366"/>
              <p:cNvSpPr>
                <a:spLocks/>
              </p:cNvSpPr>
              <p:nvPr/>
            </p:nvSpPr>
            <p:spPr bwMode="auto">
              <a:xfrm>
                <a:off x="4734" y="2108"/>
                <a:ext cx="259" cy="213"/>
              </a:xfrm>
              <a:custGeom>
                <a:avLst/>
                <a:gdLst>
                  <a:gd name="T0" fmla="*/ 259 w 259"/>
                  <a:gd name="T1" fmla="*/ 24 h 213"/>
                  <a:gd name="T2" fmla="*/ 243 w 259"/>
                  <a:gd name="T3" fmla="*/ 22 h 213"/>
                  <a:gd name="T4" fmla="*/ 228 w 259"/>
                  <a:gd name="T5" fmla="*/ 26 h 213"/>
                  <a:gd name="T6" fmla="*/ 212 w 259"/>
                  <a:gd name="T7" fmla="*/ 39 h 213"/>
                  <a:gd name="T8" fmla="*/ 200 w 259"/>
                  <a:gd name="T9" fmla="*/ 39 h 213"/>
                  <a:gd name="T10" fmla="*/ 193 w 259"/>
                  <a:gd name="T11" fmla="*/ 18 h 213"/>
                  <a:gd name="T12" fmla="*/ 189 w 259"/>
                  <a:gd name="T13" fmla="*/ 4 h 213"/>
                  <a:gd name="T14" fmla="*/ 175 w 259"/>
                  <a:gd name="T15" fmla="*/ 6 h 213"/>
                  <a:gd name="T16" fmla="*/ 175 w 259"/>
                  <a:gd name="T17" fmla="*/ 16 h 213"/>
                  <a:gd name="T18" fmla="*/ 165 w 259"/>
                  <a:gd name="T19" fmla="*/ 20 h 213"/>
                  <a:gd name="T20" fmla="*/ 158 w 259"/>
                  <a:gd name="T21" fmla="*/ 32 h 213"/>
                  <a:gd name="T22" fmla="*/ 148 w 259"/>
                  <a:gd name="T23" fmla="*/ 26 h 213"/>
                  <a:gd name="T24" fmla="*/ 132 w 259"/>
                  <a:gd name="T25" fmla="*/ 36 h 213"/>
                  <a:gd name="T26" fmla="*/ 121 w 259"/>
                  <a:gd name="T27" fmla="*/ 28 h 213"/>
                  <a:gd name="T28" fmla="*/ 115 w 259"/>
                  <a:gd name="T29" fmla="*/ 28 h 213"/>
                  <a:gd name="T30" fmla="*/ 103 w 259"/>
                  <a:gd name="T31" fmla="*/ 26 h 213"/>
                  <a:gd name="T32" fmla="*/ 105 w 259"/>
                  <a:gd name="T33" fmla="*/ 28 h 213"/>
                  <a:gd name="T34" fmla="*/ 97 w 259"/>
                  <a:gd name="T35" fmla="*/ 28 h 213"/>
                  <a:gd name="T36" fmla="*/ 91 w 259"/>
                  <a:gd name="T37" fmla="*/ 26 h 213"/>
                  <a:gd name="T38" fmla="*/ 72 w 259"/>
                  <a:gd name="T39" fmla="*/ 34 h 213"/>
                  <a:gd name="T40" fmla="*/ 74 w 259"/>
                  <a:gd name="T41" fmla="*/ 39 h 213"/>
                  <a:gd name="T42" fmla="*/ 68 w 259"/>
                  <a:gd name="T43" fmla="*/ 47 h 213"/>
                  <a:gd name="T44" fmla="*/ 68 w 259"/>
                  <a:gd name="T45" fmla="*/ 55 h 213"/>
                  <a:gd name="T46" fmla="*/ 62 w 259"/>
                  <a:gd name="T47" fmla="*/ 63 h 213"/>
                  <a:gd name="T48" fmla="*/ 48 w 259"/>
                  <a:gd name="T49" fmla="*/ 67 h 213"/>
                  <a:gd name="T50" fmla="*/ 43 w 259"/>
                  <a:gd name="T51" fmla="*/ 75 h 213"/>
                  <a:gd name="T52" fmla="*/ 35 w 259"/>
                  <a:gd name="T53" fmla="*/ 80 h 213"/>
                  <a:gd name="T54" fmla="*/ 29 w 259"/>
                  <a:gd name="T55" fmla="*/ 71 h 213"/>
                  <a:gd name="T56" fmla="*/ 23 w 259"/>
                  <a:gd name="T57" fmla="*/ 75 h 213"/>
                  <a:gd name="T58" fmla="*/ 15 w 259"/>
                  <a:gd name="T59" fmla="*/ 71 h 213"/>
                  <a:gd name="T60" fmla="*/ 11 w 259"/>
                  <a:gd name="T61" fmla="*/ 71 h 213"/>
                  <a:gd name="T62" fmla="*/ 11 w 259"/>
                  <a:gd name="T63" fmla="*/ 88 h 213"/>
                  <a:gd name="T64" fmla="*/ 4 w 259"/>
                  <a:gd name="T65" fmla="*/ 100 h 213"/>
                  <a:gd name="T66" fmla="*/ 4 w 259"/>
                  <a:gd name="T67" fmla="*/ 117 h 213"/>
                  <a:gd name="T68" fmla="*/ 7 w 259"/>
                  <a:gd name="T69" fmla="*/ 129 h 213"/>
                  <a:gd name="T70" fmla="*/ 15 w 259"/>
                  <a:gd name="T71" fmla="*/ 158 h 213"/>
                  <a:gd name="T72" fmla="*/ 33 w 259"/>
                  <a:gd name="T73" fmla="*/ 164 h 213"/>
                  <a:gd name="T74" fmla="*/ 35 w 259"/>
                  <a:gd name="T75" fmla="*/ 178 h 213"/>
                  <a:gd name="T76" fmla="*/ 21 w 259"/>
                  <a:gd name="T77" fmla="*/ 207 h 213"/>
                  <a:gd name="T78" fmla="*/ 70 w 259"/>
                  <a:gd name="T79" fmla="*/ 213 h 213"/>
                  <a:gd name="T80" fmla="*/ 109 w 259"/>
                  <a:gd name="T81" fmla="*/ 207 h 213"/>
                  <a:gd name="T82" fmla="*/ 121 w 259"/>
                  <a:gd name="T83" fmla="*/ 193 h 213"/>
                  <a:gd name="T84" fmla="*/ 124 w 259"/>
                  <a:gd name="T85" fmla="*/ 176 h 213"/>
                  <a:gd name="T86" fmla="*/ 136 w 259"/>
                  <a:gd name="T87" fmla="*/ 168 h 213"/>
                  <a:gd name="T88" fmla="*/ 146 w 259"/>
                  <a:gd name="T89" fmla="*/ 162 h 213"/>
                  <a:gd name="T90" fmla="*/ 158 w 259"/>
                  <a:gd name="T91" fmla="*/ 156 h 213"/>
                  <a:gd name="T92" fmla="*/ 169 w 259"/>
                  <a:gd name="T93" fmla="*/ 158 h 213"/>
                  <a:gd name="T94" fmla="*/ 173 w 259"/>
                  <a:gd name="T95" fmla="*/ 145 h 213"/>
                  <a:gd name="T96" fmla="*/ 183 w 259"/>
                  <a:gd name="T97" fmla="*/ 123 h 213"/>
                  <a:gd name="T98" fmla="*/ 183 w 259"/>
                  <a:gd name="T99" fmla="*/ 115 h 213"/>
                  <a:gd name="T100" fmla="*/ 179 w 259"/>
                  <a:gd name="T101" fmla="*/ 106 h 213"/>
                  <a:gd name="T102" fmla="*/ 189 w 259"/>
                  <a:gd name="T103" fmla="*/ 104 h 213"/>
                  <a:gd name="T104" fmla="*/ 202 w 259"/>
                  <a:gd name="T105" fmla="*/ 96 h 213"/>
                  <a:gd name="T106" fmla="*/ 204 w 259"/>
                  <a:gd name="T107" fmla="*/ 80 h 213"/>
                  <a:gd name="T108" fmla="*/ 200 w 259"/>
                  <a:gd name="T109" fmla="*/ 55 h 213"/>
                  <a:gd name="T110" fmla="*/ 210 w 259"/>
                  <a:gd name="T111" fmla="*/ 47 h 213"/>
                  <a:gd name="T112" fmla="*/ 228 w 259"/>
                  <a:gd name="T113" fmla="*/ 41 h 213"/>
                  <a:gd name="T114" fmla="*/ 251 w 259"/>
                  <a:gd name="T115" fmla="*/ 34 h 213"/>
                  <a:gd name="T116" fmla="*/ 257 w 259"/>
                  <a:gd name="T117" fmla="*/ 2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9" h="213">
                    <a:moveTo>
                      <a:pt x="257" y="26"/>
                    </a:moveTo>
                    <a:lnTo>
                      <a:pt x="259" y="24"/>
                    </a:lnTo>
                    <a:lnTo>
                      <a:pt x="257" y="18"/>
                    </a:lnTo>
                    <a:lnTo>
                      <a:pt x="243" y="22"/>
                    </a:lnTo>
                    <a:lnTo>
                      <a:pt x="236" y="20"/>
                    </a:lnTo>
                    <a:lnTo>
                      <a:pt x="228" y="26"/>
                    </a:lnTo>
                    <a:lnTo>
                      <a:pt x="222" y="32"/>
                    </a:lnTo>
                    <a:lnTo>
                      <a:pt x="212" y="39"/>
                    </a:lnTo>
                    <a:lnTo>
                      <a:pt x="208" y="43"/>
                    </a:lnTo>
                    <a:lnTo>
                      <a:pt x="200" y="39"/>
                    </a:lnTo>
                    <a:lnTo>
                      <a:pt x="197" y="28"/>
                    </a:lnTo>
                    <a:lnTo>
                      <a:pt x="193" y="18"/>
                    </a:lnTo>
                    <a:lnTo>
                      <a:pt x="189" y="12"/>
                    </a:lnTo>
                    <a:lnTo>
                      <a:pt x="189" y="4"/>
                    </a:lnTo>
                    <a:lnTo>
                      <a:pt x="181" y="0"/>
                    </a:lnTo>
                    <a:lnTo>
                      <a:pt x="175" y="6"/>
                    </a:lnTo>
                    <a:lnTo>
                      <a:pt x="173" y="10"/>
                    </a:lnTo>
                    <a:lnTo>
                      <a:pt x="175" y="16"/>
                    </a:lnTo>
                    <a:lnTo>
                      <a:pt x="173" y="22"/>
                    </a:lnTo>
                    <a:lnTo>
                      <a:pt x="165" y="20"/>
                    </a:lnTo>
                    <a:lnTo>
                      <a:pt x="158" y="24"/>
                    </a:lnTo>
                    <a:lnTo>
                      <a:pt x="158" y="32"/>
                    </a:lnTo>
                    <a:lnTo>
                      <a:pt x="154" y="32"/>
                    </a:lnTo>
                    <a:lnTo>
                      <a:pt x="148" y="26"/>
                    </a:lnTo>
                    <a:lnTo>
                      <a:pt x="142" y="34"/>
                    </a:lnTo>
                    <a:lnTo>
                      <a:pt x="132" y="36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5" y="32"/>
                    </a:lnTo>
                    <a:lnTo>
                      <a:pt x="115" y="28"/>
                    </a:lnTo>
                    <a:lnTo>
                      <a:pt x="109" y="26"/>
                    </a:lnTo>
                    <a:lnTo>
                      <a:pt x="103" y="26"/>
                    </a:lnTo>
                    <a:lnTo>
                      <a:pt x="103" y="18"/>
                    </a:lnTo>
                    <a:lnTo>
                      <a:pt x="105" y="28"/>
                    </a:lnTo>
                    <a:lnTo>
                      <a:pt x="101" y="26"/>
                    </a:lnTo>
                    <a:lnTo>
                      <a:pt x="97" y="28"/>
                    </a:lnTo>
                    <a:lnTo>
                      <a:pt x="95" y="24"/>
                    </a:lnTo>
                    <a:lnTo>
                      <a:pt x="91" y="26"/>
                    </a:lnTo>
                    <a:lnTo>
                      <a:pt x="82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74" y="39"/>
                    </a:lnTo>
                    <a:lnTo>
                      <a:pt x="76" y="41"/>
                    </a:lnTo>
                    <a:lnTo>
                      <a:pt x="68" y="47"/>
                    </a:lnTo>
                    <a:lnTo>
                      <a:pt x="68" y="49"/>
                    </a:lnTo>
                    <a:lnTo>
                      <a:pt x="68" y="55"/>
                    </a:lnTo>
                    <a:lnTo>
                      <a:pt x="64" y="57"/>
                    </a:lnTo>
                    <a:lnTo>
                      <a:pt x="62" y="63"/>
                    </a:lnTo>
                    <a:lnTo>
                      <a:pt x="56" y="61"/>
                    </a:lnTo>
                    <a:lnTo>
                      <a:pt x="48" y="67"/>
                    </a:lnTo>
                    <a:lnTo>
                      <a:pt x="46" y="73"/>
                    </a:lnTo>
                    <a:lnTo>
                      <a:pt x="43" y="75"/>
                    </a:lnTo>
                    <a:lnTo>
                      <a:pt x="39" y="80"/>
                    </a:lnTo>
                    <a:lnTo>
                      <a:pt x="35" y="80"/>
                    </a:lnTo>
                    <a:lnTo>
                      <a:pt x="33" y="75"/>
                    </a:lnTo>
                    <a:lnTo>
                      <a:pt x="29" y="71"/>
                    </a:lnTo>
                    <a:lnTo>
                      <a:pt x="23" y="71"/>
                    </a:lnTo>
                    <a:lnTo>
                      <a:pt x="23" y="75"/>
                    </a:lnTo>
                    <a:lnTo>
                      <a:pt x="19" y="75"/>
                    </a:lnTo>
                    <a:lnTo>
                      <a:pt x="15" y="71"/>
                    </a:lnTo>
                    <a:lnTo>
                      <a:pt x="13" y="71"/>
                    </a:lnTo>
                    <a:lnTo>
                      <a:pt x="11" y="71"/>
                    </a:lnTo>
                    <a:lnTo>
                      <a:pt x="11" y="84"/>
                    </a:lnTo>
                    <a:lnTo>
                      <a:pt x="11" y="88"/>
                    </a:lnTo>
                    <a:lnTo>
                      <a:pt x="0" y="96"/>
                    </a:lnTo>
                    <a:lnTo>
                      <a:pt x="4" y="100"/>
                    </a:lnTo>
                    <a:lnTo>
                      <a:pt x="0" y="106"/>
                    </a:lnTo>
                    <a:lnTo>
                      <a:pt x="4" y="117"/>
                    </a:lnTo>
                    <a:lnTo>
                      <a:pt x="13" y="119"/>
                    </a:lnTo>
                    <a:lnTo>
                      <a:pt x="7" y="129"/>
                    </a:lnTo>
                    <a:lnTo>
                      <a:pt x="11" y="139"/>
                    </a:lnTo>
                    <a:lnTo>
                      <a:pt x="15" y="158"/>
                    </a:lnTo>
                    <a:lnTo>
                      <a:pt x="15" y="164"/>
                    </a:lnTo>
                    <a:lnTo>
                      <a:pt x="33" y="164"/>
                    </a:lnTo>
                    <a:lnTo>
                      <a:pt x="35" y="172"/>
                    </a:lnTo>
                    <a:lnTo>
                      <a:pt x="35" y="178"/>
                    </a:lnTo>
                    <a:lnTo>
                      <a:pt x="37" y="184"/>
                    </a:lnTo>
                    <a:lnTo>
                      <a:pt x="21" y="207"/>
                    </a:lnTo>
                    <a:lnTo>
                      <a:pt x="50" y="213"/>
                    </a:lnTo>
                    <a:lnTo>
                      <a:pt x="70" y="213"/>
                    </a:lnTo>
                    <a:lnTo>
                      <a:pt x="87" y="209"/>
                    </a:lnTo>
                    <a:lnTo>
                      <a:pt x="109" y="207"/>
                    </a:lnTo>
                    <a:lnTo>
                      <a:pt x="124" y="203"/>
                    </a:lnTo>
                    <a:lnTo>
                      <a:pt x="121" y="193"/>
                    </a:lnTo>
                    <a:lnTo>
                      <a:pt x="121" y="180"/>
                    </a:lnTo>
                    <a:lnTo>
                      <a:pt x="124" y="176"/>
                    </a:lnTo>
                    <a:lnTo>
                      <a:pt x="130" y="170"/>
                    </a:lnTo>
                    <a:lnTo>
                      <a:pt x="136" y="168"/>
                    </a:lnTo>
                    <a:lnTo>
                      <a:pt x="144" y="166"/>
                    </a:lnTo>
                    <a:lnTo>
                      <a:pt x="146" y="162"/>
                    </a:lnTo>
                    <a:lnTo>
                      <a:pt x="154" y="156"/>
                    </a:lnTo>
                    <a:lnTo>
                      <a:pt x="158" y="156"/>
                    </a:lnTo>
                    <a:lnTo>
                      <a:pt x="169" y="154"/>
                    </a:lnTo>
                    <a:lnTo>
                      <a:pt x="169" y="158"/>
                    </a:lnTo>
                    <a:lnTo>
                      <a:pt x="173" y="154"/>
                    </a:lnTo>
                    <a:lnTo>
                      <a:pt x="173" y="145"/>
                    </a:lnTo>
                    <a:lnTo>
                      <a:pt x="177" y="125"/>
                    </a:lnTo>
                    <a:lnTo>
                      <a:pt x="183" y="123"/>
                    </a:lnTo>
                    <a:lnTo>
                      <a:pt x="187" y="119"/>
                    </a:lnTo>
                    <a:lnTo>
                      <a:pt x="183" y="115"/>
                    </a:lnTo>
                    <a:lnTo>
                      <a:pt x="179" y="110"/>
                    </a:lnTo>
                    <a:lnTo>
                      <a:pt x="179" y="106"/>
                    </a:lnTo>
                    <a:lnTo>
                      <a:pt x="183" y="102"/>
                    </a:lnTo>
                    <a:lnTo>
                      <a:pt x="189" y="104"/>
                    </a:lnTo>
                    <a:lnTo>
                      <a:pt x="197" y="106"/>
                    </a:lnTo>
                    <a:lnTo>
                      <a:pt x="202" y="96"/>
                    </a:lnTo>
                    <a:lnTo>
                      <a:pt x="200" y="90"/>
                    </a:lnTo>
                    <a:lnTo>
                      <a:pt x="204" y="80"/>
                    </a:lnTo>
                    <a:lnTo>
                      <a:pt x="206" y="71"/>
                    </a:lnTo>
                    <a:lnTo>
                      <a:pt x="200" y="55"/>
                    </a:lnTo>
                    <a:lnTo>
                      <a:pt x="202" y="49"/>
                    </a:lnTo>
                    <a:lnTo>
                      <a:pt x="210" y="47"/>
                    </a:lnTo>
                    <a:lnTo>
                      <a:pt x="218" y="41"/>
                    </a:lnTo>
                    <a:lnTo>
                      <a:pt x="228" y="41"/>
                    </a:lnTo>
                    <a:lnTo>
                      <a:pt x="241" y="39"/>
                    </a:lnTo>
                    <a:lnTo>
                      <a:pt x="251" y="34"/>
                    </a:lnTo>
                    <a:lnTo>
                      <a:pt x="259" y="26"/>
                    </a:lnTo>
                    <a:lnTo>
                      <a:pt x="257" y="2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0" name="Freeform 367"/>
              <p:cNvSpPr>
                <a:spLocks/>
              </p:cNvSpPr>
              <p:nvPr/>
            </p:nvSpPr>
            <p:spPr bwMode="auto">
              <a:xfrm>
                <a:off x="4734" y="2108"/>
                <a:ext cx="259" cy="213"/>
              </a:xfrm>
              <a:custGeom>
                <a:avLst/>
                <a:gdLst>
                  <a:gd name="T0" fmla="*/ 259 w 259"/>
                  <a:gd name="T1" fmla="*/ 24 h 213"/>
                  <a:gd name="T2" fmla="*/ 243 w 259"/>
                  <a:gd name="T3" fmla="*/ 22 h 213"/>
                  <a:gd name="T4" fmla="*/ 228 w 259"/>
                  <a:gd name="T5" fmla="*/ 26 h 213"/>
                  <a:gd name="T6" fmla="*/ 212 w 259"/>
                  <a:gd name="T7" fmla="*/ 39 h 213"/>
                  <a:gd name="T8" fmla="*/ 200 w 259"/>
                  <a:gd name="T9" fmla="*/ 39 h 213"/>
                  <a:gd name="T10" fmla="*/ 193 w 259"/>
                  <a:gd name="T11" fmla="*/ 18 h 213"/>
                  <a:gd name="T12" fmla="*/ 189 w 259"/>
                  <a:gd name="T13" fmla="*/ 4 h 213"/>
                  <a:gd name="T14" fmla="*/ 175 w 259"/>
                  <a:gd name="T15" fmla="*/ 6 h 213"/>
                  <a:gd name="T16" fmla="*/ 175 w 259"/>
                  <a:gd name="T17" fmla="*/ 16 h 213"/>
                  <a:gd name="T18" fmla="*/ 165 w 259"/>
                  <a:gd name="T19" fmla="*/ 20 h 213"/>
                  <a:gd name="T20" fmla="*/ 158 w 259"/>
                  <a:gd name="T21" fmla="*/ 32 h 213"/>
                  <a:gd name="T22" fmla="*/ 148 w 259"/>
                  <a:gd name="T23" fmla="*/ 26 h 213"/>
                  <a:gd name="T24" fmla="*/ 132 w 259"/>
                  <a:gd name="T25" fmla="*/ 36 h 213"/>
                  <a:gd name="T26" fmla="*/ 121 w 259"/>
                  <a:gd name="T27" fmla="*/ 28 h 213"/>
                  <a:gd name="T28" fmla="*/ 115 w 259"/>
                  <a:gd name="T29" fmla="*/ 28 h 213"/>
                  <a:gd name="T30" fmla="*/ 103 w 259"/>
                  <a:gd name="T31" fmla="*/ 26 h 213"/>
                  <a:gd name="T32" fmla="*/ 105 w 259"/>
                  <a:gd name="T33" fmla="*/ 28 h 213"/>
                  <a:gd name="T34" fmla="*/ 97 w 259"/>
                  <a:gd name="T35" fmla="*/ 28 h 213"/>
                  <a:gd name="T36" fmla="*/ 91 w 259"/>
                  <a:gd name="T37" fmla="*/ 26 h 213"/>
                  <a:gd name="T38" fmla="*/ 72 w 259"/>
                  <a:gd name="T39" fmla="*/ 34 h 213"/>
                  <a:gd name="T40" fmla="*/ 74 w 259"/>
                  <a:gd name="T41" fmla="*/ 39 h 213"/>
                  <a:gd name="T42" fmla="*/ 68 w 259"/>
                  <a:gd name="T43" fmla="*/ 47 h 213"/>
                  <a:gd name="T44" fmla="*/ 68 w 259"/>
                  <a:gd name="T45" fmla="*/ 55 h 213"/>
                  <a:gd name="T46" fmla="*/ 62 w 259"/>
                  <a:gd name="T47" fmla="*/ 63 h 213"/>
                  <a:gd name="T48" fmla="*/ 48 w 259"/>
                  <a:gd name="T49" fmla="*/ 67 h 213"/>
                  <a:gd name="T50" fmla="*/ 43 w 259"/>
                  <a:gd name="T51" fmla="*/ 75 h 213"/>
                  <a:gd name="T52" fmla="*/ 35 w 259"/>
                  <a:gd name="T53" fmla="*/ 80 h 213"/>
                  <a:gd name="T54" fmla="*/ 29 w 259"/>
                  <a:gd name="T55" fmla="*/ 71 h 213"/>
                  <a:gd name="T56" fmla="*/ 23 w 259"/>
                  <a:gd name="T57" fmla="*/ 75 h 213"/>
                  <a:gd name="T58" fmla="*/ 15 w 259"/>
                  <a:gd name="T59" fmla="*/ 71 h 213"/>
                  <a:gd name="T60" fmla="*/ 11 w 259"/>
                  <a:gd name="T61" fmla="*/ 71 h 213"/>
                  <a:gd name="T62" fmla="*/ 11 w 259"/>
                  <a:gd name="T63" fmla="*/ 88 h 213"/>
                  <a:gd name="T64" fmla="*/ 4 w 259"/>
                  <a:gd name="T65" fmla="*/ 100 h 213"/>
                  <a:gd name="T66" fmla="*/ 4 w 259"/>
                  <a:gd name="T67" fmla="*/ 117 h 213"/>
                  <a:gd name="T68" fmla="*/ 7 w 259"/>
                  <a:gd name="T69" fmla="*/ 129 h 213"/>
                  <a:gd name="T70" fmla="*/ 15 w 259"/>
                  <a:gd name="T71" fmla="*/ 158 h 213"/>
                  <a:gd name="T72" fmla="*/ 33 w 259"/>
                  <a:gd name="T73" fmla="*/ 164 h 213"/>
                  <a:gd name="T74" fmla="*/ 35 w 259"/>
                  <a:gd name="T75" fmla="*/ 178 h 213"/>
                  <a:gd name="T76" fmla="*/ 21 w 259"/>
                  <a:gd name="T77" fmla="*/ 207 h 213"/>
                  <a:gd name="T78" fmla="*/ 70 w 259"/>
                  <a:gd name="T79" fmla="*/ 213 h 213"/>
                  <a:gd name="T80" fmla="*/ 109 w 259"/>
                  <a:gd name="T81" fmla="*/ 207 h 213"/>
                  <a:gd name="T82" fmla="*/ 121 w 259"/>
                  <a:gd name="T83" fmla="*/ 193 h 213"/>
                  <a:gd name="T84" fmla="*/ 124 w 259"/>
                  <a:gd name="T85" fmla="*/ 176 h 213"/>
                  <a:gd name="T86" fmla="*/ 136 w 259"/>
                  <a:gd name="T87" fmla="*/ 168 h 213"/>
                  <a:gd name="T88" fmla="*/ 146 w 259"/>
                  <a:gd name="T89" fmla="*/ 162 h 213"/>
                  <a:gd name="T90" fmla="*/ 158 w 259"/>
                  <a:gd name="T91" fmla="*/ 156 h 213"/>
                  <a:gd name="T92" fmla="*/ 169 w 259"/>
                  <a:gd name="T93" fmla="*/ 158 h 213"/>
                  <a:gd name="T94" fmla="*/ 173 w 259"/>
                  <a:gd name="T95" fmla="*/ 145 h 213"/>
                  <a:gd name="T96" fmla="*/ 183 w 259"/>
                  <a:gd name="T97" fmla="*/ 123 h 213"/>
                  <a:gd name="T98" fmla="*/ 183 w 259"/>
                  <a:gd name="T99" fmla="*/ 115 h 213"/>
                  <a:gd name="T100" fmla="*/ 179 w 259"/>
                  <a:gd name="T101" fmla="*/ 106 h 213"/>
                  <a:gd name="T102" fmla="*/ 189 w 259"/>
                  <a:gd name="T103" fmla="*/ 104 h 213"/>
                  <a:gd name="T104" fmla="*/ 202 w 259"/>
                  <a:gd name="T105" fmla="*/ 96 h 213"/>
                  <a:gd name="T106" fmla="*/ 204 w 259"/>
                  <a:gd name="T107" fmla="*/ 80 h 213"/>
                  <a:gd name="T108" fmla="*/ 200 w 259"/>
                  <a:gd name="T109" fmla="*/ 55 h 213"/>
                  <a:gd name="T110" fmla="*/ 210 w 259"/>
                  <a:gd name="T111" fmla="*/ 47 h 213"/>
                  <a:gd name="T112" fmla="*/ 228 w 259"/>
                  <a:gd name="T113" fmla="*/ 41 h 213"/>
                  <a:gd name="T114" fmla="*/ 251 w 259"/>
                  <a:gd name="T115" fmla="*/ 34 h 213"/>
                  <a:gd name="T116" fmla="*/ 257 w 259"/>
                  <a:gd name="T117" fmla="*/ 2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9" h="213">
                    <a:moveTo>
                      <a:pt x="257" y="26"/>
                    </a:moveTo>
                    <a:lnTo>
                      <a:pt x="259" y="24"/>
                    </a:lnTo>
                    <a:lnTo>
                      <a:pt x="257" y="18"/>
                    </a:lnTo>
                    <a:lnTo>
                      <a:pt x="243" y="22"/>
                    </a:lnTo>
                    <a:lnTo>
                      <a:pt x="236" y="20"/>
                    </a:lnTo>
                    <a:lnTo>
                      <a:pt x="228" y="26"/>
                    </a:lnTo>
                    <a:lnTo>
                      <a:pt x="222" y="32"/>
                    </a:lnTo>
                    <a:lnTo>
                      <a:pt x="212" y="39"/>
                    </a:lnTo>
                    <a:lnTo>
                      <a:pt x="208" y="43"/>
                    </a:lnTo>
                    <a:lnTo>
                      <a:pt x="200" y="39"/>
                    </a:lnTo>
                    <a:lnTo>
                      <a:pt x="197" y="28"/>
                    </a:lnTo>
                    <a:lnTo>
                      <a:pt x="193" y="18"/>
                    </a:lnTo>
                    <a:lnTo>
                      <a:pt x="189" y="12"/>
                    </a:lnTo>
                    <a:lnTo>
                      <a:pt x="189" y="4"/>
                    </a:lnTo>
                    <a:lnTo>
                      <a:pt x="181" y="0"/>
                    </a:lnTo>
                    <a:lnTo>
                      <a:pt x="175" y="6"/>
                    </a:lnTo>
                    <a:lnTo>
                      <a:pt x="173" y="10"/>
                    </a:lnTo>
                    <a:lnTo>
                      <a:pt x="175" y="16"/>
                    </a:lnTo>
                    <a:lnTo>
                      <a:pt x="173" y="22"/>
                    </a:lnTo>
                    <a:lnTo>
                      <a:pt x="165" y="20"/>
                    </a:lnTo>
                    <a:lnTo>
                      <a:pt x="158" y="24"/>
                    </a:lnTo>
                    <a:lnTo>
                      <a:pt x="158" y="32"/>
                    </a:lnTo>
                    <a:lnTo>
                      <a:pt x="154" y="32"/>
                    </a:lnTo>
                    <a:lnTo>
                      <a:pt x="148" y="26"/>
                    </a:lnTo>
                    <a:lnTo>
                      <a:pt x="142" y="34"/>
                    </a:lnTo>
                    <a:lnTo>
                      <a:pt x="132" y="36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5" y="32"/>
                    </a:lnTo>
                    <a:lnTo>
                      <a:pt x="115" y="28"/>
                    </a:lnTo>
                    <a:lnTo>
                      <a:pt x="109" y="26"/>
                    </a:lnTo>
                    <a:lnTo>
                      <a:pt x="103" y="26"/>
                    </a:lnTo>
                    <a:lnTo>
                      <a:pt x="103" y="18"/>
                    </a:lnTo>
                    <a:lnTo>
                      <a:pt x="105" y="28"/>
                    </a:lnTo>
                    <a:lnTo>
                      <a:pt x="101" y="26"/>
                    </a:lnTo>
                    <a:lnTo>
                      <a:pt x="97" y="28"/>
                    </a:lnTo>
                    <a:lnTo>
                      <a:pt x="95" y="24"/>
                    </a:lnTo>
                    <a:lnTo>
                      <a:pt x="91" y="26"/>
                    </a:lnTo>
                    <a:lnTo>
                      <a:pt x="82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74" y="39"/>
                    </a:lnTo>
                    <a:lnTo>
                      <a:pt x="76" y="41"/>
                    </a:lnTo>
                    <a:lnTo>
                      <a:pt x="68" y="47"/>
                    </a:lnTo>
                    <a:lnTo>
                      <a:pt x="68" y="49"/>
                    </a:lnTo>
                    <a:lnTo>
                      <a:pt x="68" y="55"/>
                    </a:lnTo>
                    <a:lnTo>
                      <a:pt x="64" y="57"/>
                    </a:lnTo>
                    <a:lnTo>
                      <a:pt x="62" y="63"/>
                    </a:lnTo>
                    <a:lnTo>
                      <a:pt x="56" y="61"/>
                    </a:lnTo>
                    <a:lnTo>
                      <a:pt x="48" y="67"/>
                    </a:lnTo>
                    <a:lnTo>
                      <a:pt x="46" y="73"/>
                    </a:lnTo>
                    <a:lnTo>
                      <a:pt x="43" y="75"/>
                    </a:lnTo>
                    <a:lnTo>
                      <a:pt x="39" y="80"/>
                    </a:lnTo>
                    <a:lnTo>
                      <a:pt x="35" y="80"/>
                    </a:lnTo>
                    <a:lnTo>
                      <a:pt x="33" y="75"/>
                    </a:lnTo>
                    <a:lnTo>
                      <a:pt x="29" y="71"/>
                    </a:lnTo>
                    <a:lnTo>
                      <a:pt x="23" y="71"/>
                    </a:lnTo>
                    <a:lnTo>
                      <a:pt x="23" y="75"/>
                    </a:lnTo>
                    <a:lnTo>
                      <a:pt x="19" y="75"/>
                    </a:lnTo>
                    <a:lnTo>
                      <a:pt x="15" y="71"/>
                    </a:lnTo>
                    <a:lnTo>
                      <a:pt x="13" y="71"/>
                    </a:lnTo>
                    <a:lnTo>
                      <a:pt x="11" y="71"/>
                    </a:lnTo>
                    <a:lnTo>
                      <a:pt x="11" y="84"/>
                    </a:lnTo>
                    <a:lnTo>
                      <a:pt x="11" y="88"/>
                    </a:lnTo>
                    <a:lnTo>
                      <a:pt x="0" y="96"/>
                    </a:lnTo>
                    <a:lnTo>
                      <a:pt x="4" y="100"/>
                    </a:lnTo>
                    <a:lnTo>
                      <a:pt x="0" y="106"/>
                    </a:lnTo>
                    <a:lnTo>
                      <a:pt x="4" y="117"/>
                    </a:lnTo>
                    <a:lnTo>
                      <a:pt x="13" y="119"/>
                    </a:lnTo>
                    <a:lnTo>
                      <a:pt x="7" y="129"/>
                    </a:lnTo>
                    <a:lnTo>
                      <a:pt x="11" y="139"/>
                    </a:lnTo>
                    <a:lnTo>
                      <a:pt x="15" y="158"/>
                    </a:lnTo>
                    <a:lnTo>
                      <a:pt x="15" y="164"/>
                    </a:lnTo>
                    <a:lnTo>
                      <a:pt x="33" y="164"/>
                    </a:lnTo>
                    <a:lnTo>
                      <a:pt x="35" y="172"/>
                    </a:lnTo>
                    <a:lnTo>
                      <a:pt x="35" y="178"/>
                    </a:lnTo>
                    <a:lnTo>
                      <a:pt x="37" y="184"/>
                    </a:lnTo>
                    <a:lnTo>
                      <a:pt x="21" y="207"/>
                    </a:lnTo>
                    <a:lnTo>
                      <a:pt x="50" y="213"/>
                    </a:lnTo>
                    <a:lnTo>
                      <a:pt x="70" y="213"/>
                    </a:lnTo>
                    <a:lnTo>
                      <a:pt x="87" y="209"/>
                    </a:lnTo>
                    <a:lnTo>
                      <a:pt x="109" y="207"/>
                    </a:lnTo>
                    <a:lnTo>
                      <a:pt x="124" y="203"/>
                    </a:lnTo>
                    <a:lnTo>
                      <a:pt x="121" y="193"/>
                    </a:lnTo>
                    <a:lnTo>
                      <a:pt x="121" y="180"/>
                    </a:lnTo>
                    <a:lnTo>
                      <a:pt x="124" y="176"/>
                    </a:lnTo>
                    <a:lnTo>
                      <a:pt x="130" y="170"/>
                    </a:lnTo>
                    <a:lnTo>
                      <a:pt x="136" y="168"/>
                    </a:lnTo>
                    <a:lnTo>
                      <a:pt x="144" y="166"/>
                    </a:lnTo>
                    <a:lnTo>
                      <a:pt x="146" y="162"/>
                    </a:lnTo>
                    <a:lnTo>
                      <a:pt x="154" y="156"/>
                    </a:lnTo>
                    <a:lnTo>
                      <a:pt x="158" y="156"/>
                    </a:lnTo>
                    <a:lnTo>
                      <a:pt x="169" y="154"/>
                    </a:lnTo>
                    <a:lnTo>
                      <a:pt x="169" y="158"/>
                    </a:lnTo>
                    <a:lnTo>
                      <a:pt x="173" y="154"/>
                    </a:lnTo>
                    <a:lnTo>
                      <a:pt x="173" y="145"/>
                    </a:lnTo>
                    <a:lnTo>
                      <a:pt x="177" y="125"/>
                    </a:lnTo>
                    <a:lnTo>
                      <a:pt x="183" y="123"/>
                    </a:lnTo>
                    <a:lnTo>
                      <a:pt x="187" y="119"/>
                    </a:lnTo>
                    <a:lnTo>
                      <a:pt x="183" y="115"/>
                    </a:lnTo>
                    <a:lnTo>
                      <a:pt x="179" y="110"/>
                    </a:lnTo>
                    <a:lnTo>
                      <a:pt x="179" y="106"/>
                    </a:lnTo>
                    <a:lnTo>
                      <a:pt x="183" y="102"/>
                    </a:lnTo>
                    <a:lnTo>
                      <a:pt x="189" y="104"/>
                    </a:lnTo>
                    <a:lnTo>
                      <a:pt x="197" y="106"/>
                    </a:lnTo>
                    <a:lnTo>
                      <a:pt x="202" y="96"/>
                    </a:lnTo>
                    <a:lnTo>
                      <a:pt x="200" y="90"/>
                    </a:lnTo>
                    <a:lnTo>
                      <a:pt x="204" y="80"/>
                    </a:lnTo>
                    <a:lnTo>
                      <a:pt x="206" y="71"/>
                    </a:lnTo>
                    <a:lnTo>
                      <a:pt x="200" y="55"/>
                    </a:lnTo>
                    <a:lnTo>
                      <a:pt x="202" y="49"/>
                    </a:lnTo>
                    <a:lnTo>
                      <a:pt x="210" y="47"/>
                    </a:lnTo>
                    <a:lnTo>
                      <a:pt x="218" y="41"/>
                    </a:lnTo>
                    <a:lnTo>
                      <a:pt x="228" y="41"/>
                    </a:lnTo>
                    <a:lnTo>
                      <a:pt x="241" y="39"/>
                    </a:lnTo>
                    <a:lnTo>
                      <a:pt x="251" y="34"/>
                    </a:lnTo>
                    <a:lnTo>
                      <a:pt x="259" y="26"/>
                    </a:lnTo>
                    <a:lnTo>
                      <a:pt x="257" y="2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1" name="Freeform 368"/>
              <p:cNvSpPr>
                <a:spLocks/>
              </p:cNvSpPr>
              <p:nvPr/>
            </p:nvSpPr>
            <p:spPr bwMode="auto">
              <a:xfrm>
                <a:off x="4956" y="2128"/>
                <a:ext cx="142" cy="121"/>
              </a:xfrm>
              <a:custGeom>
                <a:avLst/>
                <a:gdLst>
                  <a:gd name="T0" fmla="*/ 131 w 142"/>
                  <a:gd name="T1" fmla="*/ 115 h 121"/>
                  <a:gd name="T2" fmla="*/ 138 w 142"/>
                  <a:gd name="T3" fmla="*/ 111 h 121"/>
                  <a:gd name="T4" fmla="*/ 140 w 142"/>
                  <a:gd name="T5" fmla="*/ 113 h 121"/>
                  <a:gd name="T6" fmla="*/ 142 w 142"/>
                  <a:gd name="T7" fmla="*/ 109 h 121"/>
                  <a:gd name="T8" fmla="*/ 138 w 142"/>
                  <a:gd name="T9" fmla="*/ 97 h 121"/>
                  <a:gd name="T10" fmla="*/ 131 w 142"/>
                  <a:gd name="T11" fmla="*/ 86 h 121"/>
                  <a:gd name="T12" fmla="*/ 129 w 142"/>
                  <a:gd name="T13" fmla="*/ 76 h 121"/>
                  <a:gd name="T14" fmla="*/ 123 w 142"/>
                  <a:gd name="T15" fmla="*/ 70 h 121"/>
                  <a:gd name="T16" fmla="*/ 117 w 142"/>
                  <a:gd name="T17" fmla="*/ 64 h 121"/>
                  <a:gd name="T18" fmla="*/ 111 w 142"/>
                  <a:gd name="T19" fmla="*/ 51 h 121"/>
                  <a:gd name="T20" fmla="*/ 101 w 142"/>
                  <a:gd name="T21" fmla="*/ 47 h 121"/>
                  <a:gd name="T22" fmla="*/ 97 w 142"/>
                  <a:gd name="T23" fmla="*/ 41 h 121"/>
                  <a:gd name="T24" fmla="*/ 78 w 142"/>
                  <a:gd name="T25" fmla="*/ 41 h 121"/>
                  <a:gd name="T26" fmla="*/ 74 w 142"/>
                  <a:gd name="T27" fmla="*/ 33 h 121"/>
                  <a:gd name="T28" fmla="*/ 72 w 142"/>
                  <a:gd name="T29" fmla="*/ 29 h 121"/>
                  <a:gd name="T30" fmla="*/ 58 w 142"/>
                  <a:gd name="T31" fmla="*/ 12 h 121"/>
                  <a:gd name="T32" fmla="*/ 53 w 142"/>
                  <a:gd name="T33" fmla="*/ 6 h 121"/>
                  <a:gd name="T34" fmla="*/ 49 w 142"/>
                  <a:gd name="T35" fmla="*/ 8 h 121"/>
                  <a:gd name="T36" fmla="*/ 43 w 142"/>
                  <a:gd name="T37" fmla="*/ 8 h 121"/>
                  <a:gd name="T38" fmla="*/ 43 w 142"/>
                  <a:gd name="T39" fmla="*/ 8 h 121"/>
                  <a:gd name="T40" fmla="*/ 39 w 142"/>
                  <a:gd name="T41" fmla="*/ 6 h 121"/>
                  <a:gd name="T42" fmla="*/ 33 w 142"/>
                  <a:gd name="T43" fmla="*/ 6 h 121"/>
                  <a:gd name="T44" fmla="*/ 37 w 142"/>
                  <a:gd name="T45" fmla="*/ 4 h 121"/>
                  <a:gd name="T46" fmla="*/ 33 w 142"/>
                  <a:gd name="T47" fmla="*/ 0 h 121"/>
                  <a:gd name="T48" fmla="*/ 21 w 142"/>
                  <a:gd name="T49" fmla="*/ 2 h 121"/>
                  <a:gd name="T50" fmla="*/ 19 w 142"/>
                  <a:gd name="T51" fmla="*/ 2 h 121"/>
                  <a:gd name="T52" fmla="*/ 6 w 142"/>
                  <a:gd name="T53" fmla="*/ 16 h 121"/>
                  <a:gd name="T54" fmla="*/ 8 w 142"/>
                  <a:gd name="T55" fmla="*/ 25 h 121"/>
                  <a:gd name="T56" fmla="*/ 0 w 142"/>
                  <a:gd name="T57" fmla="*/ 31 h 121"/>
                  <a:gd name="T58" fmla="*/ 0 w 142"/>
                  <a:gd name="T59" fmla="*/ 41 h 121"/>
                  <a:gd name="T60" fmla="*/ 10 w 142"/>
                  <a:gd name="T61" fmla="*/ 39 h 121"/>
                  <a:gd name="T62" fmla="*/ 23 w 142"/>
                  <a:gd name="T63" fmla="*/ 47 h 121"/>
                  <a:gd name="T64" fmla="*/ 25 w 142"/>
                  <a:gd name="T65" fmla="*/ 51 h 121"/>
                  <a:gd name="T66" fmla="*/ 31 w 142"/>
                  <a:gd name="T67" fmla="*/ 55 h 121"/>
                  <a:gd name="T68" fmla="*/ 31 w 142"/>
                  <a:gd name="T69" fmla="*/ 62 h 121"/>
                  <a:gd name="T70" fmla="*/ 25 w 142"/>
                  <a:gd name="T71" fmla="*/ 66 h 121"/>
                  <a:gd name="T72" fmla="*/ 25 w 142"/>
                  <a:gd name="T73" fmla="*/ 70 h 121"/>
                  <a:gd name="T74" fmla="*/ 23 w 142"/>
                  <a:gd name="T75" fmla="*/ 70 h 121"/>
                  <a:gd name="T76" fmla="*/ 23 w 142"/>
                  <a:gd name="T77" fmla="*/ 76 h 121"/>
                  <a:gd name="T78" fmla="*/ 29 w 142"/>
                  <a:gd name="T79" fmla="*/ 90 h 121"/>
                  <a:gd name="T80" fmla="*/ 29 w 142"/>
                  <a:gd name="T81" fmla="*/ 101 h 121"/>
                  <a:gd name="T82" fmla="*/ 35 w 142"/>
                  <a:gd name="T83" fmla="*/ 105 h 121"/>
                  <a:gd name="T84" fmla="*/ 45 w 142"/>
                  <a:gd name="T85" fmla="*/ 109 h 121"/>
                  <a:gd name="T86" fmla="*/ 49 w 142"/>
                  <a:gd name="T87" fmla="*/ 113 h 121"/>
                  <a:gd name="T88" fmla="*/ 53 w 142"/>
                  <a:gd name="T89" fmla="*/ 115 h 121"/>
                  <a:gd name="T90" fmla="*/ 60 w 142"/>
                  <a:gd name="T91" fmla="*/ 117 h 121"/>
                  <a:gd name="T92" fmla="*/ 64 w 142"/>
                  <a:gd name="T93" fmla="*/ 115 h 121"/>
                  <a:gd name="T94" fmla="*/ 68 w 142"/>
                  <a:gd name="T95" fmla="*/ 119 h 121"/>
                  <a:gd name="T96" fmla="*/ 70 w 142"/>
                  <a:gd name="T97" fmla="*/ 121 h 121"/>
                  <a:gd name="T98" fmla="*/ 72 w 142"/>
                  <a:gd name="T99" fmla="*/ 115 h 121"/>
                  <a:gd name="T100" fmla="*/ 82 w 142"/>
                  <a:gd name="T101" fmla="*/ 103 h 121"/>
                  <a:gd name="T102" fmla="*/ 88 w 142"/>
                  <a:gd name="T103" fmla="*/ 105 h 121"/>
                  <a:gd name="T104" fmla="*/ 92 w 142"/>
                  <a:gd name="T105" fmla="*/ 101 h 121"/>
                  <a:gd name="T106" fmla="*/ 105 w 142"/>
                  <a:gd name="T107" fmla="*/ 109 h 121"/>
                  <a:gd name="T108" fmla="*/ 113 w 142"/>
                  <a:gd name="T109" fmla="*/ 105 h 121"/>
                  <a:gd name="T110" fmla="*/ 117 w 142"/>
                  <a:gd name="T111" fmla="*/ 113 h 121"/>
                  <a:gd name="T112" fmla="*/ 131 w 142"/>
                  <a:gd name="T113" fmla="*/ 117 h 121"/>
                  <a:gd name="T114" fmla="*/ 131 w 142"/>
                  <a:gd name="T115" fmla="*/ 117 h 121"/>
                  <a:gd name="T116" fmla="*/ 131 w 142"/>
                  <a:gd name="T1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2" h="121">
                    <a:moveTo>
                      <a:pt x="131" y="115"/>
                    </a:moveTo>
                    <a:lnTo>
                      <a:pt x="138" y="111"/>
                    </a:lnTo>
                    <a:lnTo>
                      <a:pt x="140" y="113"/>
                    </a:lnTo>
                    <a:lnTo>
                      <a:pt x="142" y="109"/>
                    </a:lnTo>
                    <a:lnTo>
                      <a:pt x="138" y="97"/>
                    </a:lnTo>
                    <a:lnTo>
                      <a:pt x="131" y="86"/>
                    </a:lnTo>
                    <a:lnTo>
                      <a:pt x="129" y="76"/>
                    </a:lnTo>
                    <a:lnTo>
                      <a:pt x="123" y="70"/>
                    </a:lnTo>
                    <a:lnTo>
                      <a:pt x="117" y="64"/>
                    </a:lnTo>
                    <a:lnTo>
                      <a:pt x="111" y="51"/>
                    </a:lnTo>
                    <a:lnTo>
                      <a:pt x="101" y="47"/>
                    </a:lnTo>
                    <a:lnTo>
                      <a:pt x="97" y="41"/>
                    </a:lnTo>
                    <a:lnTo>
                      <a:pt x="78" y="41"/>
                    </a:lnTo>
                    <a:lnTo>
                      <a:pt x="74" y="33"/>
                    </a:lnTo>
                    <a:lnTo>
                      <a:pt x="72" y="29"/>
                    </a:lnTo>
                    <a:lnTo>
                      <a:pt x="58" y="12"/>
                    </a:lnTo>
                    <a:lnTo>
                      <a:pt x="53" y="6"/>
                    </a:lnTo>
                    <a:lnTo>
                      <a:pt x="49" y="8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39" y="6"/>
                    </a:lnTo>
                    <a:lnTo>
                      <a:pt x="33" y="6"/>
                    </a:lnTo>
                    <a:lnTo>
                      <a:pt x="37" y="4"/>
                    </a:lnTo>
                    <a:lnTo>
                      <a:pt x="33" y="0"/>
                    </a:lnTo>
                    <a:lnTo>
                      <a:pt x="21" y="2"/>
                    </a:lnTo>
                    <a:lnTo>
                      <a:pt x="19" y="2"/>
                    </a:lnTo>
                    <a:lnTo>
                      <a:pt x="6" y="16"/>
                    </a:lnTo>
                    <a:lnTo>
                      <a:pt x="8" y="25"/>
                    </a:lnTo>
                    <a:lnTo>
                      <a:pt x="0" y="31"/>
                    </a:lnTo>
                    <a:lnTo>
                      <a:pt x="0" y="41"/>
                    </a:lnTo>
                    <a:lnTo>
                      <a:pt x="10" y="39"/>
                    </a:lnTo>
                    <a:lnTo>
                      <a:pt x="23" y="47"/>
                    </a:lnTo>
                    <a:lnTo>
                      <a:pt x="25" y="51"/>
                    </a:lnTo>
                    <a:lnTo>
                      <a:pt x="31" y="55"/>
                    </a:lnTo>
                    <a:lnTo>
                      <a:pt x="31" y="62"/>
                    </a:lnTo>
                    <a:lnTo>
                      <a:pt x="25" y="66"/>
                    </a:lnTo>
                    <a:lnTo>
                      <a:pt x="25" y="70"/>
                    </a:lnTo>
                    <a:lnTo>
                      <a:pt x="23" y="70"/>
                    </a:lnTo>
                    <a:lnTo>
                      <a:pt x="23" y="76"/>
                    </a:lnTo>
                    <a:lnTo>
                      <a:pt x="29" y="90"/>
                    </a:lnTo>
                    <a:lnTo>
                      <a:pt x="29" y="101"/>
                    </a:lnTo>
                    <a:lnTo>
                      <a:pt x="35" y="105"/>
                    </a:lnTo>
                    <a:lnTo>
                      <a:pt x="45" y="109"/>
                    </a:lnTo>
                    <a:lnTo>
                      <a:pt x="49" y="113"/>
                    </a:lnTo>
                    <a:lnTo>
                      <a:pt x="53" y="115"/>
                    </a:lnTo>
                    <a:lnTo>
                      <a:pt x="60" y="117"/>
                    </a:lnTo>
                    <a:lnTo>
                      <a:pt x="64" y="115"/>
                    </a:lnTo>
                    <a:lnTo>
                      <a:pt x="68" y="119"/>
                    </a:lnTo>
                    <a:lnTo>
                      <a:pt x="70" y="121"/>
                    </a:lnTo>
                    <a:lnTo>
                      <a:pt x="72" y="115"/>
                    </a:lnTo>
                    <a:lnTo>
                      <a:pt x="82" y="103"/>
                    </a:lnTo>
                    <a:lnTo>
                      <a:pt x="88" y="105"/>
                    </a:lnTo>
                    <a:lnTo>
                      <a:pt x="92" y="101"/>
                    </a:lnTo>
                    <a:lnTo>
                      <a:pt x="105" y="109"/>
                    </a:lnTo>
                    <a:lnTo>
                      <a:pt x="113" y="105"/>
                    </a:lnTo>
                    <a:lnTo>
                      <a:pt x="117" y="113"/>
                    </a:lnTo>
                    <a:lnTo>
                      <a:pt x="131" y="117"/>
                    </a:lnTo>
                    <a:lnTo>
                      <a:pt x="131" y="117"/>
                    </a:lnTo>
                    <a:lnTo>
                      <a:pt x="131" y="115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2" name="Freeform 369"/>
              <p:cNvSpPr>
                <a:spLocks/>
              </p:cNvSpPr>
              <p:nvPr/>
            </p:nvSpPr>
            <p:spPr bwMode="auto">
              <a:xfrm>
                <a:off x="4956" y="2128"/>
                <a:ext cx="142" cy="121"/>
              </a:xfrm>
              <a:custGeom>
                <a:avLst/>
                <a:gdLst>
                  <a:gd name="T0" fmla="*/ 131 w 142"/>
                  <a:gd name="T1" fmla="*/ 115 h 121"/>
                  <a:gd name="T2" fmla="*/ 138 w 142"/>
                  <a:gd name="T3" fmla="*/ 111 h 121"/>
                  <a:gd name="T4" fmla="*/ 140 w 142"/>
                  <a:gd name="T5" fmla="*/ 113 h 121"/>
                  <a:gd name="T6" fmla="*/ 142 w 142"/>
                  <a:gd name="T7" fmla="*/ 109 h 121"/>
                  <a:gd name="T8" fmla="*/ 138 w 142"/>
                  <a:gd name="T9" fmla="*/ 97 h 121"/>
                  <a:gd name="T10" fmla="*/ 131 w 142"/>
                  <a:gd name="T11" fmla="*/ 86 h 121"/>
                  <a:gd name="T12" fmla="*/ 129 w 142"/>
                  <a:gd name="T13" fmla="*/ 76 h 121"/>
                  <a:gd name="T14" fmla="*/ 123 w 142"/>
                  <a:gd name="T15" fmla="*/ 70 h 121"/>
                  <a:gd name="T16" fmla="*/ 117 w 142"/>
                  <a:gd name="T17" fmla="*/ 64 h 121"/>
                  <a:gd name="T18" fmla="*/ 111 w 142"/>
                  <a:gd name="T19" fmla="*/ 51 h 121"/>
                  <a:gd name="T20" fmla="*/ 101 w 142"/>
                  <a:gd name="T21" fmla="*/ 47 h 121"/>
                  <a:gd name="T22" fmla="*/ 97 w 142"/>
                  <a:gd name="T23" fmla="*/ 41 h 121"/>
                  <a:gd name="T24" fmla="*/ 78 w 142"/>
                  <a:gd name="T25" fmla="*/ 41 h 121"/>
                  <a:gd name="T26" fmla="*/ 74 w 142"/>
                  <a:gd name="T27" fmla="*/ 33 h 121"/>
                  <a:gd name="T28" fmla="*/ 72 w 142"/>
                  <a:gd name="T29" fmla="*/ 29 h 121"/>
                  <a:gd name="T30" fmla="*/ 58 w 142"/>
                  <a:gd name="T31" fmla="*/ 12 h 121"/>
                  <a:gd name="T32" fmla="*/ 53 w 142"/>
                  <a:gd name="T33" fmla="*/ 6 h 121"/>
                  <a:gd name="T34" fmla="*/ 49 w 142"/>
                  <a:gd name="T35" fmla="*/ 8 h 121"/>
                  <a:gd name="T36" fmla="*/ 43 w 142"/>
                  <a:gd name="T37" fmla="*/ 8 h 121"/>
                  <a:gd name="T38" fmla="*/ 43 w 142"/>
                  <a:gd name="T39" fmla="*/ 8 h 121"/>
                  <a:gd name="T40" fmla="*/ 39 w 142"/>
                  <a:gd name="T41" fmla="*/ 6 h 121"/>
                  <a:gd name="T42" fmla="*/ 33 w 142"/>
                  <a:gd name="T43" fmla="*/ 6 h 121"/>
                  <a:gd name="T44" fmla="*/ 37 w 142"/>
                  <a:gd name="T45" fmla="*/ 4 h 121"/>
                  <a:gd name="T46" fmla="*/ 33 w 142"/>
                  <a:gd name="T47" fmla="*/ 0 h 121"/>
                  <a:gd name="T48" fmla="*/ 21 w 142"/>
                  <a:gd name="T49" fmla="*/ 2 h 121"/>
                  <a:gd name="T50" fmla="*/ 19 w 142"/>
                  <a:gd name="T51" fmla="*/ 2 h 121"/>
                  <a:gd name="T52" fmla="*/ 6 w 142"/>
                  <a:gd name="T53" fmla="*/ 16 h 121"/>
                  <a:gd name="T54" fmla="*/ 8 w 142"/>
                  <a:gd name="T55" fmla="*/ 25 h 121"/>
                  <a:gd name="T56" fmla="*/ 0 w 142"/>
                  <a:gd name="T57" fmla="*/ 31 h 121"/>
                  <a:gd name="T58" fmla="*/ 0 w 142"/>
                  <a:gd name="T59" fmla="*/ 41 h 121"/>
                  <a:gd name="T60" fmla="*/ 10 w 142"/>
                  <a:gd name="T61" fmla="*/ 39 h 121"/>
                  <a:gd name="T62" fmla="*/ 23 w 142"/>
                  <a:gd name="T63" fmla="*/ 47 h 121"/>
                  <a:gd name="T64" fmla="*/ 25 w 142"/>
                  <a:gd name="T65" fmla="*/ 51 h 121"/>
                  <a:gd name="T66" fmla="*/ 31 w 142"/>
                  <a:gd name="T67" fmla="*/ 55 h 121"/>
                  <a:gd name="T68" fmla="*/ 31 w 142"/>
                  <a:gd name="T69" fmla="*/ 62 h 121"/>
                  <a:gd name="T70" fmla="*/ 25 w 142"/>
                  <a:gd name="T71" fmla="*/ 66 h 121"/>
                  <a:gd name="T72" fmla="*/ 25 w 142"/>
                  <a:gd name="T73" fmla="*/ 70 h 121"/>
                  <a:gd name="T74" fmla="*/ 23 w 142"/>
                  <a:gd name="T75" fmla="*/ 70 h 121"/>
                  <a:gd name="T76" fmla="*/ 23 w 142"/>
                  <a:gd name="T77" fmla="*/ 76 h 121"/>
                  <a:gd name="T78" fmla="*/ 29 w 142"/>
                  <a:gd name="T79" fmla="*/ 90 h 121"/>
                  <a:gd name="T80" fmla="*/ 29 w 142"/>
                  <a:gd name="T81" fmla="*/ 101 h 121"/>
                  <a:gd name="T82" fmla="*/ 35 w 142"/>
                  <a:gd name="T83" fmla="*/ 105 h 121"/>
                  <a:gd name="T84" fmla="*/ 45 w 142"/>
                  <a:gd name="T85" fmla="*/ 109 h 121"/>
                  <a:gd name="T86" fmla="*/ 49 w 142"/>
                  <a:gd name="T87" fmla="*/ 113 h 121"/>
                  <a:gd name="T88" fmla="*/ 53 w 142"/>
                  <a:gd name="T89" fmla="*/ 115 h 121"/>
                  <a:gd name="T90" fmla="*/ 60 w 142"/>
                  <a:gd name="T91" fmla="*/ 117 h 121"/>
                  <a:gd name="T92" fmla="*/ 64 w 142"/>
                  <a:gd name="T93" fmla="*/ 115 h 121"/>
                  <a:gd name="T94" fmla="*/ 68 w 142"/>
                  <a:gd name="T95" fmla="*/ 119 h 121"/>
                  <a:gd name="T96" fmla="*/ 70 w 142"/>
                  <a:gd name="T97" fmla="*/ 121 h 121"/>
                  <a:gd name="T98" fmla="*/ 72 w 142"/>
                  <a:gd name="T99" fmla="*/ 115 h 121"/>
                  <a:gd name="T100" fmla="*/ 82 w 142"/>
                  <a:gd name="T101" fmla="*/ 103 h 121"/>
                  <a:gd name="T102" fmla="*/ 88 w 142"/>
                  <a:gd name="T103" fmla="*/ 105 h 121"/>
                  <a:gd name="T104" fmla="*/ 92 w 142"/>
                  <a:gd name="T105" fmla="*/ 101 h 121"/>
                  <a:gd name="T106" fmla="*/ 105 w 142"/>
                  <a:gd name="T107" fmla="*/ 109 h 121"/>
                  <a:gd name="T108" fmla="*/ 113 w 142"/>
                  <a:gd name="T109" fmla="*/ 105 h 121"/>
                  <a:gd name="T110" fmla="*/ 117 w 142"/>
                  <a:gd name="T111" fmla="*/ 113 h 121"/>
                  <a:gd name="T112" fmla="*/ 131 w 142"/>
                  <a:gd name="T113" fmla="*/ 117 h 121"/>
                  <a:gd name="T114" fmla="*/ 131 w 142"/>
                  <a:gd name="T115" fmla="*/ 117 h 121"/>
                  <a:gd name="T116" fmla="*/ 131 w 142"/>
                  <a:gd name="T1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2" h="121">
                    <a:moveTo>
                      <a:pt x="131" y="115"/>
                    </a:moveTo>
                    <a:lnTo>
                      <a:pt x="138" y="111"/>
                    </a:lnTo>
                    <a:lnTo>
                      <a:pt x="140" y="113"/>
                    </a:lnTo>
                    <a:lnTo>
                      <a:pt x="142" y="109"/>
                    </a:lnTo>
                    <a:lnTo>
                      <a:pt x="138" y="97"/>
                    </a:lnTo>
                    <a:lnTo>
                      <a:pt x="131" y="86"/>
                    </a:lnTo>
                    <a:lnTo>
                      <a:pt x="129" y="76"/>
                    </a:lnTo>
                    <a:lnTo>
                      <a:pt x="123" y="70"/>
                    </a:lnTo>
                    <a:lnTo>
                      <a:pt x="117" y="64"/>
                    </a:lnTo>
                    <a:lnTo>
                      <a:pt x="111" y="51"/>
                    </a:lnTo>
                    <a:lnTo>
                      <a:pt x="101" y="47"/>
                    </a:lnTo>
                    <a:lnTo>
                      <a:pt x="97" y="41"/>
                    </a:lnTo>
                    <a:lnTo>
                      <a:pt x="78" y="41"/>
                    </a:lnTo>
                    <a:lnTo>
                      <a:pt x="74" y="33"/>
                    </a:lnTo>
                    <a:lnTo>
                      <a:pt x="72" y="29"/>
                    </a:lnTo>
                    <a:lnTo>
                      <a:pt x="58" y="12"/>
                    </a:lnTo>
                    <a:lnTo>
                      <a:pt x="53" y="6"/>
                    </a:lnTo>
                    <a:lnTo>
                      <a:pt x="49" y="8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39" y="6"/>
                    </a:lnTo>
                    <a:lnTo>
                      <a:pt x="33" y="6"/>
                    </a:lnTo>
                    <a:lnTo>
                      <a:pt x="37" y="4"/>
                    </a:lnTo>
                    <a:lnTo>
                      <a:pt x="33" y="0"/>
                    </a:lnTo>
                    <a:lnTo>
                      <a:pt x="21" y="2"/>
                    </a:lnTo>
                    <a:lnTo>
                      <a:pt x="19" y="2"/>
                    </a:lnTo>
                    <a:lnTo>
                      <a:pt x="6" y="16"/>
                    </a:lnTo>
                    <a:lnTo>
                      <a:pt x="8" y="25"/>
                    </a:lnTo>
                    <a:lnTo>
                      <a:pt x="0" y="31"/>
                    </a:lnTo>
                    <a:lnTo>
                      <a:pt x="0" y="41"/>
                    </a:lnTo>
                    <a:lnTo>
                      <a:pt x="10" y="39"/>
                    </a:lnTo>
                    <a:lnTo>
                      <a:pt x="23" y="47"/>
                    </a:lnTo>
                    <a:lnTo>
                      <a:pt x="25" y="51"/>
                    </a:lnTo>
                    <a:lnTo>
                      <a:pt x="31" y="55"/>
                    </a:lnTo>
                    <a:lnTo>
                      <a:pt x="31" y="62"/>
                    </a:lnTo>
                    <a:lnTo>
                      <a:pt x="25" y="66"/>
                    </a:lnTo>
                    <a:lnTo>
                      <a:pt x="25" y="70"/>
                    </a:lnTo>
                    <a:lnTo>
                      <a:pt x="23" y="70"/>
                    </a:lnTo>
                    <a:lnTo>
                      <a:pt x="23" y="76"/>
                    </a:lnTo>
                    <a:lnTo>
                      <a:pt x="29" y="90"/>
                    </a:lnTo>
                    <a:lnTo>
                      <a:pt x="29" y="101"/>
                    </a:lnTo>
                    <a:lnTo>
                      <a:pt x="35" y="105"/>
                    </a:lnTo>
                    <a:lnTo>
                      <a:pt x="45" y="109"/>
                    </a:lnTo>
                    <a:lnTo>
                      <a:pt x="49" y="113"/>
                    </a:lnTo>
                    <a:lnTo>
                      <a:pt x="53" y="115"/>
                    </a:lnTo>
                    <a:lnTo>
                      <a:pt x="60" y="117"/>
                    </a:lnTo>
                    <a:lnTo>
                      <a:pt x="64" y="115"/>
                    </a:lnTo>
                    <a:lnTo>
                      <a:pt x="68" y="119"/>
                    </a:lnTo>
                    <a:lnTo>
                      <a:pt x="70" y="121"/>
                    </a:lnTo>
                    <a:lnTo>
                      <a:pt x="72" y="115"/>
                    </a:lnTo>
                    <a:lnTo>
                      <a:pt x="82" y="103"/>
                    </a:lnTo>
                    <a:lnTo>
                      <a:pt x="88" y="105"/>
                    </a:lnTo>
                    <a:lnTo>
                      <a:pt x="92" y="101"/>
                    </a:lnTo>
                    <a:lnTo>
                      <a:pt x="105" y="109"/>
                    </a:lnTo>
                    <a:lnTo>
                      <a:pt x="113" y="105"/>
                    </a:lnTo>
                    <a:lnTo>
                      <a:pt x="117" y="113"/>
                    </a:lnTo>
                    <a:lnTo>
                      <a:pt x="131" y="117"/>
                    </a:lnTo>
                    <a:lnTo>
                      <a:pt x="131" y="117"/>
                    </a:lnTo>
                    <a:lnTo>
                      <a:pt x="131" y="11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3" name="Freeform 370"/>
              <p:cNvSpPr>
                <a:spLocks/>
              </p:cNvSpPr>
              <p:nvPr/>
            </p:nvSpPr>
            <p:spPr bwMode="auto">
              <a:xfrm>
                <a:off x="4755" y="2151"/>
                <a:ext cx="271" cy="312"/>
              </a:xfrm>
              <a:custGeom>
                <a:avLst/>
                <a:gdLst>
                  <a:gd name="T0" fmla="*/ 261 w 271"/>
                  <a:gd name="T1" fmla="*/ 96 h 312"/>
                  <a:gd name="T2" fmla="*/ 250 w 271"/>
                  <a:gd name="T3" fmla="*/ 90 h 312"/>
                  <a:gd name="T4" fmla="*/ 236 w 271"/>
                  <a:gd name="T5" fmla="*/ 84 h 312"/>
                  <a:gd name="T6" fmla="*/ 230 w 271"/>
                  <a:gd name="T7" fmla="*/ 69 h 312"/>
                  <a:gd name="T8" fmla="*/ 224 w 271"/>
                  <a:gd name="T9" fmla="*/ 47 h 312"/>
                  <a:gd name="T10" fmla="*/ 226 w 271"/>
                  <a:gd name="T11" fmla="*/ 43 h 312"/>
                  <a:gd name="T12" fmla="*/ 232 w 271"/>
                  <a:gd name="T13" fmla="*/ 35 h 312"/>
                  <a:gd name="T14" fmla="*/ 224 w 271"/>
                  <a:gd name="T15" fmla="*/ 24 h 312"/>
                  <a:gd name="T16" fmla="*/ 203 w 271"/>
                  <a:gd name="T17" fmla="*/ 18 h 312"/>
                  <a:gd name="T18" fmla="*/ 209 w 271"/>
                  <a:gd name="T19" fmla="*/ 2 h 312"/>
                  <a:gd name="T20" fmla="*/ 207 w 271"/>
                  <a:gd name="T21" fmla="*/ 0 h 312"/>
                  <a:gd name="T22" fmla="*/ 187 w 271"/>
                  <a:gd name="T23" fmla="*/ 4 h 312"/>
                  <a:gd name="T24" fmla="*/ 179 w 271"/>
                  <a:gd name="T25" fmla="*/ 14 h 312"/>
                  <a:gd name="T26" fmla="*/ 183 w 271"/>
                  <a:gd name="T27" fmla="*/ 37 h 312"/>
                  <a:gd name="T28" fmla="*/ 181 w 271"/>
                  <a:gd name="T29" fmla="*/ 53 h 312"/>
                  <a:gd name="T30" fmla="*/ 168 w 271"/>
                  <a:gd name="T31" fmla="*/ 61 h 312"/>
                  <a:gd name="T32" fmla="*/ 158 w 271"/>
                  <a:gd name="T33" fmla="*/ 63 h 312"/>
                  <a:gd name="T34" fmla="*/ 162 w 271"/>
                  <a:gd name="T35" fmla="*/ 72 h 312"/>
                  <a:gd name="T36" fmla="*/ 162 w 271"/>
                  <a:gd name="T37" fmla="*/ 82 h 312"/>
                  <a:gd name="T38" fmla="*/ 152 w 271"/>
                  <a:gd name="T39" fmla="*/ 102 h 312"/>
                  <a:gd name="T40" fmla="*/ 148 w 271"/>
                  <a:gd name="T41" fmla="*/ 117 h 312"/>
                  <a:gd name="T42" fmla="*/ 137 w 271"/>
                  <a:gd name="T43" fmla="*/ 113 h 312"/>
                  <a:gd name="T44" fmla="*/ 125 w 271"/>
                  <a:gd name="T45" fmla="*/ 119 h 312"/>
                  <a:gd name="T46" fmla="*/ 115 w 271"/>
                  <a:gd name="T47" fmla="*/ 125 h 312"/>
                  <a:gd name="T48" fmla="*/ 103 w 271"/>
                  <a:gd name="T49" fmla="*/ 133 h 312"/>
                  <a:gd name="T50" fmla="*/ 100 w 271"/>
                  <a:gd name="T51" fmla="*/ 150 h 312"/>
                  <a:gd name="T52" fmla="*/ 88 w 271"/>
                  <a:gd name="T53" fmla="*/ 164 h 312"/>
                  <a:gd name="T54" fmla="*/ 51 w 271"/>
                  <a:gd name="T55" fmla="*/ 170 h 312"/>
                  <a:gd name="T56" fmla="*/ 0 w 271"/>
                  <a:gd name="T57" fmla="*/ 164 h 312"/>
                  <a:gd name="T58" fmla="*/ 22 w 271"/>
                  <a:gd name="T59" fmla="*/ 191 h 312"/>
                  <a:gd name="T60" fmla="*/ 39 w 271"/>
                  <a:gd name="T61" fmla="*/ 195 h 312"/>
                  <a:gd name="T62" fmla="*/ 45 w 271"/>
                  <a:gd name="T63" fmla="*/ 213 h 312"/>
                  <a:gd name="T64" fmla="*/ 53 w 271"/>
                  <a:gd name="T65" fmla="*/ 226 h 312"/>
                  <a:gd name="T66" fmla="*/ 43 w 271"/>
                  <a:gd name="T67" fmla="*/ 226 h 312"/>
                  <a:gd name="T68" fmla="*/ 27 w 271"/>
                  <a:gd name="T69" fmla="*/ 236 h 312"/>
                  <a:gd name="T70" fmla="*/ 22 w 271"/>
                  <a:gd name="T71" fmla="*/ 246 h 312"/>
                  <a:gd name="T72" fmla="*/ 22 w 271"/>
                  <a:gd name="T73" fmla="*/ 254 h 312"/>
                  <a:gd name="T74" fmla="*/ 148 w 271"/>
                  <a:gd name="T75" fmla="*/ 312 h 312"/>
                  <a:gd name="T76" fmla="*/ 164 w 271"/>
                  <a:gd name="T77" fmla="*/ 279 h 312"/>
                  <a:gd name="T78" fmla="*/ 185 w 271"/>
                  <a:gd name="T79" fmla="*/ 279 h 312"/>
                  <a:gd name="T80" fmla="*/ 197 w 271"/>
                  <a:gd name="T81" fmla="*/ 279 h 312"/>
                  <a:gd name="T82" fmla="*/ 201 w 271"/>
                  <a:gd name="T83" fmla="*/ 254 h 312"/>
                  <a:gd name="T84" fmla="*/ 183 w 271"/>
                  <a:gd name="T85" fmla="*/ 242 h 312"/>
                  <a:gd name="T86" fmla="*/ 181 w 271"/>
                  <a:gd name="T87" fmla="*/ 226 h 312"/>
                  <a:gd name="T88" fmla="*/ 168 w 271"/>
                  <a:gd name="T89" fmla="*/ 226 h 312"/>
                  <a:gd name="T90" fmla="*/ 172 w 271"/>
                  <a:gd name="T91" fmla="*/ 211 h 312"/>
                  <a:gd name="T92" fmla="*/ 179 w 271"/>
                  <a:gd name="T93" fmla="*/ 201 h 312"/>
                  <a:gd name="T94" fmla="*/ 191 w 271"/>
                  <a:gd name="T95" fmla="*/ 199 h 312"/>
                  <a:gd name="T96" fmla="*/ 201 w 271"/>
                  <a:gd name="T97" fmla="*/ 199 h 312"/>
                  <a:gd name="T98" fmla="*/ 218 w 271"/>
                  <a:gd name="T99" fmla="*/ 193 h 312"/>
                  <a:gd name="T100" fmla="*/ 230 w 271"/>
                  <a:gd name="T101" fmla="*/ 174 h 312"/>
                  <a:gd name="T102" fmla="*/ 236 w 271"/>
                  <a:gd name="T103" fmla="*/ 158 h 312"/>
                  <a:gd name="T104" fmla="*/ 244 w 271"/>
                  <a:gd name="T105" fmla="*/ 145 h 312"/>
                  <a:gd name="T106" fmla="*/ 252 w 271"/>
                  <a:gd name="T107" fmla="*/ 135 h 312"/>
                  <a:gd name="T108" fmla="*/ 250 w 271"/>
                  <a:gd name="T109" fmla="*/ 111 h 312"/>
                  <a:gd name="T110" fmla="*/ 265 w 271"/>
                  <a:gd name="T111" fmla="*/ 104 h 312"/>
                  <a:gd name="T112" fmla="*/ 269 w 271"/>
                  <a:gd name="T113" fmla="*/ 9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1" h="312">
                    <a:moveTo>
                      <a:pt x="265" y="92"/>
                    </a:moveTo>
                    <a:lnTo>
                      <a:pt x="261" y="96"/>
                    </a:lnTo>
                    <a:lnTo>
                      <a:pt x="254" y="94"/>
                    </a:lnTo>
                    <a:lnTo>
                      <a:pt x="250" y="90"/>
                    </a:lnTo>
                    <a:lnTo>
                      <a:pt x="246" y="86"/>
                    </a:lnTo>
                    <a:lnTo>
                      <a:pt x="236" y="84"/>
                    </a:lnTo>
                    <a:lnTo>
                      <a:pt x="230" y="80"/>
                    </a:lnTo>
                    <a:lnTo>
                      <a:pt x="230" y="69"/>
                    </a:lnTo>
                    <a:lnTo>
                      <a:pt x="226" y="53"/>
                    </a:lnTo>
                    <a:lnTo>
                      <a:pt x="224" y="47"/>
                    </a:lnTo>
                    <a:lnTo>
                      <a:pt x="226" y="47"/>
                    </a:lnTo>
                    <a:lnTo>
                      <a:pt x="226" y="43"/>
                    </a:lnTo>
                    <a:lnTo>
                      <a:pt x="232" y="39"/>
                    </a:lnTo>
                    <a:lnTo>
                      <a:pt x="232" y="35"/>
                    </a:lnTo>
                    <a:lnTo>
                      <a:pt x="226" y="28"/>
                    </a:lnTo>
                    <a:lnTo>
                      <a:pt x="224" y="24"/>
                    </a:lnTo>
                    <a:lnTo>
                      <a:pt x="213" y="16"/>
                    </a:lnTo>
                    <a:lnTo>
                      <a:pt x="203" y="18"/>
                    </a:lnTo>
                    <a:lnTo>
                      <a:pt x="201" y="10"/>
                    </a:lnTo>
                    <a:lnTo>
                      <a:pt x="209" y="2"/>
                    </a:lnTo>
                    <a:lnTo>
                      <a:pt x="207" y="0"/>
                    </a:lnTo>
                    <a:lnTo>
                      <a:pt x="207" y="0"/>
                    </a:lnTo>
                    <a:lnTo>
                      <a:pt x="197" y="0"/>
                    </a:lnTo>
                    <a:lnTo>
                      <a:pt x="187" y="4"/>
                    </a:lnTo>
                    <a:lnTo>
                      <a:pt x="181" y="6"/>
                    </a:lnTo>
                    <a:lnTo>
                      <a:pt x="179" y="14"/>
                    </a:lnTo>
                    <a:lnTo>
                      <a:pt x="185" y="28"/>
                    </a:lnTo>
                    <a:lnTo>
                      <a:pt x="183" y="37"/>
                    </a:lnTo>
                    <a:lnTo>
                      <a:pt x="179" y="47"/>
                    </a:lnTo>
                    <a:lnTo>
                      <a:pt x="181" y="53"/>
                    </a:lnTo>
                    <a:lnTo>
                      <a:pt x="174" y="63"/>
                    </a:lnTo>
                    <a:lnTo>
                      <a:pt x="168" y="61"/>
                    </a:lnTo>
                    <a:lnTo>
                      <a:pt x="162" y="59"/>
                    </a:lnTo>
                    <a:lnTo>
                      <a:pt x="158" y="63"/>
                    </a:lnTo>
                    <a:lnTo>
                      <a:pt x="158" y="69"/>
                    </a:lnTo>
                    <a:lnTo>
                      <a:pt x="162" y="72"/>
                    </a:lnTo>
                    <a:lnTo>
                      <a:pt x="166" y="76"/>
                    </a:lnTo>
                    <a:lnTo>
                      <a:pt x="162" y="82"/>
                    </a:lnTo>
                    <a:lnTo>
                      <a:pt x="156" y="82"/>
                    </a:lnTo>
                    <a:lnTo>
                      <a:pt x="152" y="102"/>
                    </a:lnTo>
                    <a:lnTo>
                      <a:pt x="152" y="111"/>
                    </a:lnTo>
                    <a:lnTo>
                      <a:pt x="148" y="117"/>
                    </a:lnTo>
                    <a:lnTo>
                      <a:pt x="148" y="111"/>
                    </a:lnTo>
                    <a:lnTo>
                      <a:pt x="137" y="113"/>
                    </a:lnTo>
                    <a:lnTo>
                      <a:pt x="133" y="113"/>
                    </a:lnTo>
                    <a:lnTo>
                      <a:pt x="125" y="119"/>
                    </a:lnTo>
                    <a:lnTo>
                      <a:pt x="123" y="123"/>
                    </a:lnTo>
                    <a:lnTo>
                      <a:pt x="115" y="125"/>
                    </a:lnTo>
                    <a:lnTo>
                      <a:pt x="109" y="127"/>
                    </a:lnTo>
                    <a:lnTo>
                      <a:pt x="103" y="133"/>
                    </a:lnTo>
                    <a:lnTo>
                      <a:pt x="100" y="139"/>
                    </a:lnTo>
                    <a:lnTo>
                      <a:pt x="100" y="150"/>
                    </a:lnTo>
                    <a:lnTo>
                      <a:pt x="103" y="160"/>
                    </a:lnTo>
                    <a:lnTo>
                      <a:pt x="88" y="164"/>
                    </a:lnTo>
                    <a:lnTo>
                      <a:pt x="66" y="166"/>
                    </a:lnTo>
                    <a:lnTo>
                      <a:pt x="51" y="170"/>
                    </a:lnTo>
                    <a:lnTo>
                      <a:pt x="29" y="170"/>
                    </a:lnTo>
                    <a:lnTo>
                      <a:pt x="0" y="164"/>
                    </a:lnTo>
                    <a:lnTo>
                      <a:pt x="16" y="187"/>
                    </a:lnTo>
                    <a:lnTo>
                      <a:pt x="22" y="191"/>
                    </a:lnTo>
                    <a:lnTo>
                      <a:pt x="33" y="193"/>
                    </a:lnTo>
                    <a:lnTo>
                      <a:pt x="39" y="195"/>
                    </a:lnTo>
                    <a:lnTo>
                      <a:pt x="43" y="213"/>
                    </a:lnTo>
                    <a:lnTo>
                      <a:pt x="45" y="213"/>
                    </a:lnTo>
                    <a:lnTo>
                      <a:pt x="53" y="217"/>
                    </a:lnTo>
                    <a:lnTo>
                      <a:pt x="53" y="226"/>
                    </a:lnTo>
                    <a:lnTo>
                      <a:pt x="51" y="228"/>
                    </a:lnTo>
                    <a:lnTo>
                      <a:pt x="43" y="226"/>
                    </a:lnTo>
                    <a:lnTo>
                      <a:pt x="33" y="230"/>
                    </a:lnTo>
                    <a:lnTo>
                      <a:pt x="27" y="236"/>
                    </a:lnTo>
                    <a:lnTo>
                      <a:pt x="25" y="242"/>
                    </a:lnTo>
                    <a:lnTo>
                      <a:pt x="22" y="246"/>
                    </a:lnTo>
                    <a:lnTo>
                      <a:pt x="27" y="248"/>
                    </a:lnTo>
                    <a:lnTo>
                      <a:pt x="22" y="254"/>
                    </a:lnTo>
                    <a:lnTo>
                      <a:pt x="22" y="273"/>
                    </a:lnTo>
                    <a:lnTo>
                      <a:pt x="148" y="312"/>
                    </a:lnTo>
                    <a:lnTo>
                      <a:pt x="156" y="287"/>
                    </a:lnTo>
                    <a:lnTo>
                      <a:pt x="164" y="279"/>
                    </a:lnTo>
                    <a:lnTo>
                      <a:pt x="172" y="279"/>
                    </a:lnTo>
                    <a:lnTo>
                      <a:pt x="185" y="279"/>
                    </a:lnTo>
                    <a:lnTo>
                      <a:pt x="197" y="273"/>
                    </a:lnTo>
                    <a:lnTo>
                      <a:pt x="197" y="279"/>
                    </a:lnTo>
                    <a:lnTo>
                      <a:pt x="205" y="271"/>
                    </a:lnTo>
                    <a:lnTo>
                      <a:pt x="201" y="254"/>
                    </a:lnTo>
                    <a:lnTo>
                      <a:pt x="195" y="246"/>
                    </a:lnTo>
                    <a:lnTo>
                      <a:pt x="183" y="242"/>
                    </a:lnTo>
                    <a:lnTo>
                      <a:pt x="185" y="230"/>
                    </a:lnTo>
                    <a:lnTo>
                      <a:pt x="181" y="226"/>
                    </a:lnTo>
                    <a:lnTo>
                      <a:pt x="172" y="226"/>
                    </a:lnTo>
                    <a:lnTo>
                      <a:pt x="168" y="226"/>
                    </a:lnTo>
                    <a:lnTo>
                      <a:pt x="168" y="217"/>
                    </a:lnTo>
                    <a:lnTo>
                      <a:pt x="172" y="211"/>
                    </a:lnTo>
                    <a:lnTo>
                      <a:pt x="179" y="205"/>
                    </a:lnTo>
                    <a:lnTo>
                      <a:pt x="179" y="201"/>
                    </a:lnTo>
                    <a:lnTo>
                      <a:pt x="185" y="197"/>
                    </a:lnTo>
                    <a:lnTo>
                      <a:pt x="191" y="199"/>
                    </a:lnTo>
                    <a:lnTo>
                      <a:pt x="193" y="203"/>
                    </a:lnTo>
                    <a:lnTo>
                      <a:pt x="201" y="199"/>
                    </a:lnTo>
                    <a:lnTo>
                      <a:pt x="211" y="199"/>
                    </a:lnTo>
                    <a:lnTo>
                      <a:pt x="218" y="193"/>
                    </a:lnTo>
                    <a:lnTo>
                      <a:pt x="222" y="180"/>
                    </a:lnTo>
                    <a:lnTo>
                      <a:pt x="230" y="174"/>
                    </a:lnTo>
                    <a:lnTo>
                      <a:pt x="234" y="164"/>
                    </a:lnTo>
                    <a:lnTo>
                      <a:pt x="236" y="158"/>
                    </a:lnTo>
                    <a:lnTo>
                      <a:pt x="242" y="156"/>
                    </a:lnTo>
                    <a:lnTo>
                      <a:pt x="244" y="145"/>
                    </a:lnTo>
                    <a:lnTo>
                      <a:pt x="244" y="143"/>
                    </a:lnTo>
                    <a:lnTo>
                      <a:pt x="252" y="135"/>
                    </a:lnTo>
                    <a:lnTo>
                      <a:pt x="254" y="121"/>
                    </a:lnTo>
                    <a:lnTo>
                      <a:pt x="250" y="111"/>
                    </a:lnTo>
                    <a:lnTo>
                      <a:pt x="261" y="104"/>
                    </a:lnTo>
                    <a:lnTo>
                      <a:pt x="265" y="104"/>
                    </a:lnTo>
                    <a:lnTo>
                      <a:pt x="271" y="98"/>
                    </a:lnTo>
                    <a:lnTo>
                      <a:pt x="269" y="96"/>
                    </a:lnTo>
                    <a:lnTo>
                      <a:pt x="265" y="92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4" name="Freeform 371"/>
              <p:cNvSpPr>
                <a:spLocks/>
              </p:cNvSpPr>
              <p:nvPr/>
            </p:nvSpPr>
            <p:spPr bwMode="auto">
              <a:xfrm>
                <a:off x="4755" y="2151"/>
                <a:ext cx="271" cy="312"/>
              </a:xfrm>
              <a:custGeom>
                <a:avLst/>
                <a:gdLst>
                  <a:gd name="T0" fmla="*/ 261 w 271"/>
                  <a:gd name="T1" fmla="*/ 96 h 312"/>
                  <a:gd name="T2" fmla="*/ 250 w 271"/>
                  <a:gd name="T3" fmla="*/ 90 h 312"/>
                  <a:gd name="T4" fmla="*/ 236 w 271"/>
                  <a:gd name="T5" fmla="*/ 84 h 312"/>
                  <a:gd name="T6" fmla="*/ 230 w 271"/>
                  <a:gd name="T7" fmla="*/ 69 h 312"/>
                  <a:gd name="T8" fmla="*/ 224 w 271"/>
                  <a:gd name="T9" fmla="*/ 47 h 312"/>
                  <a:gd name="T10" fmla="*/ 226 w 271"/>
                  <a:gd name="T11" fmla="*/ 43 h 312"/>
                  <a:gd name="T12" fmla="*/ 232 w 271"/>
                  <a:gd name="T13" fmla="*/ 35 h 312"/>
                  <a:gd name="T14" fmla="*/ 224 w 271"/>
                  <a:gd name="T15" fmla="*/ 24 h 312"/>
                  <a:gd name="T16" fmla="*/ 203 w 271"/>
                  <a:gd name="T17" fmla="*/ 18 h 312"/>
                  <a:gd name="T18" fmla="*/ 209 w 271"/>
                  <a:gd name="T19" fmla="*/ 2 h 312"/>
                  <a:gd name="T20" fmla="*/ 207 w 271"/>
                  <a:gd name="T21" fmla="*/ 0 h 312"/>
                  <a:gd name="T22" fmla="*/ 187 w 271"/>
                  <a:gd name="T23" fmla="*/ 4 h 312"/>
                  <a:gd name="T24" fmla="*/ 179 w 271"/>
                  <a:gd name="T25" fmla="*/ 14 h 312"/>
                  <a:gd name="T26" fmla="*/ 183 w 271"/>
                  <a:gd name="T27" fmla="*/ 37 h 312"/>
                  <a:gd name="T28" fmla="*/ 181 w 271"/>
                  <a:gd name="T29" fmla="*/ 53 h 312"/>
                  <a:gd name="T30" fmla="*/ 168 w 271"/>
                  <a:gd name="T31" fmla="*/ 61 h 312"/>
                  <a:gd name="T32" fmla="*/ 158 w 271"/>
                  <a:gd name="T33" fmla="*/ 63 h 312"/>
                  <a:gd name="T34" fmla="*/ 162 w 271"/>
                  <a:gd name="T35" fmla="*/ 72 h 312"/>
                  <a:gd name="T36" fmla="*/ 162 w 271"/>
                  <a:gd name="T37" fmla="*/ 82 h 312"/>
                  <a:gd name="T38" fmla="*/ 152 w 271"/>
                  <a:gd name="T39" fmla="*/ 102 h 312"/>
                  <a:gd name="T40" fmla="*/ 148 w 271"/>
                  <a:gd name="T41" fmla="*/ 117 h 312"/>
                  <a:gd name="T42" fmla="*/ 137 w 271"/>
                  <a:gd name="T43" fmla="*/ 113 h 312"/>
                  <a:gd name="T44" fmla="*/ 125 w 271"/>
                  <a:gd name="T45" fmla="*/ 119 h 312"/>
                  <a:gd name="T46" fmla="*/ 115 w 271"/>
                  <a:gd name="T47" fmla="*/ 125 h 312"/>
                  <a:gd name="T48" fmla="*/ 103 w 271"/>
                  <a:gd name="T49" fmla="*/ 133 h 312"/>
                  <a:gd name="T50" fmla="*/ 100 w 271"/>
                  <a:gd name="T51" fmla="*/ 150 h 312"/>
                  <a:gd name="T52" fmla="*/ 88 w 271"/>
                  <a:gd name="T53" fmla="*/ 164 h 312"/>
                  <a:gd name="T54" fmla="*/ 51 w 271"/>
                  <a:gd name="T55" fmla="*/ 170 h 312"/>
                  <a:gd name="T56" fmla="*/ 0 w 271"/>
                  <a:gd name="T57" fmla="*/ 164 h 312"/>
                  <a:gd name="T58" fmla="*/ 22 w 271"/>
                  <a:gd name="T59" fmla="*/ 191 h 312"/>
                  <a:gd name="T60" fmla="*/ 39 w 271"/>
                  <a:gd name="T61" fmla="*/ 195 h 312"/>
                  <a:gd name="T62" fmla="*/ 45 w 271"/>
                  <a:gd name="T63" fmla="*/ 213 h 312"/>
                  <a:gd name="T64" fmla="*/ 53 w 271"/>
                  <a:gd name="T65" fmla="*/ 226 h 312"/>
                  <a:gd name="T66" fmla="*/ 43 w 271"/>
                  <a:gd name="T67" fmla="*/ 226 h 312"/>
                  <a:gd name="T68" fmla="*/ 27 w 271"/>
                  <a:gd name="T69" fmla="*/ 236 h 312"/>
                  <a:gd name="T70" fmla="*/ 22 w 271"/>
                  <a:gd name="T71" fmla="*/ 246 h 312"/>
                  <a:gd name="T72" fmla="*/ 22 w 271"/>
                  <a:gd name="T73" fmla="*/ 254 h 312"/>
                  <a:gd name="T74" fmla="*/ 148 w 271"/>
                  <a:gd name="T75" fmla="*/ 312 h 312"/>
                  <a:gd name="T76" fmla="*/ 164 w 271"/>
                  <a:gd name="T77" fmla="*/ 279 h 312"/>
                  <a:gd name="T78" fmla="*/ 185 w 271"/>
                  <a:gd name="T79" fmla="*/ 279 h 312"/>
                  <a:gd name="T80" fmla="*/ 197 w 271"/>
                  <a:gd name="T81" fmla="*/ 279 h 312"/>
                  <a:gd name="T82" fmla="*/ 201 w 271"/>
                  <a:gd name="T83" fmla="*/ 254 h 312"/>
                  <a:gd name="T84" fmla="*/ 183 w 271"/>
                  <a:gd name="T85" fmla="*/ 242 h 312"/>
                  <a:gd name="T86" fmla="*/ 181 w 271"/>
                  <a:gd name="T87" fmla="*/ 226 h 312"/>
                  <a:gd name="T88" fmla="*/ 168 w 271"/>
                  <a:gd name="T89" fmla="*/ 226 h 312"/>
                  <a:gd name="T90" fmla="*/ 172 w 271"/>
                  <a:gd name="T91" fmla="*/ 211 h 312"/>
                  <a:gd name="T92" fmla="*/ 179 w 271"/>
                  <a:gd name="T93" fmla="*/ 201 h 312"/>
                  <a:gd name="T94" fmla="*/ 191 w 271"/>
                  <a:gd name="T95" fmla="*/ 199 h 312"/>
                  <a:gd name="T96" fmla="*/ 201 w 271"/>
                  <a:gd name="T97" fmla="*/ 199 h 312"/>
                  <a:gd name="T98" fmla="*/ 218 w 271"/>
                  <a:gd name="T99" fmla="*/ 193 h 312"/>
                  <a:gd name="T100" fmla="*/ 230 w 271"/>
                  <a:gd name="T101" fmla="*/ 174 h 312"/>
                  <a:gd name="T102" fmla="*/ 236 w 271"/>
                  <a:gd name="T103" fmla="*/ 158 h 312"/>
                  <a:gd name="T104" fmla="*/ 244 w 271"/>
                  <a:gd name="T105" fmla="*/ 145 h 312"/>
                  <a:gd name="T106" fmla="*/ 252 w 271"/>
                  <a:gd name="T107" fmla="*/ 135 h 312"/>
                  <a:gd name="T108" fmla="*/ 250 w 271"/>
                  <a:gd name="T109" fmla="*/ 111 h 312"/>
                  <a:gd name="T110" fmla="*/ 265 w 271"/>
                  <a:gd name="T111" fmla="*/ 104 h 312"/>
                  <a:gd name="T112" fmla="*/ 269 w 271"/>
                  <a:gd name="T113" fmla="*/ 9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1" h="312">
                    <a:moveTo>
                      <a:pt x="265" y="92"/>
                    </a:moveTo>
                    <a:lnTo>
                      <a:pt x="261" y="96"/>
                    </a:lnTo>
                    <a:lnTo>
                      <a:pt x="254" y="94"/>
                    </a:lnTo>
                    <a:lnTo>
                      <a:pt x="250" y="90"/>
                    </a:lnTo>
                    <a:lnTo>
                      <a:pt x="246" y="86"/>
                    </a:lnTo>
                    <a:lnTo>
                      <a:pt x="236" y="84"/>
                    </a:lnTo>
                    <a:lnTo>
                      <a:pt x="230" y="80"/>
                    </a:lnTo>
                    <a:lnTo>
                      <a:pt x="230" y="69"/>
                    </a:lnTo>
                    <a:lnTo>
                      <a:pt x="226" y="53"/>
                    </a:lnTo>
                    <a:lnTo>
                      <a:pt x="224" y="47"/>
                    </a:lnTo>
                    <a:lnTo>
                      <a:pt x="226" y="47"/>
                    </a:lnTo>
                    <a:lnTo>
                      <a:pt x="226" y="43"/>
                    </a:lnTo>
                    <a:lnTo>
                      <a:pt x="232" y="39"/>
                    </a:lnTo>
                    <a:lnTo>
                      <a:pt x="232" y="35"/>
                    </a:lnTo>
                    <a:lnTo>
                      <a:pt x="226" y="28"/>
                    </a:lnTo>
                    <a:lnTo>
                      <a:pt x="224" y="24"/>
                    </a:lnTo>
                    <a:lnTo>
                      <a:pt x="213" y="16"/>
                    </a:lnTo>
                    <a:lnTo>
                      <a:pt x="203" y="18"/>
                    </a:lnTo>
                    <a:lnTo>
                      <a:pt x="201" y="10"/>
                    </a:lnTo>
                    <a:lnTo>
                      <a:pt x="209" y="2"/>
                    </a:lnTo>
                    <a:lnTo>
                      <a:pt x="207" y="0"/>
                    </a:lnTo>
                    <a:lnTo>
                      <a:pt x="207" y="0"/>
                    </a:lnTo>
                    <a:lnTo>
                      <a:pt x="197" y="0"/>
                    </a:lnTo>
                    <a:lnTo>
                      <a:pt x="187" y="4"/>
                    </a:lnTo>
                    <a:lnTo>
                      <a:pt x="181" y="6"/>
                    </a:lnTo>
                    <a:lnTo>
                      <a:pt x="179" y="14"/>
                    </a:lnTo>
                    <a:lnTo>
                      <a:pt x="185" y="28"/>
                    </a:lnTo>
                    <a:lnTo>
                      <a:pt x="183" y="37"/>
                    </a:lnTo>
                    <a:lnTo>
                      <a:pt x="179" y="47"/>
                    </a:lnTo>
                    <a:lnTo>
                      <a:pt x="181" y="53"/>
                    </a:lnTo>
                    <a:lnTo>
                      <a:pt x="174" y="63"/>
                    </a:lnTo>
                    <a:lnTo>
                      <a:pt x="168" y="61"/>
                    </a:lnTo>
                    <a:lnTo>
                      <a:pt x="162" y="59"/>
                    </a:lnTo>
                    <a:lnTo>
                      <a:pt x="158" y="63"/>
                    </a:lnTo>
                    <a:lnTo>
                      <a:pt x="158" y="69"/>
                    </a:lnTo>
                    <a:lnTo>
                      <a:pt x="162" y="72"/>
                    </a:lnTo>
                    <a:lnTo>
                      <a:pt x="166" y="76"/>
                    </a:lnTo>
                    <a:lnTo>
                      <a:pt x="162" y="82"/>
                    </a:lnTo>
                    <a:lnTo>
                      <a:pt x="156" y="82"/>
                    </a:lnTo>
                    <a:lnTo>
                      <a:pt x="152" y="102"/>
                    </a:lnTo>
                    <a:lnTo>
                      <a:pt x="152" y="111"/>
                    </a:lnTo>
                    <a:lnTo>
                      <a:pt x="148" y="117"/>
                    </a:lnTo>
                    <a:lnTo>
                      <a:pt x="148" y="111"/>
                    </a:lnTo>
                    <a:lnTo>
                      <a:pt x="137" y="113"/>
                    </a:lnTo>
                    <a:lnTo>
                      <a:pt x="133" y="113"/>
                    </a:lnTo>
                    <a:lnTo>
                      <a:pt x="125" y="119"/>
                    </a:lnTo>
                    <a:lnTo>
                      <a:pt x="123" y="123"/>
                    </a:lnTo>
                    <a:lnTo>
                      <a:pt x="115" y="125"/>
                    </a:lnTo>
                    <a:lnTo>
                      <a:pt x="109" y="127"/>
                    </a:lnTo>
                    <a:lnTo>
                      <a:pt x="103" y="133"/>
                    </a:lnTo>
                    <a:lnTo>
                      <a:pt x="100" y="139"/>
                    </a:lnTo>
                    <a:lnTo>
                      <a:pt x="100" y="150"/>
                    </a:lnTo>
                    <a:lnTo>
                      <a:pt x="103" y="160"/>
                    </a:lnTo>
                    <a:lnTo>
                      <a:pt x="88" y="164"/>
                    </a:lnTo>
                    <a:lnTo>
                      <a:pt x="66" y="166"/>
                    </a:lnTo>
                    <a:lnTo>
                      <a:pt x="51" y="170"/>
                    </a:lnTo>
                    <a:lnTo>
                      <a:pt x="29" y="170"/>
                    </a:lnTo>
                    <a:lnTo>
                      <a:pt x="0" y="164"/>
                    </a:lnTo>
                    <a:lnTo>
                      <a:pt x="16" y="187"/>
                    </a:lnTo>
                    <a:lnTo>
                      <a:pt x="22" y="191"/>
                    </a:lnTo>
                    <a:lnTo>
                      <a:pt x="33" y="193"/>
                    </a:lnTo>
                    <a:lnTo>
                      <a:pt x="39" y="195"/>
                    </a:lnTo>
                    <a:lnTo>
                      <a:pt x="43" y="213"/>
                    </a:lnTo>
                    <a:lnTo>
                      <a:pt x="45" y="213"/>
                    </a:lnTo>
                    <a:lnTo>
                      <a:pt x="53" y="217"/>
                    </a:lnTo>
                    <a:lnTo>
                      <a:pt x="53" y="226"/>
                    </a:lnTo>
                    <a:lnTo>
                      <a:pt x="51" y="228"/>
                    </a:lnTo>
                    <a:lnTo>
                      <a:pt x="43" y="226"/>
                    </a:lnTo>
                    <a:lnTo>
                      <a:pt x="33" y="230"/>
                    </a:lnTo>
                    <a:lnTo>
                      <a:pt x="27" y="236"/>
                    </a:lnTo>
                    <a:lnTo>
                      <a:pt x="25" y="242"/>
                    </a:lnTo>
                    <a:lnTo>
                      <a:pt x="22" y="246"/>
                    </a:lnTo>
                    <a:lnTo>
                      <a:pt x="27" y="248"/>
                    </a:lnTo>
                    <a:lnTo>
                      <a:pt x="22" y="254"/>
                    </a:lnTo>
                    <a:lnTo>
                      <a:pt x="22" y="273"/>
                    </a:lnTo>
                    <a:lnTo>
                      <a:pt x="148" y="312"/>
                    </a:lnTo>
                    <a:lnTo>
                      <a:pt x="156" y="287"/>
                    </a:lnTo>
                    <a:lnTo>
                      <a:pt x="164" y="279"/>
                    </a:lnTo>
                    <a:lnTo>
                      <a:pt x="172" y="279"/>
                    </a:lnTo>
                    <a:lnTo>
                      <a:pt x="185" y="279"/>
                    </a:lnTo>
                    <a:lnTo>
                      <a:pt x="197" y="273"/>
                    </a:lnTo>
                    <a:lnTo>
                      <a:pt x="197" y="279"/>
                    </a:lnTo>
                    <a:lnTo>
                      <a:pt x="205" y="271"/>
                    </a:lnTo>
                    <a:lnTo>
                      <a:pt x="201" y="254"/>
                    </a:lnTo>
                    <a:lnTo>
                      <a:pt x="195" y="246"/>
                    </a:lnTo>
                    <a:lnTo>
                      <a:pt x="183" y="242"/>
                    </a:lnTo>
                    <a:lnTo>
                      <a:pt x="185" y="230"/>
                    </a:lnTo>
                    <a:lnTo>
                      <a:pt x="181" y="226"/>
                    </a:lnTo>
                    <a:lnTo>
                      <a:pt x="172" y="226"/>
                    </a:lnTo>
                    <a:lnTo>
                      <a:pt x="168" y="226"/>
                    </a:lnTo>
                    <a:lnTo>
                      <a:pt x="168" y="217"/>
                    </a:lnTo>
                    <a:lnTo>
                      <a:pt x="172" y="211"/>
                    </a:lnTo>
                    <a:lnTo>
                      <a:pt x="179" y="205"/>
                    </a:lnTo>
                    <a:lnTo>
                      <a:pt x="179" y="201"/>
                    </a:lnTo>
                    <a:lnTo>
                      <a:pt x="185" y="197"/>
                    </a:lnTo>
                    <a:lnTo>
                      <a:pt x="191" y="199"/>
                    </a:lnTo>
                    <a:lnTo>
                      <a:pt x="193" y="203"/>
                    </a:lnTo>
                    <a:lnTo>
                      <a:pt x="201" y="199"/>
                    </a:lnTo>
                    <a:lnTo>
                      <a:pt x="211" y="199"/>
                    </a:lnTo>
                    <a:lnTo>
                      <a:pt x="218" y="193"/>
                    </a:lnTo>
                    <a:lnTo>
                      <a:pt x="222" y="180"/>
                    </a:lnTo>
                    <a:lnTo>
                      <a:pt x="230" y="174"/>
                    </a:lnTo>
                    <a:lnTo>
                      <a:pt x="234" y="164"/>
                    </a:lnTo>
                    <a:lnTo>
                      <a:pt x="236" y="158"/>
                    </a:lnTo>
                    <a:lnTo>
                      <a:pt x="242" y="156"/>
                    </a:lnTo>
                    <a:lnTo>
                      <a:pt x="244" y="145"/>
                    </a:lnTo>
                    <a:lnTo>
                      <a:pt x="244" y="143"/>
                    </a:lnTo>
                    <a:lnTo>
                      <a:pt x="252" y="135"/>
                    </a:lnTo>
                    <a:lnTo>
                      <a:pt x="254" y="121"/>
                    </a:lnTo>
                    <a:lnTo>
                      <a:pt x="250" y="111"/>
                    </a:lnTo>
                    <a:lnTo>
                      <a:pt x="261" y="104"/>
                    </a:lnTo>
                    <a:lnTo>
                      <a:pt x="265" y="104"/>
                    </a:lnTo>
                    <a:lnTo>
                      <a:pt x="271" y="98"/>
                    </a:lnTo>
                    <a:lnTo>
                      <a:pt x="269" y="96"/>
                    </a:lnTo>
                    <a:lnTo>
                      <a:pt x="265" y="9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5" name="Freeform 372"/>
              <p:cNvSpPr>
                <a:spLocks/>
              </p:cNvSpPr>
              <p:nvPr/>
            </p:nvSpPr>
            <p:spPr bwMode="auto">
              <a:xfrm>
                <a:off x="5127" y="2292"/>
                <a:ext cx="160" cy="85"/>
              </a:xfrm>
              <a:custGeom>
                <a:avLst/>
                <a:gdLst>
                  <a:gd name="T0" fmla="*/ 156 w 160"/>
                  <a:gd name="T1" fmla="*/ 58 h 85"/>
                  <a:gd name="T2" fmla="*/ 153 w 160"/>
                  <a:gd name="T3" fmla="*/ 52 h 85"/>
                  <a:gd name="T4" fmla="*/ 153 w 160"/>
                  <a:gd name="T5" fmla="*/ 52 h 85"/>
                  <a:gd name="T6" fmla="*/ 143 w 160"/>
                  <a:gd name="T7" fmla="*/ 54 h 85"/>
                  <a:gd name="T8" fmla="*/ 139 w 160"/>
                  <a:gd name="T9" fmla="*/ 54 h 85"/>
                  <a:gd name="T10" fmla="*/ 133 w 160"/>
                  <a:gd name="T11" fmla="*/ 50 h 85"/>
                  <a:gd name="T12" fmla="*/ 129 w 160"/>
                  <a:gd name="T13" fmla="*/ 48 h 85"/>
                  <a:gd name="T14" fmla="*/ 123 w 160"/>
                  <a:gd name="T15" fmla="*/ 41 h 85"/>
                  <a:gd name="T16" fmla="*/ 114 w 160"/>
                  <a:gd name="T17" fmla="*/ 41 h 85"/>
                  <a:gd name="T18" fmla="*/ 108 w 160"/>
                  <a:gd name="T19" fmla="*/ 43 h 85"/>
                  <a:gd name="T20" fmla="*/ 102 w 160"/>
                  <a:gd name="T21" fmla="*/ 48 h 85"/>
                  <a:gd name="T22" fmla="*/ 94 w 160"/>
                  <a:gd name="T23" fmla="*/ 39 h 85"/>
                  <a:gd name="T24" fmla="*/ 92 w 160"/>
                  <a:gd name="T25" fmla="*/ 31 h 85"/>
                  <a:gd name="T26" fmla="*/ 82 w 160"/>
                  <a:gd name="T27" fmla="*/ 31 h 85"/>
                  <a:gd name="T28" fmla="*/ 78 w 160"/>
                  <a:gd name="T29" fmla="*/ 27 h 85"/>
                  <a:gd name="T30" fmla="*/ 71 w 160"/>
                  <a:gd name="T31" fmla="*/ 23 h 85"/>
                  <a:gd name="T32" fmla="*/ 65 w 160"/>
                  <a:gd name="T33" fmla="*/ 23 h 85"/>
                  <a:gd name="T34" fmla="*/ 61 w 160"/>
                  <a:gd name="T35" fmla="*/ 27 h 85"/>
                  <a:gd name="T36" fmla="*/ 57 w 160"/>
                  <a:gd name="T37" fmla="*/ 17 h 85"/>
                  <a:gd name="T38" fmla="*/ 51 w 160"/>
                  <a:gd name="T39" fmla="*/ 15 h 85"/>
                  <a:gd name="T40" fmla="*/ 43 w 160"/>
                  <a:gd name="T41" fmla="*/ 9 h 85"/>
                  <a:gd name="T42" fmla="*/ 36 w 160"/>
                  <a:gd name="T43" fmla="*/ 9 h 85"/>
                  <a:gd name="T44" fmla="*/ 28 w 160"/>
                  <a:gd name="T45" fmla="*/ 2 h 85"/>
                  <a:gd name="T46" fmla="*/ 20 w 160"/>
                  <a:gd name="T47" fmla="*/ 2 h 85"/>
                  <a:gd name="T48" fmla="*/ 16 w 160"/>
                  <a:gd name="T49" fmla="*/ 7 h 85"/>
                  <a:gd name="T50" fmla="*/ 4 w 160"/>
                  <a:gd name="T51" fmla="*/ 0 h 85"/>
                  <a:gd name="T52" fmla="*/ 4 w 160"/>
                  <a:gd name="T53" fmla="*/ 7 h 85"/>
                  <a:gd name="T54" fmla="*/ 2 w 160"/>
                  <a:gd name="T55" fmla="*/ 23 h 85"/>
                  <a:gd name="T56" fmla="*/ 0 w 160"/>
                  <a:gd name="T57" fmla="*/ 31 h 85"/>
                  <a:gd name="T58" fmla="*/ 2 w 160"/>
                  <a:gd name="T59" fmla="*/ 37 h 85"/>
                  <a:gd name="T60" fmla="*/ 16 w 160"/>
                  <a:gd name="T61" fmla="*/ 41 h 85"/>
                  <a:gd name="T62" fmla="*/ 32 w 160"/>
                  <a:gd name="T63" fmla="*/ 52 h 85"/>
                  <a:gd name="T64" fmla="*/ 49 w 160"/>
                  <a:gd name="T65" fmla="*/ 62 h 85"/>
                  <a:gd name="T66" fmla="*/ 57 w 160"/>
                  <a:gd name="T67" fmla="*/ 66 h 85"/>
                  <a:gd name="T68" fmla="*/ 67 w 160"/>
                  <a:gd name="T69" fmla="*/ 66 h 85"/>
                  <a:gd name="T70" fmla="*/ 73 w 160"/>
                  <a:gd name="T71" fmla="*/ 70 h 85"/>
                  <a:gd name="T72" fmla="*/ 80 w 160"/>
                  <a:gd name="T73" fmla="*/ 66 h 85"/>
                  <a:gd name="T74" fmla="*/ 88 w 160"/>
                  <a:gd name="T75" fmla="*/ 66 h 85"/>
                  <a:gd name="T76" fmla="*/ 90 w 160"/>
                  <a:gd name="T77" fmla="*/ 72 h 85"/>
                  <a:gd name="T78" fmla="*/ 102 w 160"/>
                  <a:gd name="T79" fmla="*/ 80 h 85"/>
                  <a:gd name="T80" fmla="*/ 117 w 160"/>
                  <a:gd name="T81" fmla="*/ 80 h 85"/>
                  <a:gd name="T82" fmla="*/ 125 w 160"/>
                  <a:gd name="T83" fmla="*/ 80 h 85"/>
                  <a:gd name="T84" fmla="*/ 135 w 160"/>
                  <a:gd name="T85" fmla="*/ 85 h 85"/>
                  <a:gd name="T86" fmla="*/ 137 w 160"/>
                  <a:gd name="T87" fmla="*/ 83 h 85"/>
                  <a:gd name="T88" fmla="*/ 145 w 160"/>
                  <a:gd name="T89" fmla="*/ 85 h 85"/>
                  <a:gd name="T90" fmla="*/ 158 w 160"/>
                  <a:gd name="T91" fmla="*/ 85 h 85"/>
                  <a:gd name="T92" fmla="*/ 160 w 160"/>
                  <a:gd name="T93" fmla="*/ 72 h 85"/>
                  <a:gd name="T94" fmla="*/ 153 w 160"/>
                  <a:gd name="T95" fmla="*/ 66 h 85"/>
                  <a:gd name="T96" fmla="*/ 156 w 160"/>
                  <a:gd name="T97" fmla="*/ 5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85">
                    <a:moveTo>
                      <a:pt x="156" y="58"/>
                    </a:moveTo>
                    <a:lnTo>
                      <a:pt x="153" y="52"/>
                    </a:lnTo>
                    <a:lnTo>
                      <a:pt x="153" y="52"/>
                    </a:lnTo>
                    <a:lnTo>
                      <a:pt x="143" y="54"/>
                    </a:lnTo>
                    <a:lnTo>
                      <a:pt x="139" y="54"/>
                    </a:lnTo>
                    <a:lnTo>
                      <a:pt x="133" y="50"/>
                    </a:lnTo>
                    <a:lnTo>
                      <a:pt x="129" y="48"/>
                    </a:lnTo>
                    <a:lnTo>
                      <a:pt x="123" y="41"/>
                    </a:lnTo>
                    <a:lnTo>
                      <a:pt x="114" y="41"/>
                    </a:lnTo>
                    <a:lnTo>
                      <a:pt x="108" y="43"/>
                    </a:lnTo>
                    <a:lnTo>
                      <a:pt x="102" y="48"/>
                    </a:lnTo>
                    <a:lnTo>
                      <a:pt x="94" y="39"/>
                    </a:lnTo>
                    <a:lnTo>
                      <a:pt x="92" y="31"/>
                    </a:lnTo>
                    <a:lnTo>
                      <a:pt x="82" y="31"/>
                    </a:lnTo>
                    <a:lnTo>
                      <a:pt x="78" y="27"/>
                    </a:lnTo>
                    <a:lnTo>
                      <a:pt x="71" y="23"/>
                    </a:lnTo>
                    <a:lnTo>
                      <a:pt x="65" y="23"/>
                    </a:lnTo>
                    <a:lnTo>
                      <a:pt x="61" y="27"/>
                    </a:lnTo>
                    <a:lnTo>
                      <a:pt x="57" y="17"/>
                    </a:lnTo>
                    <a:lnTo>
                      <a:pt x="51" y="15"/>
                    </a:lnTo>
                    <a:lnTo>
                      <a:pt x="43" y="9"/>
                    </a:lnTo>
                    <a:lnTo>
                      <a:pt x="36" y="9"/>
                    </a:lnTo>
                    <a:lnTo>
                      <a:pt x="28" y="2"/>
                    </a:lnTo>
                    <a:lnTo>
                      <a:pt x="20" y="2"/>
                    </a:lnTo>
                    <a:lnTo>
                      <a:pt x="16" y="7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2" y="23"/>
                    </a:lnTo>
                    <a:lnTo>
                      <a:pt x="0" y="31"/>
                    </a:lnTo>
                    <a:lnTo>
                      <a:pt x="2" y="37"/>
                    </a:lnTo>
                    <a:lnTo>
                      <a:pt x="16" y="41"/>
                    </a:lnTo>
                    <a:lnTo>
                      <a:pt x="32" y="52"/>
                    </a:lnTo>
                    <a:lnTo>
                      <a:pt x="49" y="62"/>
                    </a:lnTo>
                    <a:lnTo>
                      <a:pt x="57" y="66"/>
                    </a:lnTo>
                    <a:lnTo>
                      <a:pt x="67" y="66"/>
                    </a:lnTo>
                    <a:lnTo>
                      <a:pt x="73" y="70"/>
                    </a:lnTo>
                    <a:lnTo>
                      <a:pt x="80" y="66"/>
                    </a:lnTo>
                    <a:lnTo>
                      <a:pt x="88" y="66"/>
                    </a:lnTo>
                    <a:lnTo>
                      <a:pt x="90" y="72"/>
                    </a:lnTo>
                    <a:lnTo>
                      <a:pt x="102" y="80"/>
                    </a:lnTo>
                    <a:lnTo>
                      <a:pt x="117" y="80"/>
                    </a:lnTo>
                    <a:lnTo>
                      <a:pt x="125" y="80"/>
                    </a:lnTo>
                    <a:lnTo>
                      <a:pt x="135" y="85"/>
                    </a:lnTo>
                    <a:lnTo>
                      <a:pt x="137" y="83"/>
                    </a:lnTo>
                    <a:lnTo>
                      <a:pt x="145" y="85"/>
                    </a:lnTo>
                    <a:lnTo>
                      <a:pt x="158" y="85"/>
                    </a:lnTo>
                    <a:lnTo>
                      <a:pt x="160" y="72"/>
                    </a:lnTo>
                    <a:lnTo>
                      <a:pt x="153" y="66"/>
                    </a:lnTo>
                    <a:lnTo>
                      <a:pt x="156" y="5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6" name="Freeform 373"/>
              <p:cNvSpPr>
                <a:spLocks/>
              </p:cNvSpPr>
              <p:nvPr/>
            </p:nvSpPr>
            <p:spPr bwMode="auto">
              <a:xfrm>
                <a:off x="5127" y="2292"/>
                <a:ext cx="160" cy="85"/>
              </a:xfrm>
              <a:custGeom>
                <a:avLst/>
                <a:gdLst>
                  <a:gd name="T0" fmla="*/ 156 w 160"/>
                  <a:gd name="T1" fmla="*/ 58 h 85"/>
                  <a:gd name="T2" fmla="*/ 153 w 160"/>
                  <a:gd name="T3" fmla="*/ 52 h 85"/>
                  <a:gd name="T4" fmla="*/ 153 w 160"/>
                  <a:gd name="T5" fmla="*/ 52 h 85"/>
                  <a:gd name="T6" fmla="*/ 143 w 160"/>
                  <a:gd name="T7" fmla="*/ 54 h 85"/>
                  <a:gd name="T8" fmla="*/ 139 w 160"/>
                  <a:gd name="T9" fmla="*/ 54 h 85"/>
                  <a:gd name="T10" fmla="*/ 133 w 160"/>
                  <a:gd name="T11" fmla="*/ 50 h 85"/>
                  <a:gd name="T12" fmla="*/ 129 w 160"/>
                  <a:gd name="T13" fmla="*/ 48 h 85"/>
                  <a:gd name="T14" fmla="*/ 123 w 160"/>
                  <a:gd name="T15" fmla="*/ 41 h 85"/>
                  <a:gd name="T16" fmla="*/ 114 w 160"/>
                  <a:gd name="T17" fmla="*/ 41 h 85"/>
                  <a:gd name="T18" fmla="*/ 108 w 160"/>
                  <a:gd name="T19" fmla="*/ 43 h 85"/>
                  <a:gd name="T20" fmla="*/ 102 w 160"/>
                  <a:gd name="T21" fmla="*/ 48 h 85"/>
                  <a:gd name="T22" fmla="*/ 94 w 160"/>
                  <a:gd name="T23" fmla="*/ 39 h 85"/>
                  <a:gd name="T24" fmla="*/ 92 w 160"/>
                  <a:gd name="T25" fmla="*/ 31 h 85"/>
                  <a:gd name="T26" fmla="*/ 82 w 160"/>
                  <a:gd name="T27" fmla="*/ 31 h 85"/>
                  <a:gd name="T28" fmla="*/ 78 w 160"/>
                  <a:gd name="T29" fmla="*/ 27 h 85"/>
                  <a:gd name="T30" fmla="*/ 71 w 160"/>
                  <a:gd name="T31" fmla="*/ 23 h 85"/>
                  <a:gd name="T32" fmla="*/ 65 w 160"/>
                  <a:gd name="T33" fmla="*/ 23 h 85"/>
                  <a:gd name="T34" fmla="*/ 61 w 160"/>
                  <a:gd name="T35" fmla="*/ 27 h 85"/>
                  <a:gd name="T36" fmla="*/ 57 w 160"/>
                  <a:gd name="T37" fmla="*/ 17 h 85"/>
                  <a:gd name="T38" fmla="*/ 51 w 160"/>
                  <a:gd name="T39" fmla="*/ 15 h 85"/>
                  <a:gd name="T40" fmla="*/ 43 w 160"/>
                  <a:gd name="T41" fmla="*/ 9 h 85"/>
                  <a:gd name="T42" fmla="*/ 36 w 160"/>
                  <a:gd name="T43" fmla="*/ 9 h 85"/>
                  <a:gd name="T44" fmla="*/ 28 w 160"/>
                  <a:gd name="T45" fmla="*/ 2 h 85"/>
                  <a:gd name="T46" fmla="*/ 20 w 160"/>
                  <a:gd name="T47" fmla="*/ 2 h 85"/>
                  <a:gd name="T48" fmla="*/ 16 w 160"/>
                  <a:gd name="T49" fmla="*/ 7 h 85"/>
                  <a:gd name="T50" fmla="*/ 4 w 160"/>
                  <a:gd name="T51" fmla="*/ 0 h 85"/>
                  <a:gd name="T52" fmla="*/ 4 w 160"/>
                  <a:gd name="T53" fmla="*/ 7 h 85"/>
                  <a:gd name="T54" fmla="*/ 2 w 160"/>
                  <a:gd name="T55" fmla="*/ 23 h 85"/>
                  <a:gd name="T56" fmla="*/ 0 w 160"/>
                  <a:gd name="T57" fmla="*/ 31 h 85"/>
                  <a:gd name="T58" fmla="*/ 2 w 160"/>
                  <a:gd name="T59" fmla="*/ 37 h 85"/>
                  <a:gd name="T60" fmla="*/ 16 w 160"/>
                  <a:gd name="T61" fmla="*/ 41 h 85"/>
                  <a:gd name="T62" fmla="*/ 32 w 160"/>
                  <a:gd name="T63" fmla="*/ 52 h 85"/>
                  <a:gd name="T64" fmla="*/ 49 w 160"/>
                  <a:gd name="T65" fmla="*/ 62 h 85"/>
                  <a:gd name="T66" fmla="*/ 57 w 160"/>
                  <a:gd name="T67" fmla="*/ 66 h 85"/>
                  <a:gd name="T68" fmla="*/ 67 w 160"/>
                  <a:gd name="T69" fmla="*/ 66 h 85"/>
                  <a:gd name="T70" fmla="*/ 73 w 160"/>
                  <a:gd name="T71" fmla="*/ 70 h 85"/>
                  <a:gd name="T72" fmla="*/ 80 w 160"/>
                  <a:gd name="T73" fmla="*/ 66 h 85"/>
                  <a:gd name="T74" fmla="*/ 88 w 160"/>
                  <a:gd name="T75" fmla="*/ 66 h 85"/>
                  <a:gd name="T76" fmla="*/ 90 w 160"/>
                  <a:gd name="T77" fmla="*/ 72 h 85"/>
                  <a:gd name="T78" fmla="*/ 102 w 160"/>
                  <a:gd name="T79" fmla="*/ 80 h 85"/>
                  <a:gd name="T80" fmla="*/ 117 w 160"/>
                  <a:gd name="T81" fmla="*/ 80 h 85"/>
                  <a:gd name="T82" fmla="*/ 125 w 160"/>
                  <a:gd name="T83" fmla="*/ 80 h 85"/>
                  <a:gd name="T84" fmla="*/ 135 w 160"/>
                  <a:gd name="T85" fmla="*/ 85 h 85"/>
                  <a:gd name="T86" fmla="*/ 137 w 160"/>
                  <a:gd name="T87" fmla="*/ 83 h 85"/>
                  <a:gd name="T88" fmla="*/ 145 w 160"/>
                  <a:gd name="T89" fmla="*/ 85 h 85"/>
                  <a:gd name="T90" fmla="*/ 158 w 160"/>
                  <a:gd name="T91" fmla="*/ 85 h 85"/>
                  <a:gd name="T92" fmla="*/ 160 w 160"/>
                  <a:gd name="T93" fmla="*/ 72 h 85"/>
                  <a:gd name="T94" fmla="*/ 153 w 160"/>
                  <a:gd name="T95" fmla="*/ 66 h 85"/>
                  <a:gd name="T96" fmla="*/ 156 w 160"/>
                  <a:gd name="T97" fmla="*/ 5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85">
                    <a:moveTo>
                      <a:pt x="156" y="58"/>
                    </a:moveTo>
                    <a:lnTo>
                      <a:pt x="153" y="52"/>
                    </a:lnTo>
                    <a:lnTo>
                      <a:pt x="153" y="52"/>
                    </a:lnTo>
                    <a:lnTo>
                      <a:pt x="143" y="54"/>
                    </a:lnTo>
                    <a:lnTo>
                      <a:pt x="139" y="54"/>
                    </a:lnTo>
                    <a:lnTo>
                      <a:pt x="133" y="50"/>
                    </a:lnTo>
                    <a:lnTo>
                      <a:pt x="129" y="48"/>
                    </a:lnTo>
                    <a:lnTo>
                      <a:pt x="123" y="41"/>
                    </a:lnTo>
                    <a:lnTo>
                      <a:pt x="114" y="41"/>
                    </a:lnTo>
                    <a:lnTo>
                      <a:pt x="108" y="43"/>
                    </a:lnTo>
                    <a:lnTo>
                      <a:pt x="102" y="48"/>
                    </a:lnTo>
                    <a:lnTo>
                      <a:pt x="94" y="39"/>
                    </a:lnTo>
                    <a:lnTo>
                      <a:pt x="92" y="31"/>
                    </a:lnTo>
                    <a:lnTo>
                      <a:pt x="82" y="31"/>
                    </a:lnTo>
                    <a:lnTo>
                      <a:pt x="78" y="27"/>
                    </a:lnTo>
                    <a:lnTo>
                      <a:pt x="71" y="23"/>
                    </a:lnTo>
                    <a:lnTo>
                      <a:pt x="65" y="23"/>
                    </a:lnTo>
                    <a:lnTo>
                      <a:pt x="61" y="27"/>
                    </a:lnTo>
                    <a:lnTo>
                      <a:pt x="57" y="17"/>
                    </a:lnTo>
                    <a:lnTo>
                      <a:pt x="51" y="15"/>
                    </a:lnTo>
                    <a:lnTo>
                      <a:pt x="43" y="9"/>
                    </a:lnTo>
                    <a:lnTo>
                      <a:pt x="36" y="9"/>
                    </a:lnTo>
                    <a:lnTo>
                      <a:pt x="28" y="2"/>
                    </a:lnTo>
                    <a:lnTo>
                      <a:pt x="20" y="2"/>
                    </a:lnTo>
                    <a:lnTo>
                      <a:pt x="16" y="7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2" y="23"/>
                    </a:lnTo>
                    <a:lnTo>
                      <a:pt x="0" y="31"/>
                    </a:lnTo>
                    <a:lnTo>
                      <a:pt x="2" y="37"/>
                    </a:lnTo>
                    <a:lnTo>
                      <a:pt x="16" y="41"/>
                    </a:lnTo>
                    <a:lnTo>
                      <a:pt x="32" y="52"/>
                    </a:lnTo>
                    <a:lnTo>
                      <a:pt x="49" y="62"/>
                    </a:lnTo>
                    <a:lnTo>
                      <a:pt x="57" y="66"/>
                    </a:lnTo>
                    <a:lnTo>
                      <a:pt x="67" y="66"/>
                    </a:lnTo>
                    <a:lnTo>
                      <a:pt x="73" y="70"/>
                    </a:lnTo>
                    <a:lnTo>
                      <a:pt x="80" y="66"/>
                    </a:lnTo>
                    <a:lnTo>
                      <a:pt x="88" y="66"/>
                    </a:lnTo>
                    <a:lnTo>
                      <a:pt x="90" y="72"/>
                    </a:lnTo>
                    <a:lnTo>
                      <a:pt x="102" y="80"/>
                    </a:lnTo>
                    <a:lnTo>
                      <a:pt x="117" y="80"/>
                    </a:lnTo>
                    <a:lnTo>
                      <a:pt x="125" y="80"/>
                    </a:lnTo>
                    <a:lnTo>
                      <a:pt x="135" y="85"/>
                    </a:lnTo>
                    <a:lnTo>
                      <a:pt x="137" y="83"/>
                    </a:lnTo>
                    <a:lnTo>
                      <a:pt x="145" y="85"/>
                    </a:lnTo>
                    <a:lnTo>
                      <a:pt x="158" y="85"/>
                    </a:lnTo>
                    <a:lnTo>
                      <a:pt x="160" y="72"/>
                    </a:lnTo>
                    <a:lnTo>
                      <a:pt x="153" y="66"/>
                    </a:lnTo>
                    <a:lnTo>
                      <a:pt x="156" y="5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7" name="Freeform 374"/>
              <p:cNvSpPr>
                <a:spLocks/>
              </p:cNvSpPr>
              <p:nvPr/>
            </p:nvSpPr>
            <p:spPr bwMode="auto">
              <a:xfrm>
                <a:off x="5295" y="2335"/>
                <a:ext cx="59" cy="37"/>
              </a:xfrm>
              <a:custGeom>
                <a:avLst/>
                <a:gdLst>
                  <a:gd name="T0" fmla="*/ 53 w 59"/>
                  <a:gd name="T1" fmla="*/ 17 h 37"/>
                  <a:gd name="T2" fmla="*/ 53 w 59"/>
                  <a:gd name="T3" fmla="*/ 15 h 37"/>
                  <a:gd name="T4" fmla="*/ 53 w 59"/>
                  <a:gd name="T5" fmla="*/ 9 h 37"/>
                  <a:gd name="T6" fmla="*/ 53 w 59"/>
                  <a:gd name="T7" fmla="*/ 7 h 37"/>
                  <a:gd name="T8" fmla="*/ 43 w 59"/>
                  <a:gd name="T9" fmla="*/ 5 h 37"/>
                  <a:gd name="T10" fmla="*/ 35 w 59"/>
                  <a:gd name="T11" fmla="*/ 5 h 37"/>
                  <a:gd name="T12" fmla="*/ 24 w 59"/>
                  <a:gd name="T13" fmla="*/ 0 h 37"/>
                  <a:gd name="T14" fmla="*/ 16 w 59"/>
                  <a:gd name="T15" fmla="*/ 3 h 37"/>
                  <a:gd name="T16" fmla="*/ 8 w 59"/>
                  <a:gd name="T17" fmla="*/ 9 h 37"/>
                  <a:gd name="T18" fmla="*/ 2 w 59"/>
                  <a:gd name="T19" fmla="*/ 19 h 37"/>
                  <a:gd name="T20" fmla="*/ 0 w 59"/>
                  <a:gd name="T21" fmla="*/ 17 h 37"/>
                  <a:gd name="T22" fmla="*/ 2 w 59"/>
                  <a:gd name="T23" fmla="*/ 25 h 37"/>
                  <a:gd name="T24" fmla="*/ 0 w 59"/>
                  <a:gd name="T25" fmla="*/ 25 h 37"/>
                  <a:gd name="T26" fmla="*/ 4 w 59"/>
                  <a:gd name="T27" fmla="*/ 31 h 37"/>
                  <a:gd name="T28" fmla="*/ 10 w 59"/>
                  <a:gd name="T29" fmla="*/ 33 h 37"/>
                  <a:gd name="T30" fmla="*/ 14 w 59"/>
                  <a:gd name="T31" fmla="*/ 31 h 37"/>
                  <a:gd name="T32" fmla="*/ 22 w 59"/>
                  <a:gd name="T33" fmla="*/ 37 h 37"/>
                  <a:gd name="T34" fmla="*/ 27 w 59"/>
                  <a:gd name="T35" fmla="*/ 37 h 37"/>
                  <a:gd name="T36" fmla="*/ 33 w 59"/>
                  <a:gd name="T37" fmla="*/ 31 h 37"/>
                  <a:gd name="T38" fmla="*/ 35 w 59"/>
                  <a:gd name="T39" fmla="*/ 31 h 37"/>
                  <a:gd name="T40" fmla="*/ 39 w 59"/>
                  <a:gd name="T41" fmla="*/ 33 h 37"/>
                  <a:gd name="T42" fmla="*/ 47 w 59"/>
                  <a:gd name="T43" fmla="*/ 31 h 37"/>
                  <a:gd name="T44" fmla="*/ 51 w 59"/>
                  <a:gd name="T45" fmla="*/ 33 h 37"/>
                  <a:gd name="T46" fmla="*/ 59 w 59"/>
                  <a:gd name="T47" fmla="*/ 29 h 37"/>
                  <a:gd name="T48" fmla="*/ 59 w 59"/>
                  <a:gd name="T49" fmla="*/ 19 h 37"/>
                  <a:gd name="T50" fmla="*/ 53 w 59"/>
                  <a:gd name="T5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37">
                    <a:moveTo>
                      <a:pt x="53" y="17"/>
                    </a:moveTo>
                    <a:lnTo>
                      <a:pt x="53" y="15"/>
                    </a:lnTo>
                    <a:lnTo>
                      <a:pt x="53" y="9"/>
                    </a:lnTo>
                    <a:lnTo>
                      <a:pt x="53" y="7"/>
                    </a:lnTo>
                    <a:lnTo>
                      <a:pt x="43" y="5"/>
                    </a:lnTo>
                    <a:lnTo>
                      <a:pt x="35" y="5"/>
                    </a:lnTo>
                    <a:lnTo>
                      <a:pt x="24" y="0"/>
                    </a:lnTo>
                    <a:lnTo>
                      <a:pt x="16" y="3"/>
                    </a:lnTo>
                    <a:lnTo>
                      <a:pt x="8" y="9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4" y="31"/>
                    </a:lnTo>
                    <a:lnTo>
                      <a:pt x="10" y="33"/>
                    </a:lnTo>
                    <a:lnTo>
                      <a:pt x="14" y="31"/>
                    </a:lnTo>
                    <a:lnTo>
                      <a:pt x="22" y="37"/>
                    </a:lnTo>
                    <a:lnTo>
                      <a:pt x="27" y="37"/>
                    </a:lnTo>
                    <a:lnTo>
                      <a:pt x="33" y="31"/>
                    </a:lnTo>
                    <a:lnTo>
                      <a:pt x="35" y="31"/>
                    </a:lnTo>
                    <a:lnTo>
                      <a:pt x="39" y="33"/>
                    </a:lnTo>
                    <a:lnTo>
                      <a:pt x="47" y="31"/>
                    </a:lnTo>
                    <a:lnTo>
                      <a:pt x="51" y="33"/>
                    </a:lnTo>
                    <a:lnTo>
                      <a:pt x="59" y="29"/>
                    </a:lnTo>
                    <a:lnTo>
                      <a:pt x="59" y="19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8" name="Freeform 375"/>
              <p:cNvSpPr>
                <a:spLocks/>
              </p:cNvSpPr>
              <p:nvPr/>
            </p:nvSpPr>
            <p:spPr bwMode="auto">
              <a:xfrm>
                <a:off x="5295" y="2335"/>
                <a:ext cx="59" cy="37"/>
              </a:xfrm>
              <a:custGeom>
                <a:avLst/>
                <a:gdLst>
                  <a:gd name="T0" fmla="*/ 53 w 59"/>
                  <a:gd name="T1" fmla="*/ 17 h 37"/>
                  <a:gd name="T2" fmla="*/ 53 w 59"/>
                  <a:gd name="T3" fmla="*/ 15 h 37"/>
                  <a:gd name="T4" fmla="*/ 53 w 59"/>
                  <a:gd name="T5" fmla="*/ 9 h 37"/>
                  <a:gd name="T6" fmla="*/ 53 w 59"/>
                  <a:gd name="T7" fmla="*/ 7 h 37"/>
                  <a:gd name="T8" fmla="*/ 43 w 59"/>
                  <a:gd name="T9" fmla="*/ 5 h 37"/>
                  <a:gd name="T10" fmla="*/ 35 w 59"/>
                  <a:gd name="T11" fmla="*/ 5 h 37"/>
                  <a:gd name="T12" fmla="*/ 24 w 59"/>
                  <a:gd name="T13" fmla="*/ 0 h 37"/>
                  <a:gd name="T14" fmla="*/ 16 w 59"/>
                  <a:gd name="T15" fmla="*/ 3 h 37"/>
                  <a:gd name="T16" fmla="*/ 8 w 59"/>
                  <a:gd name="T17" fmla="*/ 9 h 37"/>
                  <a:gd name="T18" fmla="*/ 2 w 59"/>
                  <a:gd name="T19" fmla="*/ 19 h 37"/>
                  <a:gd name="T20" fmla="*/ 0 w 59"/>
                  <a:gd name="T21" fmla="*/ 17 h 37"/>
                  <a:gd name="T22" fmla="*/ 2 w 59"/>
                  <a:gd name="T23" fmla="*/ 25 h 37"/>
                  <a:gd name="T24" fmla="*/ 0 w 59"/>
                  <a:gd name="T25" fmla="*/ 25 h 37"/>
                  <a:gd name="T26" fmla="*/ 4 w 59"/>
                  <a:gd name="T27" fmla="*/ 31 h 37"/>
                  <a:gd name="T28" fmla="*/ 10 w 59"/>
                  <a:gd name="T29" fmla="*/ 33 h 37"/>
                  <a:gd name="T30" fmla="*/ 14 w 59"/>
                  <a:gd name="T31" fmla="*/ 31 h 37"/>
                  <a:gd name="T32" fmla="*/ 22 w 59"/>
                  <a:gd name="T33" fmla="*/ 37 h 37"/>
                  <a:gd name="T34" fmla="*/ 27 w 59"/>
                  <a:gd name="T35" fmla="*/ 37 h 37"/>
                  <a:gd name="T36" fmla="*/ 33 w 59"/>
                  <a:gd name="T37" fmla="*/ 31 h 37"/>
                  <a:gd name="T38" fmla="*/ 35 w 59"/>
                  <a:gd name="T39" fmla="*/ 31 h 37"/>
                  <a:gd name="T40" fmla="*/ 39 w 59"/>
                  <a:gd name="T41" fmla="*/ 33 h 37"/>
                  <a:gd name="T42" fmla="*/ 47 w 59"/>
                  <a:gd name="T43" fmla="*/ 31 h 37"/>
                  <a:gd name="T44" fmla="*/ 51 w 59"/>
                  <a:gd name="T45" fmla="*/ 33 h 37"/>
                  <a:gd name="T46" fmla="*/ 59 w 59"/>
                  <a:gd name="T47" fmla="*/ 29 h 37"/>
                  <a:gd name="T48" fmla="*/ 59 w 59"/>
                  <a:gd name="T49" fmla="*/ 19 h 37"/>
                  <a:gd name="T50" fmla="*/ 53 w 59"/>
                  <a:gd name="T5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37">
                    <a:moveTo>
                      <a:pt x="53" y="17"/>
                    </a:moveTo>
                    <a:lnTo>
                      <a:pt x="53" y="15"/>
                    </a:lnTo>
                    <a:lnTo>
                      <a:pt x="53" y="9"/>
                    </a:lnTo>
                    <a:lnTo>
                      <a:pt x="53" y="7"/>
                    </a:lnTo>
                    <a:lnTo>
                      <a:pt x="43" y="5"/>
                    </a:lnTo>
                    <a:lnTo>
                      <a:pt x="35" y="5"/>
                    </a:lnTo>
                    <a:lnTo>
                      <a:pt x="24" y="0"/>
                    </a:lnTo>
                    <a:lnTo>
                      <a:pt x="16" y="3"/>
                    </a:lnTo>
                    <a:lnTo>
                      <a:pt x="8" y="9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4" y="31"/>
                    </a:lnTo>
                    <a:lnTo>
                      <a:pt x="10" y="33"/>
                    </a:lnTo>
                    <a:lnTo>
                      <a:pt x="14" y="31"/>
                    </a:lnTo>
                    <a:lnTo>
                      <a:pt x="22" y="37"/>
                    </a:lnTo>
                    <a:lnTo>
                      <a:pt x="27" y="37"/>
                    </a:lnTo>
                    <a:lnTo>
                      <a:pt x="33" y="31"/>
                    </a:lnTo>
                    <a:lnTo>
                      <a:pt x="35" y="31"/>
                    </a:lnTo>
                    <a:lnTo>
                      <a:pt x="39" y="33"/>
                    </a:lnTo>
                    <a:lnTo>
                      <a:pt x="47" y="31"/>
                    </a:lnTo>
                    <a:lnTo>
                      <a:pt x="51" y="33"/>
                    </a:lnTo>
                    <a:lnTo>
                      <a:pt x="59" y="29"/>
                    </a:lnTo>
                    <a:lnTo>
                      <a:pt x="59" y="19"/>
                    </a:lnTo>
                    <a:lnTo>
                      <a:pt x="53" y="1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9" name="Freeform 376"/>
              <p:cNvSpPr>
                <a:spLocks/>
              </p:cNvSpPr>
              <p:nvPr/>
            </p:nvSpPr>
            <p:spPr bwMode="auto">
              <a:xfrm>
                <a:off x="5287" y="2372"/>
                <a:ext cx="98" cy="130"/>
              </a:xfrm>
              <a:custGeom>
                <a:avLst/>
                <a:gdLst>
                  <a:gd name="T0" fmla="*/ 44 w 48"/>
                  <a:gd name="T1" fmla="*/ 39 h 63"/>
                  <a:gd name="T2" fmla="*/ 42 w 48"/>
                  <a:gd name="T3" fmla="*/ 32 h 63"/>
                  <a:gd name="T4" fmla="*/ 39 w 48"/>
                  <a:gd name="T5" fmla="*/ 31 h 63"/>
                  <a:gd name="T6" fmla="*/ 39 w 48"/>
                  <a:gd name="T7" fmla="*/ 34 h 63"/>
                  <a:gd name="T8" fmla="*/ 38 w 48"/>
                  <a:gd name="T9" fmla="*/ 39 h 63"/>
                  <a:gd name="T10" fmla="*/ 34 w 48"/>
                  <a:gd name="T11" fmla="*/ 35 h 63"/>
                  <a:gd name="T12" fmla="*/ 32 w 48"/>
                  <a:gd name="T13" fmla="*/ 30 h 63"/>
                  <a:gd name="T14" fmla="*/ 32 w 48"/>
                  <a:gd name="T15" fmla="*/ 28 h 63"/>
                  <a:gd name="T16" fmla="*/ 35 w 48"/>
                  <a:gd name="T17" fmla="*/ 27 h 63"/>
                  <a:gd name="T18" fmla="*/ 37 w 48"/>
                  <a:gd name="T19" fmla="*/ 25 h 63"/>
                  <a:gd name="T20" fmla="*/ 39 w 48"/>
                  <a:gd name="T21" fmla="*/ 20 h 63"/>
                  <a:gd name="T22" fmla="*/ 39 w 48"/>
                  <a:gd name="T23" fmla="*/ 17 h 63"/>
                  <a:gd name="T24" fmla="*/ 36 w 48"/>
                  <a:gd name="T25" fmla="*/ 15 h 63"/>
                  <a:gd name="T26" fmla="*/ 22 w 48"/>
                  <a:gd name="T27" fmla="*/ 15 h 63"/>
                  <a:gd name="T28" fmla="*/ 19 w 48"/>
                  <a:gd name="T29" fmla="*/ 14 h 63"/>
                  <a:gd name="T30" fmla="*/ 17 w 48"/>
                  <a:gd name="T31" fmla="*/ 12 h 63"/>
                  <a:gd name="T32" fmla="*/ 14 w 48"/>
                  <a:gd name="T33" fmla="*/ 5 h 63"/>
                  <a:gd name="T34" fmla="*/ 9 w 48"/>
                  <a:gd name="T35" fmla="*/ 3 h 63"/>
                  <a:gd name="T36" fmla="*/ 8 w 48"/>
                  <a:gd name="T37" fmla="*/ 4 h 63"/>
                  <a:gd name="T38" fmla="*/ 6 w 48"/>
                  <a:gd name="T39" fmla="*/ 5 h 63"/>
                  <a:gd name="T40" fmla="*/ 5 w 48"/>
                  <a:gd name="T41" fmla="*/ 2 h 63"/>
                  <a:gd name="T42" fmla="*/ 2 w 48"/>
                  <a:gd name="T43" fmla="*/ 1 h 63"/>
                  <a:gd name="T44" fmla="*/ 3 w 48"/>
                  <a:gd name="T45" fmla="*/ 3 h 63"/>
                  <a:gd name="T46" fmla="*/ 0 w 48"/>
                  <a:gd name="T47" fmla="*/ 7 h 63"/>
                  <a:gd name="T48" fmla="*/ 4 w 48"/>
                  <a:gd name="T49" fmla="*/ 11 h 63"/>
                  <a:gd name="T50" fmla="*/ 8 w 48"/>
                  <a:gd name="T51" fmla="*/ 10 h 63"/>
                  <a:gd name="T52" fmla="*/ 8 w 48"/>
                  <a:gd name="T53" fmla="*/ 15 h 63"/>
                  <a:gd name="T54" fmla="*/ 6 w 48"/>
                  <a:gd name="T55" fmla="*/ 15 h 63"/>
                  <a:gd name="T56" fmla="*/ 4 w 48"/>
                  <a:gd name="T57" fmla="*/ 18 h 63"/>
                  <a:gd name="T58" fmla="*/ 2 w 48"/>
                  <a:gd name="T59" fmla="*/ 23 h 63"/>
                  <a:gd name="T60" fmla="*/ 6 w 48"/>
                  <a:gd name="T61" fmla="*/ 26 h 63"/>
                  <a:gd name="T62" fmla="*/ 9 w 48"/>
                  <a:gd name="T63" fmla="*/ 32 h 63"/>
                  <a:gd name="T64" fmla="*/ 9 w 48"/>
                  <a:gd name="T65" fmla="*/ 38 h 63"/>
                  <a:gd name="T66" fmla="*/ 12 w 48"/>
                  <a:gd name="T67" fmla="*/ 45 h 63"/>
                  <a:gd name="T68" fmla="*/ 26 w 48"/>
                  <a:gd name="T69" fmla="*/ 48 h 63"/>
                  <a:gd name="T70" fmla="*/ 36 w 48"/>
                  <a:gd name="T71" fmla="*/ 45 h 63"/>
                  <a:gd name="T72" fmla="*/ 44 w 48"/>
                  <a:gd name="T73" fmla="*/ 63 h 63"/>
                  <a:gd name="T74" fmla="*/ 44 w 48"/>
                  <a:gd name="T75" fmla="*/ 58 h 63"/>
                  <a:gd name="T76" fmla="*/ 47 w 48"/>
                  <a:gd name="T77" fmla="*/ 55 h 63"/>
                  <a:gd name="T78" fmla="*/ 47 w 48"/>
                  <a:gd name="T79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8" h="63">
                    <a:moveTo>
                      <a:pt x="46" y="46"/>
                    </a:moveTo>
                    <a:cubicBezTo>
                      <a:pt x="44" y="39"/>
                      <a:pt x="44" y="39"/>
                      <a:pt x="44" y="39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0" y="33"/>
                      <a:pt x="39" y="31"/>
                      <a:pt x="39" y="31"/>
                    </a:cubicBezTo>
                    <a:cubicBezTo>
                      <a:pt x="39" y="32"/>
                      <a:pt x="38" y="33"/>
                      <a:pt x="38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8" y="52"/>
                      <a:pt x="22" y="50"/>
                      <a:pt x="26" y="48"/>
                    </a:cubicBezTo>
                    <a:cubicBezTo>
                      <a:pt x="28" y="46"/>
                      <a:pt x="32" y="47"/>
                      <a:pt x="34" y="44"/>
                    </a:cubicBezTo>
                    <a:cubicBezTo>
                      <a:pt x="34" y="44"/>
                      <a:pt x="35" y="45"/>
                      <a:pt x="36" y="45"/>
                    </a:cubicBezTo>
                    <a:cubicBezTo>
                      <a:pt x="37" y="48"/>
                      <a:pt x="37" y="50"/>
                      <a:pt x="38" y="52"/>
                    </a:cubicBezTo>
                    <a:cubicBezTo>
                      <a:pt x="39" y="56"/>
                      <a:pt x="41" y="60"/>
                      <a:pt x="44" y="63"/>
                    </a:cubicBezTo>
                    <a:cubicBezTo>
                      <a:pt x="44" y="62"/>
                      <a:pt x="44" y="60"/>
                      <a:pt x="44" y="60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7" y="50"/>
                      <a:pt x="47" y="50"/>
                      <a:pt x="47" y="50"/>
                    </a:cubicBezTo>
                    <a:lnTo>
                      <a:pt x="46" y="4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0" name="Freeform 377"/>
              <p:cNvSpPr>
                <a:spLocks/>
              </p:cNvSpPr>
              <p:nvPr/>
            </p:nvSpPr>
            <p:spPr bwMode="auto">
              <a:xfrm>
                <a:off x="5287" y="2372"/>
                <a:ext cx="98" cy="130"/>
              </a:xfrm>
              <a:custGeom>
                <a:avLst/>
                <a:gdLst>
                  <a:gd name="T0" fmla="*/ 44 w 48"/>
                  <a:gd name="T1" fmla="*/ 39 h 63"/>
                  <a:gd name="T2" fmla="*/ 42 w 48"/>
                  <a:gd name="T3" fmla="*/ 32 h 63"/>
                  <a:gd name="T4" fmla="*/ 39 w 48"/>
                  <a:gd name="T5" fmla="*/ 31 h 63"/>
                  <a:gd name="T6" fmla="*/ 39 w 48"/>
                  <a:gd name="T7" fmla="*/ 34 h 63"/>
                  <a:gd name="T8" fmla="*/ 38 w 48"/>
                  <a:gd name="T9" fmla="*/ 39 h 63"/>
                  <a:gd name="T10" fmla="*/ 34 w 48"/>
                  <a:gd name="T11" fmla="*/ 35 h 63"/>
                  <a:gd name="T12" fmla="*/ 32 w 48"/>
                  <a:gd name="T13" fmla="*/ 30 h 63"/>
                  <a:gd name="T14" fmla="*/ 32 w 48"/>
                  <a:gd name="T15" fmla="*/ 28 h 63"/>
                  <a:gd name="T16" fmla="*/ 35 w 48"/>
                  <a:gd name="T17" fmla="*/ 27 h 63"/>
                  <a:gd name="T18" fmla="*/ 37 w 48"/>
                  <a:gd name="T19" fmla="*/ 25 h 63"/>
                  <a:gd name="T20" fmla="*/ 39 w 48"/>
                  <a:gd name="T21" fmla="*/ 20 h 63"/>
                  <a:gd name="T22" fmla="*/ 39 w 48"/>
                  <a:gd name="T23" fmla="*/ 17 h 63"/>
                  <a:gd name="T24" fmla="*/ 36 w 48"/>
                  <a:gd name="T25" fmla="*/ 15 h 63"/>
                  <a:gd name="T26" fmla="*/ 22 w 48"/>
                  <a:gd name="T27" fmla="*/ 15 h 63"/>
                  <a:gd name="T28" fmla="*/ 19 w 48"/>
                  <a:gd name="T29" fmla="*/ 14 h 63"/>
                  <a:gd name="T30" fmla="*/ 17 w 48"/>
                  <a:gd name="T31" fmla="*/ 12 h 63"/>
                  <a:gd name="T32" fmla="*/ 14 w 48"/>
                  <a:gd name="T33" fmla="*/ 5 h 63"/>
                  <a:gd name="T34" fmla="*/ 9 w 48"/>
                  <a:gd name="T35" fmla="*/ 3 h 63"/>
                  <a:gd name="T36" fmla="*/ 8 w 48"/>
                  <a:gd name="T37" fmla="*/ 4 h 63"/>
                  <a:gd name="T38" fmla="*/ 6 w 48"/>
                  <a:gd name="T39" fmla="*/ 5 h 63"/>
                  <a:gd name="T40" fmla="*/ 5 w 48"/>
                  <a:gd name="T41" fmla="*/ 2 h 63"/>
                  <a:gd name="T42" fmla="*/ 2 w 48"/>
                  <a:gd name="T43" fmla="*/ 1 h 63"/>
                  <a:gd name="T44" fmla="*/ 3 w 48"/>
                  <a:gd name="T45" fmla="*/ 3 h 63"/>
                  <a:gd name="T46" fmla="*/ 0 w 48"/>
                  <a:gd name="T47" fmla="*/ 7 h 63"/>
                  <a:gd name="T48" fmla="*/ 4 w 48"/>
                  <a:gd name="T49" fmla="*/ 11 h 63"/>
                  <a:gd name="T50" fmla="*/ 8 w 48"/>
                  <a:gd name="T51" fmla="*/ 10 h 63"/>
                  <a:gd name="T52" fmla="*/ 8 w 48"/>
                  <a:gd name="T53" fmla="*/ 15 h 63"/>
                  <a:gd name="T54" fmla="*/ 6 w 48"/>
                  <a:gd name="T55" fmla="*/ 15 h 63"/>
                  <a:gd name="T56" fmla="*/ 4 w 48"/>
                  <a:gd name="T57" fmla="*/ 18 h 63"/>
                  <a:gd name="T58" fmla="*/ 2 w 48"/>
                  <a:gd name="T59" fmla="*/ 23 h 63"/>
                  <a:gd name="T60" fmla="*/ 6 w 48"/>
                  <a:gd name="T61" fmla="*/ 26 h 63"/>
                  <a:gd name="T62" fmla="*/ 9 w 48"/>
                  <a:gd name="T63" fmla="*/ 32 h 63"/>
                  <a:gd name="T64" fmla="*/ 9 w 48"/>
                  <a:gd name="T65" fmla="*/ 38 h 63"/>
                  <a:gd name="T66" fmla="*/ 12 w 48"/>
                  <a:gd name="T67" fmla="*/ 45 h 63"/>
                  <a:gd name="T68" fmla="*/ 26 w 48"/>
                  <a:gd name="T69" fmla="*/ 48 h 63"/>
                  <a:gd name="T70" fmla="*/ 36 w 48"/>
                  <a:gd name="T71" fmla="*/ 45 h 63"/>
                  <a:gd name="T72" fmla="*/ 44 w 48"/>
                  <a:gd name="T73" fmla="*/ 63 h 63"/>
                  <a:gd name="T74" fmla="*/ 44 w 48"/>
                  <a:gd name="T75" fmla="*/ 58 h 63"/>
                  <a:gd name="T76" fmla="*/ 47 w 48"/>
                  <a:gd name="T77" fmla="*/ 55 h 63"/>
                  <a:gd name="T78" fmla="*/ 47 w 48"/>
                  <a:gd name="T79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8" h="63">
                    <a:moveTo>
                      <a:pt x="46" y="46"/>
                    </a:moveTo>
                    <a:cubicBezTo>
                      <a:pt x="44" y="39"/>
                      <a:pt x="44" y="39"/>
                      <a:pt x="44" y="39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0" y="33"/>
                      <a:pt x="39" y="31"/>
                      <a:pt x="39" y="31"/>
                    </a:cubicBezTo>
                    <a:cubicBezTo>
                      <a:pt x="39" y="32"/>
                      <a:pt x="38" y="33"/>
                      <a:pt x="38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8" y="52"/>
                      <a:pt x="22" y="50"/>
                      <a:pt x="26" y="48"/>
                    </a:cubicBezTo>
                    <a:cubicBezTo>
                      <a:pt x="28" y="46"/>
                      <a:pt x="32" y="47"/>
                      <a:pt x="34" y="44"/>
                    </a:cubicBezTo>
                    <a:cubicBezTo>
                      <a:pt x="34" y="44"/>
                      <a:pt x="35" y="45"/>
                      <a:pt x="36" y="45"/>
                    </a:cubicBezTo>
                    <a:cubicBezTo>
                      <a:pt x="37" y="48"/>
                      <a:pt x="37" y="50"/>
                      <a:pt x="38" y="52"/>
                    </a:cubicBezTo>
                    <a:cubicBezTo>
                      <a:pt x="39" y="56"/>
                      <a:pt x="41" y="60"/>
                      <a:pt x="44" y="63"/>
                    </a:cubicBezTo>
                    <a:cubicBezTo>
                      <a:pt x="44" y="62"/>
                      <a:pt x="44" y="60"/>
                      <a:pt x="44" y="60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7" y="50"/>
                      <a:pt x="47" y="50"/>
                      <a:pt x="47" y="50"/>
                    </a:cubicBezTo>
                    <a:lnTo>
                      <a:pt x="46" y="4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1" name="Freeform 378"/>
              <p:cNvSpPr>
                <a:spLocks noEditPoints="1"/>
              </p:cNvSpPr>
              <p:nvPr/>
            </p:nvSpPr>
            <p:spPr bwMode="auto">
              <a:xfrm>
                <a:off x="4909" y="2229"/>
                <a:ext cx="546" cy="534"/>
              </a:xfrm>
              <a:custGeom>
                <a:avLst/>
                <a:gdLst>
                  <a:gd name="T0" fmla="*/ 260 w 266"/>
                  <a:gd name="T1" fmla="*/ 52 h 260"/>
                  <a:gd name="T2" fmla="*/ 256 w 266"/>
                  <a:gd name="T3" fmla="*/ 42 h 260"/>
                  <a:gd name="T4" fmla="*/ 248 w 266"/>
                  <a:gd name="T5" fmla="*/ 42 h 260"/>
                  <a:gd name="T6" fmla="*/ 235 w 266"/>
                  <a:gd name="T7" fmla="*/ 46 h 260"/>
                  <a:gd name="T8" fmla="*/ 221 w 266"/>
                  <a:gd name="T9" fmla="*/ 55 h 260"/>
                  <a:gd name="T10" fmla="*/ 214 w 266"/>
                  <a:gd name="T11" fmla="*/ 60 h 260"/>
                  <a:gd name="T12" fmla="*/ 208 w 266"/>
                  <a:gd name="T13" fmla="*/ 68 h 260"/>
                  <a:gd name="T14" fmla="*/ 195 w 266"/>
                  <a:gd name="T15" fmla="*/ 67 h 260"/>
                  <a:gd name="T16" fmla="*/ 188 w 266"/>
                  <a:gd name="T17" fmla="*/ 60 h 260"/>
                  <a:gd name="T18" fmla="*/ 182 w 266"/>
                  <a:gd name="T19" fmla="*/ 59 h 260"/>
                  <a:gd name="T20" fmla="*/ 173 w 266"/>
                  <a:gd name="T21" fmla="*/ 71 h 260"/>
                  <a:gd name="T22" fmla="*/ 150 w 266"/>
                  <a:gd name="T23" fmla="*/ 66 h 260"/>
                  <a:gd name="T24" fmla="*/ 134 w 266"/>
                  <a:gd name="T25" fmla="*/ 63 h 260"/>
                  <a:gd name="T26" fmla="*/ 105 w 266"/>
                  <a:gd name="T27" fmla="*/ 47 h 260"/>
                  <a:gd name="T28" fmla="*/ 104 w 266"/>
                  <a:gd name="T29" fmla="*/ 28 h 260"/>
                  <a:gd name="T30" fmla="*/ 90 w 266"/>
                  <a:gd name="T31" fmla="*/ 16 h 260"/>
                  <a:gd name="T32" fmla="*/ 78 w 266"/>
                  <a:gd name="T33" fmla="*/ 3 h 260"/>
                  <a:gd name="T34" fmla="*/ 58 w 266"/>
                  <a:gd name="T35" fmla="*/ 8 h 260"/>
                  <a:gd name="T36" fmla="*/ 49 w 266"/>
                  <a:gd name="T37" fmla="*/ 21 h 260"/>
                  <a:gd name="T38" fmla="*/ 40 w 266"/>
                  <a:gd name="T39" fmla="*/ 39 h 260"/>
                  <a:gd name="T40" fmla="*/ 28 w 266"/>
                  <a:gd name="T41" fmla="*/ 59 h 260"/>
                  <a:gd name="T42" fmla="*/ 12 w 266"/>
                  <a:gd name="T43" fmla="*/ 60 h 260"/>
                  <a:gd name="T44" fmla="*/ 9 w 266"/>
                  <a:gd name="T45" fmla="*/ 72 h 260"/>
                  <a:gd name="T46" fmla="*/ 22 w 266"/>
                  <a:gd name="T47" fmla="*/ 87 h 260"/>
                  <a:gd name="T48" fmla="*/ 9 w 266"/>
                  <a:gd name="T49" fmla="*/ 98 h 260"/>
                  <a:gd name="T50" fmla="*/ 14 w 266"/>
                  <a:gd name="T51" fmla="*/ 114 h 260"/>
                  <a:gd name="T52" fmla="*/ 17 w 266"/>
                  <a:gd name="T53" fmla="*/ 114 h 260"/>
                  <a:gd name="T54" fmla="*/ 35 w 266"/>
                  <a:gd name="T55" fmla="*/ 132 h 260"/>
                  <a:gd name="T56" fmla="*/ 40 w 266"/>
                  <a:gd name="T57" fmla="*/ 124 h 260"/>
                  <a:gd name="T58" fmla="*/ 54 w 266"/>
                  <a:gd name="T59" fmla="*/ 179 h 260"/>
                  <a:gd name="T60" fmla="*/ 75 w 266"/>
                  <a:gd name="T61" fmla="*/ 222 h 260"/>
                  <a:gd name="T62" fmla="*/ 102 w 266"/>
                  <a:gd name="T63" fmla="*/ 257 h 260"/>
                  <a:gd name="T64" fmla="*/ 120 w 266"/>
                  <a:gd name="T65" fmla="*/ 233 h 260"/>
                  <a:gd name="T66" fmla="*/ 120 w 266"/>
                  <a:gd name="T67" fmla="*/ 201 h 260"/>
                  <a:gd name="T68" fmla="*/ 139 w 266"/>
                  <a:gd name="T69" fmla="*/ 174 h 260"/>
                  <a:gd name="T70" fmla="*/ 168 w 266"/>
                  <a:gd name="T71" fmla="*/ 144 h 260"/>
                  <a:gd name="T72" fmla="*/ 196 w 266"/>
                  <a:gd name="T73" fmla="*/ 115 h 260"/>
                  <a:gd name="T74" fmla="*/ 193 w 266"/>
                  <a:gd name="T75" fmla="*/ 99 h 260"/>
                  <a:gd name="T76" fmla="*/ 188 w 266"/>
                  <a:gd name="T77" fmla="*/ 88 h 260"/>
                  <a:gd name="T78" fmla="*/ 191 w 266"/>
                  <a:gd name="T79" fmla="*/ 82 h 260"/>
                  <a:gd name="T80" fmla="*/ 184 w 266"/>
                  <a:gd name="T81" fmla="*/ 77 h 260"/>
                  <a:gd name="T82" fmla="*/ 187 w 266"/>
                  <a:gd name="T83" fmla="*/ 69 h 260"/>
                  <a:gd name="T84" fmla="*/ 192 w 266"/>
                  <a:gd name="T85" fmla="*/ 74 h 260"/>
                  <a:gd name="T86" fmla="*/ 199 w 266"/>
                  <a:gd name="T87" fmla="*/ 76 h 260"/>
                  <a:gd name="T88" fmla="*/ 206 w 266"/>
                  <a:gd name="T89" fmla="*/ 84 h 260"/>
                  <a:gd name="T90" fmla="*/ 225 w 266"/>
                  <a:gd name="T91" fmla="*/ 87 h 260"/>
                  <a:gd name="T92" fmla="*/ 219 w 266"/>
                  <a:gd name="T93" fmla="*/ 97 h 260"/>
                  <a:gd name="T94" fmla="*/ 217 w 266"/>
                  <a:gd name="T95" fmla="*/ 104 h 260"/>
                  <a:gd name="T96" fmla="*/ 223 w 266"/>
                  <a:gd name="T97" fmla="*/ 104 h 260"/>
                  <a:gd name="T98" fmla="*/ 227 w 266"/>
                  <a:gd name="T99" fmla="*/ 104 h 260"/>
                  <a:gd name="T100" fmla="*/ 232 w 266"/>
                  <a:gd name="T101" fmla="*/ 118 h 260"/>
                  <a:gd name="T102" fmla="*/ 235 w 266"/>
                  <a:gd name="T103" fmla="*/ 108 h 260"/>
                  <a:gd name="T104" fmla="*/ 241 w 266"/>
                  <a:gd name="T105" fmla="*/ 99 h 260"/>
                  <a:gd name="T106" fmla="*/ 247 w 266"/>
                  <a:gd name="T107" fmla="*/ 79 h 260"/>
                  <a:gd name="T108" fmla="*/ 253 w 266"/>
                  <a:gd name="T109" fmla="*/ 66 h 260"/>
                  <a:gd name="T110" fmla="*/ 266 w 266"/>
                  <a:gd name="T111" fmla="*/ 5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6" h="260">
                    <a:moveTo>
                      <a:pt x="266" y="55"/>
                    </a:moveTo>
                    <a:cubicBezTo>
                      <a:pt x="266" y="53"/>
                      <a:pt x="266" y="53"/>
                      <a:pt x="266" y="53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3" y="52"/>
                      <a:pt x="263" y="52"/>
                      <a:pt x="263" y="52"/>
                    </a:cubicBezTo>
                    <a:cubicBezTo>
                      <a:pt x="260" y="52"/>
                      <a:pt x="260" y="52"/>
                      <a:pt x="260" y="52"/>
                    </a:cubicBezTo>
                    <a:cubicBezTo>
                      <a:pt x="259" y="49"/>
                      <a:pt x="259" y="49"/>
                      <a:pt x="259" y="49"/>
                    </a:cubicBezTo>
                    <a:cubicBezTo>
                      <a:pt x="261" y="47"/>
                      <a:pt x="261" y="47"/>
                      <a:pt x="261" y="47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57" y="44"/>
                      <a:pt x="257" y="44"/>
                      <a:pt x="257" y="44"/>
                    </a:cubicBezTo>
                    <a:cubicBezTo>
                      <a:pt x="256" y="42"/>
                      <a:pt x="256" y="42"/>
                      <a:pt x="256" y="42"/>
                    </a:cubicBezTo>
                    <a:cubicBezTo>
                      <a:pt x="256" y="39"/>
                      <a:pt x="256" y="39"/>
                      <a:pt x="256" y="39"/>
                    </a:cubicBezTo>
                    <a:cubicBezTo>
                      <a:pt x="254" y="38"/>
                      <a:pt x="254" y="38"/>
                      <a:pt x="254" y="38"/>
                    </a:cubicBezTo>
                    <a:cubicBezTo>
                      <a:pt x="254" y="38"/>
                      <a:pt x="250" y="39"/>
                      <a:pt x="249" y="39"/>
                    </a:cubicBezTo>
                    <a:cubicBezTo>
                      <a:pt x="248" y="40"/>
                      <a:pt x="248" y="41"/>
                      <a:pt x="248" y="41"/>
                    </a:cubicBezTo>
                    <a:cubicBezTo>
                      <a:pt x="248" y="42"/>
                      <a:pt x="248" y="42"/>
                      <a:pt x="248" y="42"/>
                    </a:cubicBezTo>
                    <a:cubicBezTo>
                      <a:pt x="245" y="41"/>
                      <a:pt x="245" y="41"/>
                      <a:pt x="245" y="41"/>
                    </a:cubicBezTo>
                    <a:cubicBezTo>
                      <a:pt x="241" y="42"/>
                      <a:pt x="241" y="42"/>
                      <a:pt x="241" y="42"/>
                    </a:cubicBezTo>
                    <a:cubicBezTo>
                      <a:pt x="240" y="40"/>
                      <a:pt x="240" y="40"/>
                      <a:pt x="240" y="40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5" y="46"/>
                      <a:pt x="235" y="46"/>
                      <a:pt x="235" y="46"/>
                    </a:cubicBezTo>
                    <a:cubicBezTo>
                      <a:pt x="229" y="47"/>
                      <a:pt x="229" y="47"/>
                      <a:pt x="229" y="47"/>
                    </a:cubicBezTo>
                    <a:cubicBezTo>
                      <a:pt x="228" y="50"/>
                      <a:pt x="228" y="50"/>
                      <a:pt x="228" y="50"/>
                    </a:cubicBezTo>
                    <a:cubicBezTo>
                      <a:pt x="225" y="52"/>
                      <a:pt x="225" y="52"/>
                      <a:pt x="225" y="52"/>
                    </a:cubicBezTo>
                    <a:cubicBezTo>
                      <a:pt x="223" y="52"/>
                      <a:pt x="223" y="52"/>
                      <a:pt x="223" y="52"/>
                    </a:cubicBezTo>
                    <a:cubicBezTo>
                      <a:pt x="221" y="55"/>
                      <a:pt x="221" y="55"/>
                      <a:pt x="221" y="55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5" y="56"/>
                      <a:pt x="215" y="56"/>
                      <a:pt x="215" y="56"/>
                    </a:cubicBezTo>
                    <a:cubicBezTo>
                      <a:pt x="214" y="59"/>
                      <a:pt x="214" y="59"/>
                      <a:pt x="214" y="59"/>
                    </a:cubicBezTo>
                    <a:cubicBezTo>
                      <a:pt x="214" y="60"/>
                      <a:pt x="214" y="60"/>
                      <a:pt x="214" y="60"/>
                    </a:cubicBezTo>
                    <a:cubicBezTo>
                      <a:pt x="217" y="62"/>
                      <a:pt x="217" y="62"/>
                      <a:pt x="217" y="62"/>
                    </a:cubicBezTo>
                    <a:cubicBezTo>
                      <a:pt x="217" y="66"/>
                      <a:pt x="217" y="66"/>
                      <a:pt x="217" y="66"/>
                    </a:cubicBezTo>
                    <a:cubicBezTo>
                      <a:pt x="213" y="68"/>
                      <a:pt x="213" y="68"/>
                      <a:pt x="213" y="68"/>
                    </a:cubicBezTo>
                    <a:cubicBezTo>
                      <a:pt x="211" y="67"/>
                      <a:pt x="211" y="67"/>
                      <a:pt x="211" y="67"/>
                    </a:cubicBezTo>
                    <a:cubicBezTo>
                      <a:pt x="208" y="68"/>
                      <a:pt x="208" y="68"/>
                      <a:pt x="208" y="68"/>
                    </a:cubicBezTo>
                    <a:cubicBezTo>
                      <a:pt x="205" y="67"/>
                      <a:pt x="205" y="67"/>
                      <a:pt x="205" y="67"/>
                    </a:cubicBezTo>
                    <a:cubicBezTo>
                      <a:pt x="204" y="67"/>
                      <a:pt x="204" y="67"/>
                      <a:pt x="204" y="67"/>
                    </a:cubicBezTo>
                    <a:cubicBezTo>
                      <a:pt x="201" y="70"/>
                      <a:pt x="201" y="70"/>
                      <a:pt x="201" y="70"/>
                    </a:cubicBezTo>
                    <a:cubicBezTo>
                      <a:pt x="199" y="70"/>
                      <a:pt x="199" y="70"/>
                      <a:pt x="199" y="70"/>
                    </a:cubicBezTo>
                    <a:cubicBezTo>
                      <a:pt x="195" y="67"/>
                      <a:pt x="195" y="67"/>
                      <a:pt x="195" y="67"/>
                    </a:cubicBezTo>
                    <a:cubicBezTo>
                      <a:pt x="193" y="68"/>
                      <a:pt x="193" y="68"/>
                      <a:pt x="193" y="68"/>
                    </a:cubicBezTo>
                    <a:cubicBezTo>
                      <a:pt x="190" y="67"/>
                      <a:pt x="190" y="67"/>
                      <a:pt x="190" y="67"/>
                    </a:cubicBezTo>
                    <a:cubicBezTo>
                      <a:pt x="188" y="64"/>
                      <a:pt x="188" y="64"/>
                      <a:pt x="188" y="64"/>
                    </a:cubicBezTo>
                    <a:cubicBezTo>
                      <a:pt x="189" y="64"/>
                      <a:pt x="189" y="64"/>
                      <a:pt x="189" y="64"/>
                    </a:cubicBezTo>
                    <a:cubicBezTo>
                      <a:pt x="188" y="60"/>
                      <a:pt x="188" y="60"/>
                      <a:pt x="188" y="60"/>
                    </a:cubicBezTo>
                    <a:cubicBezTo>
                      <a:pt x="188" y="59"/>
                      <a:pt x="188" y="59"/>
                      <a:pt x="188" y="59"/>
                    </a:cubicBezTo>
                    <a:cubicBezTo>
                      <a:pt x="186" y="56"/>
                      <a:pt x="186" y="56"/>
                      <a:pt x="186" y="56"/>
                    </a:cubicBezTo>
                    <a:cubicBezTo>
                      <a:pt x="183" y="56"/>
                      <a:pt x="183" y="56"/>
                      <a:pt x="183" y="56"/>
                    </a:cubicBezTo>
                    <a:cubicBezTo>
                      <a:pt x="181" y="57"/>
                      <a:pt x="181" y="57"/>
                      <a:pt x="181" y="57"/>
                    </a:cubicBezTo>
                    <a:cubicBezTo>
                      <a:pt x="182" y="59"/>
                      <a:pt x="182" y="59"/>
                      <a:pt x="182" y="59"/>
                    </a:cubicBezTo>
                    <a:cubicBezTo>
                      <a:pt x="181" y="63"/>
                      <a:pt x="181" y="63"/>
                      <a:pt x="181" y="63"/>
                    </a:cubicBezTo>
                    <a:cubicBezTo>
                      <a:pt x="183" y="67"/>
                      <a:pt x="183" y="67"/>
                      <a:pt x="183" y="67"/>
                    </a:cubicBezTo>
                    <a:cubicBezTo>
                      <a:pt x="183" y="72"/>
                      <a:pt x="183" y="72"/>
                      <a:pt x="183" y="72"/>
                    </a:cubicBezTo>
                    <a:cubicBezTo>
                      <a:pt x="177" y="72"/>
                      <a:pt x="177" y="72"/>
                      <a:pt x="177" y="72"/>
                    </a:cubicBezTo>
                    <a:cubicBezTo>
                      <a:pt x="173" y="71"/>
                      <a:pt x="173" y="71"/>
                      <a:pt x="173" y="71"/>
                    </a:cubicBezTo>
                    <a:cubicBezTo>
                      <a:pt x="172" y="72"/>
                      <a:pt x="172" y="72"/>
                      <a:pt x="172" y="72"/>
                    </a:cubicBezTo>
                    <a:cubicBezTo>
                      <a:pt x="167" y="70"/>
                      <a:pt x="167" y="70"/>
                      <a:pt x="167" y="70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56" y="69"/>
                      <a:pt x="156" y="69"/>
                      <a:pt x="156" y="69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49" y="64"/>
                      <a:pt x="149" y="64"/>
                      <a:pt x="149" y="64"/>
                    </a:cubicBezTo>
                    <a:cubicBezTo>
                      <a:pt x="145" y="63"/>
                      <a:pt x="145" y="63"/>
                      <a:pt x="145" y="63"/>
                    </a:cubicBezTo>
                    <a:cubicBezTo>
                      <a:pt x="142" y="65"/>
                      <a:pt x="142" y="65"/>
                      <a:pt x="142" y="65"/>
                    </a:cubicBezTo>
                    <a:cubicBezTo>
                      <a:pt x="139" y="63"/>
                      <a:pt x="139" y="63"/>
                      <a:pt x="139" y="63"/>
                    </a:cubicBezTo>
                    <a:cubicBezTo>
                      <a:pt x="134" y="63"/>
                      <a:pt x="134" y="63"/>
                      <a:pt x="134" y="63"/>
                    </a:cubicBezTo>
                    <a:cubicBezTo>
                      <a:pt x="130" y="62"/>
                      <a:pt x="130" y="62"/>
                      <a:pt x="130" y="62"/>
                    </a:cubicBezTo>
                    <a:cubicBezTo>
                      <a:pt x="122" y="56"/>
                      <a:pt x="122" y="56"/>
                      <a:pt x="122" y="56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5" y="47"/>
                      <a:pt x="105" y="47"/>
                      <a:pt x="105" y="47"/>
                    </a:cubicBezTo>
                    <a:cubicBezTo>
                      <a:pt x="107" y="42"/>
                      <a:pt x="107" y="42"/>
                      <a:pt x="107" y="42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07" y="32"/>
                      <a:pt x="107" y="32"/>
                      <a:pt x="107" y="32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5" y="99"/>
                      <a:pt x="5" y="99"/>
                      <a:pt x="5" y="99"/>
                    </a:cubicBezTo>
                    <a:cubicBezTo>
                      <a:pt x="1" y="102"/>
                      <a:pt x="1" y="102"/>
                      <a:pt x="1" y="10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" y="107"/>
                      <a:pt x="2" y="107"/>
                      <a:pt x="2" y="108"/>
                    </a:cubicBezTo>
                    <a:cubicBezTo>
                      <a:pt x="5" y="112"/>
                      <a:pt x="9" y="114"/>
                      <a:pt x="14" y="114"/>
                    </a:cubicBezTo>
                    <a:cubicBezTo>
                      <a:pt x="15" y="114"/>
                      <a:pt x="16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5" y="117"/>
                      <a:pt x="13" y="118"/>
                      <a:pt x="9" y="117"/>
                    </a:cubicBezTo>
                    <a:cubicBezTo>
                      <a:pt x="9" y="117"/>
                      <a:pt x="8" y="117"/>
                      <a:pt x="8" y="118"/>
                    </a:cubicBezTo>
                    <a:cubicBezTo>
                      <a:pt x="7" y="118"/>
                      <a:pt x="7" y="119"/>
                      <a:pt x="8" y="119"/>
                    </a:cubicBezTo>
                    <a:cubicBezTo>
                      <a:pt x="12" y="123"/>
                      <a:pt x="14" y="127"/>
                      <a:pt x="18" y="130"/>
                    </a:cubicBezTo>
                    <a:cubicBezTo>
                      <a:pt x="25" y="136"/>
                      <a:pt x="27" y="136"/>
                      <a:pt x="35" y="132"/>
                    </a:cubicBezTo>
                    <a:cubicBezTo>
                      <a:pt x="38" y="129"/>
                      <a:pt x="40" y="127"/>
                      <a:pt x="40" y="124"/>
                    </a:cubicBezTo>
                    <a:cubicBezTo>
                      <a:pt x="40" y="124"/>
                      <a:pt x="40" y="124"/>
                      <a:pt x="40" y="124"/>
                    </a:cubicBezTo>
                    <a:cubicBezTo>
                      <a:pt x="40" y="123"/>
                      <a:pt x="40" y="123"/>
                      <a:pt x="40" y="123"/>
                    </a:cubicBezTo>
                    <a:cubicBezTo>
                      <a:pt x="40" y="123"/>
                      <a:pt x="40" y="123"/>
                      <a:pt x="40" y="123"/>
                    </a:cubicBezTo>
                    <a:cubicBezTo>
                      <a:pt x="40" y="123"/>
                      <a:pt x="40" y="123"/>
                      <a:pt x="40" y="124"/>
                    </a:cubicBezTo>
                    <a:cubicBezTo>
                      <a:pt x="41" y="124"/>
                      <a:pt x="41" y="124"/>
                      <a:pt x="41" y="124"/>
                    </a:cubicBezTo>
                    <a:cubicBezTo>
                      <a:pt x="42" y="129"/>
                      <a:pt x="45" y="134"/>
                      <a:pt x="45" y="139"/>
                    </a:cubicBezTo>
                    <a:cubicBezTo>
                      <a:pt x="45" y="142"/>
                      <a:pt x="44" y="144"/>
                      <a:pt x="45" y="146"/>
                    </a:cubicBezTo>
                    <a:cubicBezTo>
                      <a:pt x="47" y="152"/>
                      <a:pt x="47" y="157"/>
                      <a:pt x="49" y="162"/>
                    </a:cubicBezTo>
                    <a:cubicBezTo>
                      <a:pt x="50" y="168"/>
                      <a:pt x="54" y="173"/>
                      <a:pt x="54" y="179"/>
                    </a:cubicBezTo>
                    <a:cubicBezTo>
                      <a:pt x="54" y="180"/>
                      <a:pt x="55" y="181"/>
                      <a:pt x="55" y="182"/>
                    </a:cubicBezTo>
                    <a:cubicBezTo>
                      <a:pt x="57" y="185"/>
                      <a:pt x="59" y="189"/>
                      <a:pt x="61" y="192"/>
                    </a:cubicBezTo>
                    <a:cubicBezTo>
                      <a:pt x="64" y="196"/>
                      <a:pt x="65" y="200"/>
                      <a:pt x="67" y="205"/>
                    </a:cubicBezTo>
                    <a:cubicBezTo>
                      <a:pt x="67" y="207"/>
                      <a:pt x="68" y="209"/>
                      <a:pt x="69" y="211"/>
                    </a:cubicBezTo>
                    <a:cubicBezTo>
                      <a:pt x="70" y="215"/>
                      <a:pt x="72" y="220"/>
                      <a:pt x="75" y="222"/>
                    </a:cubicBezTo>
                    <a:cubicBezTo>
                      <a:pt x="77" y="225"/>
                      <a:pt x="79" y="227"/>
                      <a:pt x="80" y="230"/>
                    </a:cubicBezTo>
                    <a:cubicBezTo>
                      <a:pt x="82" y="235"/>
                      <a:pt x="85" y="240"/>
                      <a:pt x="86" y="245"/>
                    </a:cubicBezTo>
                    <a:cubicBezTo>
                      <a:pt x="86" y="249"/>
                      <a:pt x="88" y="252"/>
                      <a:pt x="90" y="255"/>
                    </a:cubicBezTo>
                    <a:cubicBezTo>
                      <a:pt x="91" y="256"/>
                      <a:pt x="92" y="257"/>
                      <a:pt x="93" y="257"/>
                    </a:cubicBezTo>
                    <a:cubicBezTo>
                      <a:pt x="96" y="260"/>
                      <a:pt x="100" y="260"/>
                      <a:pt x="102" y="257"/>
                    </a:cubicBezTo>
                    <a:cubicBezTo>
                      <a:pt x="103" y="256"/>
                      <a:pt x="103" y="255"/>
                      <a:pt x="104" y="254"/>
                    </a:cubicBezTo>
                    <a:cubicBezTo>
                      <a:pt x="105" y="252"/>
                      <a:pt x="106" y="250"/>
                      <a:pt x="108" y="250"/>
                    </a:cubicBezTo>
                    <a:cubicBezTo>
                      <a:pt x="110" y="249"/>
                      <a:pt x="111" y="247"/>
                      <a:pt x="112" y="245"/>
                    </a:cubicBezTo>
                    <a:cubicBezTo>
                      <a:pt x="113" y="242"/>
                      <a:pt x="115" y="240"/>
                      <a:pt x="117" y="238"/>
                    </a:cubicBezTo>
                    <a:cubicBezTo>
                      <a:pt x="120" y="237"/>
                      <a:pt x="120" y="235"/>
                      <a:pt x="120" y="233"/>
                    </a:cubicBezTo>
                    <a:cubicBezTo>
                      <a:pt x="120" y="231"/>
                      <a:pt x="119" y="230"/>
                      <a:pt x="119" y="227"/>
                    </a:cubicBezTo>
                    <a:cubicBezTo>
                      <a:pt x="118" y="225"/>
                      <a:pt x="118" y="223"/>
                      <a:pt x="120" y="221"/>
                    </a:cubicBezTo>
                    <a:cubicBezTo>
                      <a:pt x="120" y="220"/>
                      <a:pt x="120" y="218"/>
                      <a:pt x="121" y="217"/>
                    </a:cubicBezTo>
                    <a:cubicBezTo>
                      <a:pt x="122" y="213"/>
                      <a:pt x="123" y="210"/>
                      <a:pt x="122" y="207"/>
                    </a:cubicBezTo>
                    <a:cubicBezTo>
                      <a:pt x="121" y="205"/>
                      <a:pt x="120" y="203"/>
                      <a:pt x="120" y="201"/>
                    </a:cubicBezTo>
                    <a:cubicBezTo>
                      <a:pt x="120" y="197"/>
                      <a:pt x="120" y="192"/>
                      <a:pt x="120" y="189"/>
                    </a:cubicBezTo>
                    <a:cubicBezTo>
                      <a:pt x="120" y="186"/>
                      <a:pt x="122" y="185"/>
                      <a:pt x="125" y="184"/>
                    </a:cubicBezTo>
                    <a:cubicBezTo>
                      <a:pt x="125" y="184"/>
                      <a:pt x="127" y="183"/>
                      <a:pt x="127" y="182"/>
                    </a:cubicBezTo>
                    <a:cubicBezTo>
                      <a:pt x="130" y="180"/>
                      <a:pt x="132" y="178"/>
                      <a:pt x="136" y="177"/>
                    </a:cubicBezTo>
                    <a:cubicBezTo>
                      <a:pt x="138" y="177"/>
                      <a:pt x="138" y="175"/>
                      <a:pt x="139" y="174"/>
                    </a:cubicBezTo>
                    <a:cubicBezTo>
                      <a:pt x="139" y="172"/>
                      <a:pt x="140" y="170"/>
                      <a:pt x="141" y="169"/>
                    </a:cubicBezTo>
                    <a:cubicBezTo>
                      <a:pt x="146" y="166"/>
                      <a:pt x="149" y="162"/>
                      <a:pt x="153" y="158"/>
                    </a:cubicBezTo>
                    <a:cubicBezTo>
                      <a:pt x="155" y="157"/>
                      <a:pt x="157" y="155"/>
                      <a:pt x="158" y="153"/>
                    </a:cubicBezTo>
                    <a:cubicBezTo>
                      <a:pt x="159" y="151"/>
                      <a:pt x="161" y="149"/>
                      <a:pt x="163" y="147"/>
                    </a:cubicBezTo>
                    <a:cubicBezTo>
                      <a:pt x="164" y="145"/>
                      <a:pt x="165" y="144"/>
                      <a:pt x="168" y="144"/>
                    </a:cubicBezTo>
                    <a:cubicBezTo>
                      <a:pt x="173" y="141"/>
                      <a:pt x="178" y="137"/>
                      <a:pt x="178" y="129"/>
                    </a:cubicBezTo>
                    <a:cubicBezTo>
                      <a:pt x="178" y="127"/>
                      <a:pt x="180" y="126"/>
                      <a:pt x="181" y="124"/>
                    </a:cubicBezTo>
                    <a:cubicBezTo>
                      <a:pt x="184" y="123"/>
                      <a:pt x="187" y="123"/>
                      <a:pt x="190" y="123"/>
                    </a:cubicBezTo>
                    <a:cubicBezTo>
                      <a:pt x="193" y="123"/>
                      <a:pt x="195" y="123"/>
                      <a:pt x="198" y="122"/>
                    </a:cubicBezTo>
                    <a:cubicBezTo>
                      <a:pt x="196" y="115"/>
                      <a:pt x="196" y="115"/>
                      <a:pt x="196" y="115"/>
                    </a:cubicBezTo>
                    <a:cubicBezTo>
                      <a:pt x="195" y="112"/>
                      <a:pt x="195" y="112"/>
                      <a:pt x="195" y="112"/>
                    </a:cubicBezTo>
                    <a:cubicBezTo>
                      <a:pt x="193" y="107"/>
                      <a:pt x="193" y="107"/>
                      <a:pt x="193" y="107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3" y="102"/>
                      <a:pt x="193" y="102"/>
                      <a:pt x="193" y="102"/>
                    </a:cubicBezTo>
                    <a:cubicBezTo>
                      <a:pt x="193" y="99"/>
                      <a:pt x="193" y="99"/>
                      <a:pt x="193" y="99"/>
                    </a:cubicBezTo>
                    <a:cubicBezTo>
                      <a:pt x="190" y="96"/>
                      <a:pt x="190" y="96"/>
                      <a:pt x="190" y="96"/>
                    </a:cubicBezTo>
                    <a:cubicBezTo>
                      <a:pt x="188" y="94"/>
                      <a:pt x="188" y="94"/>
                      <a:pt x="188" y="94"/>
                    </a:cubicBezTo>
                    <a:cubicBezTo>
                      <a:pt x="186" y="92"/>
                      <a:pt x="186" y="92"/>
                      <a:pt x="186" y="92"/>
                    </a:cubicBezTo>
                    <a:cubicBezTo>
                      <a:pt x="186" y="89"/>
                      <a:pt x="186" y="89"/>
                      <a:pt x="186" y="89"/>
                    </a:cubicBezTo>
                    <a:cubicBezTo>
                      <a:pt x="188" y="88"/>
                      <a:pt x="188" y="88"/>
                      <a:pt x="188" y="88"/>
                    </a:cubicBezTo>
                    <a:cubicBezTo>
                      <a:pt x="188" y="86"/>
                      <a:pt x="188" y="86"/>
                      <a:pt x="188" y="86"/>
                    </a:cubicBezTo>
                    <a:cubicBezTo>
                      <a:pt x="190" y="85"/>
                      <a:pt x="190" y="85"/>
                      <a:pt x="190" y="85"/>
                    </a:cubicBezTo>
                    <a:cubicBezTo>
                      <a:pt x="191" y="85"/>
                      <a:pt x="191" y="85"/>
                      <a:pt x="191" y="85"/>
                    </a:cubicBezTo>
                    <a:cubicBezTo>
                      <a:pt x="192" y="84"/>
                      <a:pt x="192" y="84"/>
                      <a:pt x="192" y="84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0" y="80"/>
                      <a:pt x="190" y="80"/>
                      <a:pt x="190" y="80"/>
                    </a:cubicBezTo>
                    <a:cubicBezTo>
                      <a:pt x="188" y="81"/>
                      <a:pt x="188" y="81"/>
                      <a:pt x="188" y="81"/>
                    </a:cubicBezTo>
                    <a:cubicBezTo>
                      <a:pt x="184" y="79"/>
                      <a:pt x="184" y="79"/>
                      <a:pt x="184" y="79"/>
                    </a:cubicBezTo>
                    <a:cubicBezTo>
                      <a:pt x="184" y="77"/>
                      <a:pt x="184" y="77"/>
                      <a:pt x="184" y="77"/>
                    </a:cubicBezTo>
                    <a:cubicBezTo>
                      <a:pt x="186" y="74"/>
                      <a:pt x="186" y="74"/>
                      <a:pt x="186" y="74"/>
                    </a:cubicBezTo>
                    <a:cubicBezTo>
                      <a:pt x="187" y="73"/>
                      <a:pt x="187" y="73"/>
                      <a:pt x="187" y="73"/>
                    </a:cubicBezTo>
                    <a:cubicBezTo>
                      <a:pt x="186" y="72"/>
                      <a:pt x="186" y="72"/>
                      <a:pt x="186" y="72"/>
                    </a:cubicBezTo>
                    <a:cubicBezTo>
                      <a:pt x="186" y="71"/>
                      <a:pt x="186" y="71"/>
                      <a:pt x="186" y="71"/>
                    </a:cubicBezTo>
                    <a:cubicBezTo>
                      <a:pt x="187" y="69"/>
                      <a:pt x="187" y="69"/>
                      <a:pt x="187" y="69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73"/>
                      <a:pt x="189" y="73"/>
                      <a:pt x="189" y="73"/>
                    </a:cubicBezTo>
                    <a:cubicBezTo>
                      <a:pt x="190" y="74"/>
                      <a:pt x="190" y="74"/>
                      <a:pt x="190" y="74"/>
                    </a:cubicBezTo>
                    <a:cubicBezTo>
                      <a:pt x="193" y="74"/>
                      <a:pt x="193" y="74"/>
                      <a:pt x="193" y="74"/>
                    </a:cubicBezTo>
                    <a:cubicBezTo>
                      <a:pt x="192" y="74"/>
                      <a:pt x="192" y="74"/>
                      <a:pt x="192" y="74"/>
                    </a:cubicBezTo>
                    <a:cubicBezTo>
                      <a:pt x="192" y="72"/>
                      <a:pt x="192" y="72"/>
                      <a:pt x="192" y="72"/>
                    </a:cubicBezTo>
                    <a:cubicBezTo>
                      <a:pt x="193" y="73"/>
                      <a:pt x="193" y="73"/>
                      <a:pt x="193" y="73"/>
                    </a:cubicBezTo>
                    <a:cubicBezTo>
                      <a:pt x="196" y="75"/>
                      <a:pt x="196" y="75"/>
                      <a:pt x="196" y="75"/>
                    </a:cubicBezTo>
                    <a:cubicBezTo>
                      <a:pt x="198" y="74"/>
                      <a:pt x="198" y="74"/>
                      <a:pt x="198" y="74"/>
                    </a:cubicBezTo>
                    <a:cubicBezTo>
                      <a:pt x="199" y="76"/>
                      <a:pt x="199" y="76"/>
                      <a:pt x="199" y="76"/>
                    </a:cubicBezTo>
                    <a:cubicBezTo>
                      <a:pt x="201" y="82"/>
                      <a:pt x="201" y="82"/>
                      <a:pt x="201" y="82"/>
                    </a:cubicBezTo>
                    <a:cubicBezTo>
                      <a:pt x="201" y="84"/>
                      <a:pt x="201" y="84"/>
                      <a:pt x="201" y="84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204" y="84"/>
                      <a:pt x="204" y="84"/>
                      <a:pt x="204" y="84"/>
                    </a:cubicBezTo>
                    <a:cubicBezTo>
                      <a:pt x="206" y="84"/>
                      <a:pt x="206" y="84"/>
                      <a:pt x="206" y="84"/>
                    </a:cubicBezTo>
                    <a:cubicBezTo>
                      <a:pt x="213" y="84"/>
                      <a:pt x="213" y="84"/>
                      <a:pt x="213" y="84"/>
                    </a:cubicBezTo>
                    <a:cubicBezTo>
                      <a:pt x="220" y="84"/>
                      <a:pt x="220" y="84"/>
                      <a:pt x="220" y="84"/>
                    </a:cubicBezTo>
                    <a:cubicBezTo>
                      <a:pt x="222" y="84"/>
                      <a:pt x="222" y="84"/>
                      <a:pt x="222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5" y="87"/>
                      <a:pt x="225" y="87"/>
                      <a:pt x="225" y="87"/>
                    </a:cubicBezTo>
                    <a:cubicBezTo>
                      <a:pt x="223" y="90"/>
                      <a:pt x="223" y="90"/>
                      <a:pt x="223" y="90"/>
                    </a:cubicBezTo>
                    <a:cubicBezTo>
                      <a:pt x="222" y="94"/>
                      <a:pt x="222" y="94"/>
                      <a:pt x="222" y="94"/>
                    </a:cubicBezTo>
                    <a:cubicBezTo>
                      <a:pt x="220" y="95"/>
                      <a:pt x="220" y="95"/>
                      <a:pt x="220" y="95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19" y="97"/>
                      <a:pt x="219" y="97"/>
                      <a:pt x="219" y="97"/>
                    </a:cubicBezTo>
                    <a:cubicBezTo>
                      <a:pt x="218" y="97"/>
                      <a:pt x="218" y="97"/>
                      <a:pt x="218" y="97"/>
                    </a:cubicBezTo>
                    <a:cubicBezTo>
                      <a:pt x="216" y="97"/>
                      <a:pt x="216" y="97"/>
                      <a:pt x="216" y="97"/>
                    </a:cubicBezTo>
                    <a:cubicBezTo>
                      <a:pt x="216" y="99"/>
                      <a:pt x="216" y="99"/>
                      <a:pt x="216" y="99"/>
                    </a:cubicBezTo>
                    <a:cubicBezTo>
                      <a:pt x="215" y="100"/>
                      <a:pt x="215" y="100"/>
                      <a:pt x="215" y="100"/>
                    </a:cubicBezTo>
                    <a:cubicBezTo>
                      <a:pt x="217" y="104"/>
                      <a:pt x="217" y="104"/>
                      <a:pt x="217" y="104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21" y="108"/>
                      <a:pt x="221" y="108"/>
                      <a:pt x="221" y="108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1" y="107"/>
                      <a:pt x="221" y="107"/>
                      <a:pt x="221" y="107"/>
                    </a:cubicBez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22" y="102"/>
                      <a:pt x="222" y="102"/>
                      <a:pt x="222" y="102"/>
                    </a:cubicBezTo>
                    <a:cubicBezTo>
                      <a:pt x="222" y="102"/>
                      <a:pt x="223" y="102"/>
                      <a:pt x="223" y="101"/>
                    </a:cubicBezTo>
                    <a:cubicBezTo>
                      <a:pt x="223" y="101"/>
                      <a:pt x="224" y="102"/>
                      <a:pt x="224" y="102"/>
                    </a:cubicBezTo>
                    <a:cubicBezTo>
                      <a:pt x="226" y="102"/>
                      <a:pt x="226" y="102"/>
                      <a:pt x="226" y="102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8" y="109"/>
                      <a:pt x="228" y="109"/>
                      <a:pt x="228" y="109"/>
                    </a:cubicBezTo>
                    <a:cubicBezTo>
                      <a:pt x="230" y="116"/>
                      <a:pt x="230" y="116"/>
                      <a:pt x="230" y="116"/>
                    </a:cubicBezTo>
                    <a:cubicBezTo>
                      <a:pt x="231" y="120"/>
                      <a:pt x="231" y="120"/>
                      <a:pt x="231" y="120"/>
                    </a:cubicBezTo>
                    <a:cubicBezTo>
                      <a:pt x="232" y="122"/>
                      <a:pt x="232" y="122"/>
                      <a:pt x="232" y="122"/>
                    </a:cubicBezTo>
                    <a:cubicBezTo>
                      <a:pt x="232" y="118"/>
                      <a:pt x="232" y="118"/>
                      <a:pt x="232" y="118"/>
                    </a:cubicBezTo>
                    <a:cubicBezTo>
                      <a:pt x="233" y="119"/>
                      <a:pt x="233" y="119"/>
                      <a:pt x="233" y="119"/>
                    </a:cubicBezTo>
                    <a:cubicBezTo>
                      <a:pt x="234" y="118"/>
                      <a:pt x="234" y="118"/>
                      <a:pt x="234" y="118"/>
                    </a:cubicBezTo>
                    <a:cubicBezTo>
                      <a:pt x="235" y="114"/>
                      <a:pt x="235" y="114"/>
                      <a:pt x="235" y="114"/>
                    </a:cubicBezTo>
                    <a:cubicBezTo>
                      <a:pt x="235" y="113"/>
                      <a:pt x="235" y="113"/>
                      <a:pt x="235" y="113"/>
                    </a:cubicBezTo>
                    <a:cubicBezTo>
                      <a:pt x="235" y="108"/>
                      <a:pt x="235" y="108"/>
                      <a:pt x="235" y="108"/>
                    </a:cubicBezTo>
                    <a:cubicBezTo>
                      <a:pt x="236" y="108"/>
                      <a:pt x="236" y="108"/>
                      <a:pt x="236" y="108"/>
                    </a:cubicBezTo>
                    <a:cubicBezTo>
                      <a:pt x="237" y="102"/>
                      <a:pt x="237" y="102"/>
                      <a:pt x="237" y="102"/>
                    </a:cubicBezTo>
                    <a:cubicBezTo>
                      <a:pt x="235" y="98"/>
                      <a:pt x="235" y="98"/>
                      <a:pt x="235" y="98"/>
                    </a:cubicBezTo>
                    <a:cubicBezTo>
                      <a:pt x="238" y="98"/>
                      <a:pt x="238" y="98"/>
                      <a:pt x="238" y="98"/>
                    </a:cubicBezTo>
                    <a:cubicBezTo>
                      <a:pt x="241" y="99"/>
                      <a:pt x="241" y="99"/>
                      <a:pt x="241" y="99"/>
                    </a:cubicBezTo>
                    <a:cubicBezTo>
                      <a:pt x="243" y="95"/>
                      <a:pt x="243" y="95"/>
                      <a:pt x="243" y="95"/>
                    </a:cubicBezTo>
                    <a:cubicBezTo>
                      <a:pt x="246" y="85"/>
                      <a:pt x="246" y="85"/>
                      <a:pt x="246" y="85"/>
                    </a:cubicBezTo>
                    <a:cubicBezTo>
                      <a:pt x="244" y="85"/>
                      <a:pt x="244" y="85"/>
                      <a:pt x="244" y="85"/>
                    </a:cubicBezTo>
                    <a:cubicBezTo>
                      <a:pt x="244" y="83"/>
                      <a:pt x="244" y="83"/>
                      <a:pt x="244" y="83"/>
                    </a:cubicBezTo>
                    <a:cubicBezTo>
                      <a:pt x="247" y="79"/>
                      <a:pt x="247" y="79"/>
                      <a:pt x="247" y="79"/>
                    </a:cubicBezTo>
                    <a:cubicBezTo>
                      <a:pt x="248" y="76"/>
                      <a:pt x="248" y="76"/>
                      <a:pt x="248" y="76"/>
                    </a:cubicBezTo>
                    <a:cubicBezTo>
                      <a:pt x="247" y="74"/>
                      <a:pt x="247" y="74"/>
                      <a:pt x="247" y="74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3" y="66"/>
                      <a:pt x="253" y="66"/>
                      <a:pt x="253" y="66"/>
                    </a:cubicBezTo>
                    <a:cubicBezTo>
                      <a:pt x="256" y="61"/>
                      <a:pt x="256" y="61"/>
                      <a:pt x="256" y="61"/>
                    </a:cubicBezTo>
                    <a:cubicBezTo>
                      <a:pt x="262" y="59"/>
                      <a:pt x="262" y="59"/>
                      <a:pt x="262" y="59"/>
                    </a:cubicBezTo>
                    <a:cubicBezTo>
                      <a:pt x="264" y="59"/>
                      <a:pt x="264" y="59"/>
                      <a:pt x="264" y="59"/>
                    </a:cubicBezTo>
                    <a:cubicBezTo>
                      <a:pt x="264" y="57"/>
                      <a:pt x="264" y="57"/>
                      <a:pt x="264" y="57"/>
                    </a:cubicBezTo>
                    <a:lnTo>
                      <a:pt x="266" y="55"/>
                    </a:lnTo>
                    <a:close/>
                    <a:moveTo>
                      <a:pt x="225" y="130"/>
                    </a:moveTo>
                    <a:cubicBezTo>
                      <a:pt x="225" y="130"/>
                      <a:pt x="225" y="130"/>
                      <a:pt x="225" y="130"/>
                    </a:cubicBezTo>
                    <a:cubicBezTo>
                      <a:pt x="225" y="129"/>
                      <a:pt x="225" y="129"/>
                      <a:pt x="225" y="129"/>
                    </a:cubicBezTo>
                    <a:cubicBezTo>
                      <a:pt x="225" y="129"/>
                      <a:pt x="225" y="129"/>
                      <a:pt x="225" y="13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2" name="Freeform 379"/>
              <p:cNvSpPr>
                <a:spLocks noEditPoints="1"/>
              </p:cNvSpPr>
              <p:nvPr/>
            </p:nvSpPr>
            <p:spPr bwMode="auto">
              <a:xfrm>
                <a:off x="4909" y="2229"/>
                <a:ext cx="546" cy="534"/>
              </a:xfrm>
              <a:custGeom>
                <a:avLst/>
                <a:gdLst>
                  <a:gd name="T0" fmla="*/ 260 w 266"/>
                  <a:gd name="T1" fmla="*/ 52 h 260"/>
                  <a:gd name="T2" fmla="*/ 256 w 266"/>
                  <a:gd name="T3" fmla="*/ 42 h 260"/>
                  <a:gd name="T4" fmla="*/ 248 w 266"/>
                  <a:gd name="T5" fmla="*/ 42 h 260"/>
                  <a:gd name="T6" fmla="*/ 235 w 266"/>
                  <a:gd name="T7" fmla="*/ 46 h 260"/>
                  <a:gd name="T8" fmla="*/ 221 w 266"/>
                  <a:gd name="T9" fmla="*/ 55 h 260"/>
                  <a:gd name="T10" fmla="*/ 214 w 266"/>
                  <a:gd name="T11" fmla="*/ 60 h 260"/>
                  <a:gd name="T12" fmla="*/ 208 w 266"/>
                  <a:gd name="T13" fmla="*/ 68 h 260"/>
                  <a:gd name="T14" fmla="*/ 195 w 266"/>
                  <a:gd name="T15" fmla="*/ 67 h 260"/>
                  <a:gd name="T16" fmla="*/ 188 w 266"/>
                  <a:gd name="T17" fmla="*/ 60 h 260"/>
                  <a:gd name="T18" fmla="*/ 182 w 266"/>
                  <a:gd name="T19" fmla="*/ 59 h 260"/>
                  <a:gd name="T20" fmla="*/ 173 w 266"/>
                  <a:gd name="T21" fmla="*/ 71 h 260"/>
                  <a:gd name="T22" fmla="*/ 150 w 266"/>
                  <a:gd name="T23" fmla="*/ 66 h 260"/>
                  <a:gd name="T24" fmla="*/ 134 w 266"/>
                  <a:gd name="T25" fmla="*/ 63 h 260"/>
                  <a:gd name="T26" fmla="*/ 105 w 266"/>
                  <a:gd name="T27" fmla="*/ 47 h 260"/>
                  <a:gd name="T28" fmla="*/ 104 w 266"/>
                  <a:gd name="T29" fmla="*/ 28 h 260"/>
                  <a:gd name="T30" fmla="*/ 90 w 266"/>
                  <a:gd name="T31" fmla="*/ 16 h 260"/>
                  <a:gd name="T32" fmla="*/ 78 w 266"/>
                  <a:gd name="T33" fmla="*/ 3 h 260"/>
                  <a:gd name="T34" fmla="*/ 58 w 266"/>
                  <a:gd name="T35" fmla="*/ 8 h 260"/>
                  <a:gd name="T36" fmla="*/ 49 w 266"/>
                  <a:gd name="T37" fmla="*/ 21 h 260"/>
                  <a:gd name="T38" fmla="*/ 40 w 266"/>
                  <a:gd name="T39" fmla="*/ 39 h 260"/>
                  <a:gd name="T40" fmla="*/ 28 w 266"/>
                  <a:gd name="T41" fmla="*/ 59 h 260"/>
                  <a:gd name="T42" fmla="*/ 12 w 266"/>
                  <a:gd name="T43" fmla="*/ 60 h 260"/>
                  <a:gd name="T44" fmla="*/ 9 w 266"/>
                  <a:gd name="T45" fmla="*/ 72 h 260"/>
                  <a:gd name="T46" fmla="*/ 22 w 266"/>
                  <a:gd name="T47" fmla="*/ 87 h 260"/>
                  <a:gd name="T48" fmla="*/ 9 w 266"/>
                  <a:gd name="T49" fmla="*/ 98 h 260"/>
                  <a:gd name="T50" fmla="*/ 14 w 266"/>
                  <a:gd name="T51" fmla="*/ 114 h 260"/>
                  <a:gd name="T52" fmla="*/ 17 w 266"/>
                  <a:gd name="T53" fmla="*/ 114 h 260"/>
                  <a:gd name="T54" fmla="*/ 35 w 266"/>
                  <a:gd name="T55" fmla="*/ 132 h 260"/>
                  <a:gd name="T56" fmla="*/ 40 w 266"/>
                  <a:gd name="T57" fmla="*/ 124 h 260"/>
                  <a:gd name="T58" fmla="*/ 54 w 266"/>
                  <a:gd name="T59" fmla="*/ 179 h 260"/>
                  <a:gd name="T60" fmla="*/ 75 w 266"/>
                  <a:gd name="T61" fmla="*/ 222 h 260"/>
                  <a:gd name="T62" fmla="*/ 102 w 266"/>
                  <a:gd name="T63" fmla="*/ 257 h 260"/>
                  <a:gd name="T64" fmla="*/ 120 w 266"/>
                  <a:gd name="T65" fmla="*/ 233 h 260"/>
                  <a:gd name="T66" fmla="*/ 120 w 266"/>
                  <a:gd name="T67" fmla="*/ 201 h 260"/>
                  <a:gd name="T68" fmla="*/ 139 w 266"/>
                  <a:gd name="T69" fmla="*/ 174 h 260"/>
                  <a:gd name="T70" fmla="*/ 168 w 266"/>
                  <a:gd name="T71" fmla="*/ 144 h 260"/>
                  <a:gd name="T72" fmla="*/ 196 w 266"/>
                  <a:gd name="T73" fmla="*/ 115 h 260"/>
                  <a:gd name="T74" fmla="*/ 193 w 266"/>
                  <a:gd name="T75" fmla="*/ 99 h 260"/>
                  <a:gd name="T76" fmla="*/ 188 w 266"/>
                  <a:gd name="T77" fmla="*/ 88 h 260"/>
                  <a:gd name="T78" fmla="*/ 191 w 266"/>
                  <a:gd name="T79" fmla="*/ 82 h 260"/>
                  <a:gd name="T80" fmla="*/ 184 w 266"/>
                  <a:gd name="T81" fmla="*/ 77 h 260"/>
                  <a:gd name="T82" fmla="*/ 187 w 266"/>
                  <a:gd name="T83" fmla="*/ 69 h 260"/>
                  <a:gd name="T84" fmla="*/ 192 w 266"/>
                  <a:gd name="T85" fmla="*/ 74 h 260"/>
                  <a:gd name="T86" fmla="*/ 199 w 266"/>
                  <a:gd name="T87" fmla="*/ 76 h 260"/>
                  <a:gd name="T88" fmla="*/ 206 w 266"/>
                  <a:gd name="T89" fmla="*/ 84 h 260"/>
                  <a:gd name="T90" fmla="*/ 225 w 266"/>
                  <a:gd name="T91" fmla="*/ 87 h 260"/>
                  <a:gd name="T92" fmla="*/ 219 w 266"/>
                  <a:gd name="T93" fmla="*/ 97 h 260"/>
                  <a:gd name="T94" fmla="*/ 217 w 266"/>
                  <a:gd name="T95" fmla="*/ 104 h 260"/>
                  <a:gd name="T96" fmla="*/ 223 w 266"/>
                  <a:gd name="T97" fmla="*/ 104 h 260"/>
                  <a:gd name="T98" fmla="*/ 227 w 266"/>
                  <a:gd name="T99" fmla="*/ 104 h 260"/>
                  <a:gd name="T100" fmla="*/ 232 w 266"/>
                  <a:gd name="T101" fmla="*/ 118 h 260"/>
                  <a:gd name="T102" fmla="*/ 235 w 266"/>
                  <a:gd name="T103" fmla="*/ 108 h 260"/>
                  <a:gd name="T104" fmla="*/ 241 w 266"/>
                  <a:gd name="T105" fmla="*/ 99 h 260"/>
                  <a:gd name="T106" fmla="*/ 247 w 266"/>
                  <a:gd name="T107" fmla="*/ 79 h 260"/>
                  <a:gd name="T108" fmla="*/ 253 w 266"/>
                  <a:gd name="T109" fmla="*/ 66 h 260"/>
                  <a:gd name="T110" fmla="*/ 266 w 266"/>
                  <a:gd name="T111" fmla="*/ 5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6" h="260">
                    <a:moveTo>
                      <a:pt x="266" y="55"/>
                    </a:moveTo>
                    <a:cubicBezTo>
                      <a:pt x="266" y="53"/>
                      <a:pt x="266" y="53"/>
                      <a:pt x="266" y="53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3" y="52"/>
                      <a:pt x="263" y="52"/>
                      <a:pt x="263" y="52"/>
                    </a:cubicBezTo>
                    <a:cubicBezTo>
                      <a:pt x="260" y="52"/>
                      <a:pt x="260" y="52"/>
                      <a:pt x="260" y="52"/>
                    </a:cubicBezTo>
                    <a:cubicBezTo>
                      <a:pt x="259" y="49"/>
                      <a:pt x="259" y="49"/>
                      <a:pt x="259" y="49"/>
                    </a:cubicBezTo>
                    <a:cubicBezTo>
                      <a:pt x="261" y="47"/>
                      <a:pt x="261" y="47"/>
                      <a:pt x="261" y="47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57" y="44"/>
                      <a:pt x="257" y="44"/>
                      <a:pt x="257" y="44"/>
                    </a:cubicBezTo>
                    <a:cubicBezTo>
                      <a:pt x="256" y="42"/>
                      <a:pt x="256" y="42"/>
                      <a:pt x="256" y="42"/>
                    </a:cubicBezTo>
                    <a:cubicBezTo>
                      <a:pt x="256" y="39"/>
                      <a:pt x="256" y="39"/>
                      <a:pt x="256" y="39"/>
                    </a:cubicBezTo>
                    <a:cubicBezTo>
                      <a:pt x="254" y="38"/>
                      <a:pt x="254" y="38"/>
                      <a:pt x="254" y="38"/>
                    </a:cubicBezTo>
                    <a:cubicBezTo>
                      <a:pt x="254" y="38"/>
                      <a:pt x="250" y="39"/>
                      <a:pt x="249" y="39"/>
                    </a:cubicBezTo>
                    <a:cubicBezTo>
                      <a:pt x="248" y="40"/>
                      <a:pt x="248" y="41"/>
                      <a:pt x="248" y="41"/>
                    </a:cubicBezTo>
                    <a:cubicBezTo>
                      <a:pt x="248" y="42"/>
                      <a:pt x="248" y="42"/>
                      <a:pt x="248" y="42"/>
                    </a:cubicBezTo>
                    <a:cubicBezTo>
                      <a:pt x="245" y="41"/>
                      <a:pt x="245" y="41"/>
                      <a:pt x="245" y="41"/>
                    </a:cubicBezTo>
                    <a:cubicBezTo>
                      <a:pt x="241" y="42"/>
                      <a:pt x="241" y="42"/>
                      <a:pt x="241" y="42"/>
                    </a:cubicBezTo>
                    <a:cubicBezTo>
                      <a:pt x="240" y="40"/>
                      <a:pt x="240" y="40"/>
                      <a:pt x="240" y="40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5" y="46"/>
                      <a:pt x="235" y="46"/>
                      <a:pt x="235" y="46"/>
                    </a:cubicBezTo>
                    <a:cubicBezTo>
                      <a:pt x="229" y="47"/>
                      <a:pt x="229" y="47"/>
                      <a:pt x="229" y="47"/>
                    </a:cubicBezTo>
                    <a:cubicBezTo>
                      <a:pt x="228" y="50"/>
                      <a:pt x="228" y="50"/>
                      <a:pt x="228" y="50"/>
                    </a:cubicBezTo>
                    <a:cubicBezTo>
                      <a:pt x="225" y="52"/>
                      <a:pt x="225" y="52"/>
                      <a:pt x="225" y="52"/>
                    </a:cubicBezTo>
                    <a:cubicBezTo>
                      <a:pt x="223" y="52"/>
                      <a:pt x="223" y="52"/>
                      <a:pt x="223" y="52"/>
                    </a:cubicBezTo>
                    <a:cubicBezTo>
                      <a:pt x="221" y="55"/>
                      <a:pt x="221" y="55"/>
                      <a:pt x="221" y="55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5" y="56"/>
                      <a:pt x="215" y="56"/>
                      <a:pt x="215" y="56"/>
                    </a:cubicBezTo>
                    <a:cubicBezTo>
                      <a:pt x="214" y="59"/>
                      <a:pt x="214" y="59"/>
                      <a:pt x="214" y="59"/>
                    </a:cubicBezTo>
                    <a:cubicBezTo>
                      <a:pt x="214" y="60"/>
                      <a:pt x="214" y="60"/>
                      <a:pt x="214" y="60"/>
                    </a:cubicBezTo>
                    <a:cubicBezTo>
                      <a:pt x="217" y="62"/>
                      <a:pt x="217" y="62"/>
                      <a:pt x="217" y="62"/>
                    </a:cubicBezTo>
                    <a:cubicBezTo>
                      <a:pt x="217" y="66"/>
                      <a:pt x="217" y="66"/>
                      <a:pt x="217" y="66"/>
                    </a:cubicBezTo>
                    <a:cubicBezTo>
                      <a:pt x="213" y="68"/>
                      <a:pt x="213" y="68"/>
                      <a:pt x="213" y="68"/>
                    </a:cubicBezTo>
                    <a:cubicBezTo>
                      <a:pt x="211" y="67"/>
                      <a:pt x="211" y="67"/>
                      <a:pt x="211" y="67"/>
                    </a:cubicBezTo>
                    <a:cubicBezTo>
                      <a:pt x="208" y="68"/>
                      <a:pt x="208" y="68"/>
                      <a:pt x="208" y="68"/>
                    </a:cubicBezTo>
                    <a:cubicBezTo>
                      <a:pt x="205" y="67"/>
                      <a:pt x="205" y="67"/>
                      <a:pt x="205" y="67"/>
                    </a:cubicBezTo>
                    <a:cubicBezTo>
                      <a:pt x="204" y="67"/>
                      <a:pt x="204" y="67"/>
                      <a:pt x="204" y="67"/>
                    </a:cubicBezTo>
                    <a:cubicBezTo>
                      <a:pt x="201" y="70"/>
                      <a:pt x="201" y="70"/>
                      <a:pt x="201" y="70"/>
                    </a:cubicBezTo>
                    <a:cubicBezTo>
                      <a:pt x="199" y="70"/>
                      <a:pt x="199" y="70"/>
                      <a:pt x="199" y="70"/>
                    </a:cubicBezTo>
                    <a:cubicBezTo>
                      <a:pt x="195" y="67"/>
                      <a:pt x="195" y="67"/>
                      <a:pt x="195" y="67"/>
                    </a:cubicBezTo>
                    <a:cubicBezTo>
                      <a:pt x="193" y="68"/>
                      <a:pt x="193" y="68"/>
                      <a:pt x="193" y="68"/>
                    </a:cubicBezTo>
                    <a:cubicBezTo>
                      <a:pt x="190" y="67"/>
                      <a:pt x="190" y="67"/>
                      <a:pt x="190" y="67"/>
                    </a:cubicBezTo>
                    <a:cubicBezTo>
                      <a:pt x="188" y="64"/>
                      <a:pt x="188" y="64"/>
                      <a:pt x="188" y="64"/>
                    </a:cubicBezTo>
                    <a:cubicBezTo>
                      <a:pt x="189" y="64"/>
                      <a:pt x="189" y="64"/>
                      <a:pt x="189" y="64"/>
                    </a:cubicBezTo>
                    <a:cubicBezTo>
                      <a:pt x="188" y="60"/>
                      <a:pt x="188" y="60"/>
                      <a:pt x="188" y="60"/>
                    </a:cubicBezTo>
                    <a:cubicBezTo>
                      <a:pt x="188" y="59"/>
                      <a:pt x="188" y="59"/>
                      <a:pt x="188" y="59"/>
                    </a:cubicBezTo>
                    <a:cubicBezTo>
                      <a:pt x="186" y="56"/>
                      <a:pt x="186" y="56"/>
                      <a:pt x="186" y="56"/>
                    </a:cubicBezTo>
                    <a:cubicBezTo>
                      <a:pt x="183" y="56"/>
                      <a:pt x="183" y="56"/>
                      <a:pt x="183" y="56"/>
                    </a:cubicBezTo>
                    <a:cubicBezTo>
                      <a:pt x="181" y="57"/>
                      <a:pt x="181" y="57"/>
                      <a:pt x="181" y="57"/>
                    </a:cubicBezTo>
                    <a:cubicBezTo>
                      <a:pt x="182" y="59"/>
                      <a:pt x="182" y="59"/>
                      <a:pt x="182" y="59"/>
                    </a:cubicBezTo>
                    <a:cubicBezTo>
                      <a:pt x="181" y="63"/>
                      <a:pt x="181" y="63"/>
                      <a:pt x="181" y="63"/>
                    </a:cubicBezTo>
                    <a:cubicBezTo>
                      <a:pt x="183" y="67"/>
                      <a:pt x="183" y="67"/>
                      <a:pt x="183" y="67"/>
                    </a:cubicBezTo>
                    <a:cubicBezTo>
                      <a:pt x="183" y="72"/>
                      <a:pt x="183" y="72"/>
                      <a:pt x="183" y="72"/>
                    </a:cubicBezTo>
                    <a:cubicBezTo>
                      <a:pt x="177" y="72"/>
                      <a:pt x="177" y="72"/>
                      <a:pt x="177" y="72"/>
                    </a:cubicBezTo>
                    <a:cubicBezTo>
                      <a:pt x="173" y="71"/>
                      <a:pt x="173" y="71"/>
                      <a:pt x="173" y="71"/>
                    </a:cubicBezTo>
                    <a:cubicBezTo>
                      <a:pt x="172" y="72"/>
                      <a:pt x="172" y="72"/>
                      <a:pt x="172" y="72"/>
                    </a:cubicBezTo>
                    <a:cubicBezTo>
                      <a:pt x="167" y="70"/>
                      <a:pt x="167" y="70"/>
                      <a:pt x="167" y="70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56" y="69"/>
                      <a:pt x="156" y="69"/>
                      <a:pt x="156" y="69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49" y="64"/>
                      <a:pt x="149" y="64"/>
                      <a:pt x="149" y="64"/>
                    </a:cubicBezTo>
                    <a:cubicBezTo>
                      <a:pt x="145" y="63"/>
                      <a:pt x="145" y="63"/>
                      <a:pt x="145" y="63"/>
                    </a:cubicBezTo>
                    <a:cubicBezTo>
                      <a:pt x="142" y="65"/>
                      <a:pt x="142" y="65"/>
                      <a:pt x="142" y="65"/>
                    </a:cubicBezTo>
                    <a:cubicBezTo>
                      <a:pt x="139" y="63"/>
                      <a:pt x="139" y="63"/>
                      <a:pt x="139" y="63"/>
                    </a:cubicBezTo>
                    <a:cubicBezTo>
                      <a:pt x="134" y="63"/>
                      <a:pt x="134" y="63"/>
                      <a:pt x="134" y="63"/>
                    </a:cubicBezTo>
                    <a:cubicBezTo>
                      <a:pt x="130" y="62"/>
                      <a:pt x="130" y="62"/>
                      <a:pt x="130" y="62"/>
                    </a:cubicBezTo>
                    <a:cubicBezTo>
                      <a:pt x="122" y="56"/>
                      <a:pt x="122" y="56"/>
                      <a:pt x="122" y="56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5" y="47"/>
                      <a:pt x="105" y="47"/>
                      <a:pt x="105" y="47"/>
                    </a:cubicBezTo>
                    <a:cubicBezTo>
                      <a:pt x="107" y="42"/>
                      <a:pt x="107" y="42"/>
                      <a:pt x="107" y="42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07" y="32"/>
                      <a:pt x="107" y="32"/>
                      <a:pt x="107" y="32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5" y="99"/>
                      <a:pt x="5" y="99"/>
                      <a:pt x="5" y="99"/>
                    </a:cubicBezTo>
                    <a:cubicBezTo>
                      <a:pt x="1" y="102"/>
                      <a:pt x="1" y="102"/>
                      <a:pt x="1" y="10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" y="107"/>
                      <a:pt x="2" y="107"/>
                      <a:pt x="2" y="108"/>
                    </a:cubicBezTo>
                    <a:cubicBezTo>
                      <a:pt x="5" y="112"/>
                      <a:pt x="9" y="114"/>
                      <a:pt x="14" y="114"/>
                    </a:cubicBezTo>
                    <a:cubicBezTo>
                      <a:pt x="15" y="114"/>
                      <a:pt x="16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5" y="117"/>
                      <a:pt x="13" y="118"/>
                      <a:pt x="9" y="117"/>
                    </a:cubicBezTo>
                    <a:cubicBezTo>
                      <a:pt x="9" y="117"/>
                      <a:pt x="8" y="117"/>
                      <a:pt x="8" y="118"/>
                    </a:cubicBezTo>
                    <a:cubicBezTo>
                      <a:pt x="7" y="118"/>
                      <a:pt x="7" y="119"/>
                      <a:pt x="8" y="119"/>
                    </a:cubicBezTo>
                    <a:cubicBezTo>
                      <a:pt x="12" y="123"/>
                      <a:pt x="14" y="127"/>
                      <a:pt x="18" y="130"/>
                    </a:cubicBezTo>
                    <a:cubicBezTo>
                      <a:pt x="25" y="136"/>
                      <a:pt x="27" y="136"/>
                      <a:pt x="35" y="132"/>
                    </a:cubicBezTo>
                    <a:cubicBezTo>
                      <a:pt x="38" y="129"/>
                      <a:pt x="40" y="127"/>
                      <a:pt x="40" y="124"/>
                    </a:cubicBezTo>
                    <a:cubicBezTo>
                      <a:pt x="40" y="124"/>
                      <a:pt x="40" y="124"/>
                      <a:pt x="40" y="124"/>
                    </a:cubicBezTo>
                    <a:cubicBezTo>
                      <a:pt x="40" y="123"/>
                      <a:pt x="40" y="123"/>
                      <a:pt x="40" y="123"/>
                    </a:cubicBezTo>
                    <a:cubicBezTo>
                      <a:pt x="40" y="123"/>
                      <a:pt x="40" y="123"/>
                      <a:pt x="40" y="123"/>
                    </a:cubicBezTo>
                    <a:cubicBezTo>
                      <a:pt x="40" y="123"/>
                      <a:pt x="40" y="123"/>
                      <a:pt x="40" y="124"/>
                    </a:cubicBezTo>
                    <a:cubicBezTo>
                      <a:pt x="41" y="124"/>
                      <a:pt x="41" y="124"/>
                      <a:pt x="41" y="124"/>
                    </a:cubicBezTo>
                    <a:cubicBezTo>
                      <a:pt x="42" y="129"/>
                      <a:pt x="45" y="134"/>
                      <a:pt x="45" y="139"/>
                    </a:cubicBezTo>
                    <a:cubicBezTo>
                      <a:pt x="45" y="142"/>
                      <a:pt x="44" y="144"/>
                      <a:pt x="45" y="146"/>
                    </a:cubicBezTo>
                    <a:cubicBezTo>
                      <a:pt x="47" y="152"/>
                      <a:pt x="47" y="157"/>
                      <a:pt x="49" y="162"/>
                    </a:cubicBezTo>
                    <a:cubicBezTo>
                      <a:pt x="50" y="168"/>
                      <a:pt x="54" y="173"/>
                      <a:pt x="54" y="179"/>
                    </a:cubicBezTo>
                    <a:cubicBezTo>
                      <a:pt x="54" y="180"/>
                      <a:pt x="55" y="181"/>
                      <a:pt x="55" y="182"/>
                    </a:cubicBezTo>
                    <a:cubicBezTo>
                      <a:pt x="57" y="185"/>
                      <a:pt x="59" y="189"/>
                      <a:pt x="61" y="192"/>
                    </a:cubicBezTo>
                    <a:cubicBezTo>
                      <a:pt x="64" y="196"/>
                      <a:pt x="65" y="200"/>
                      <a:pt x="67" y="205"/>
                    </a:cubicBezTo>
                    <a:cubicBezTo>
                      <a:pt x="67" y="207"/>
                      <a:pt x="68" y="209"/>
                      <a:pt x="69" y="211"/>
                    </a:cubicBezTo>
                    <a:cubicBezTo>
                      <a:pt x="70" y="215"/>
                      <a:pt x="72" y="220"/>
                      <a:pt x="75" y="222"/>
                    </a:cubicBezTo>
                    <a:cubicBezTo>
                      <a:pt x="77" y="225"/>
                      <a:pt x="79" y="227"/>
                      <a:pt x="80" y="230"/>
                    </a:cubicBezTo>
                    <a:cubicBezTo>
                      <a:pt x="82" y="235"/>
                      <a:pt x="85" y="240"/>
                      <a:pt x="86" y="245"/>
                    </a:cubicBezTo>
                    <a:cubicBezTo>
                      <a:pt x="86" y="249"/>
                      <a:pt x="88" y="252"/>
                      <a:pt x="90" y="255"/>
                    </a:cubicBezTo>
                    <a:cubicBezTo>
                      <a:pt x="91" y="256"/>
                      <a:pt x="92" y="257"/>
                      <a:pt x="93" y="257"/>
                    </a:cubicBezTo>
                    <a:cubicBezTo>
                      <a:pt x="96" y="260"/>
                      <a:pt x="100" y="260"/>
                      <a:pt x="102" y="257"/>
                    </a:cubicBezTo>
                    <a:cubicBezTo>
                      <a:pt x="103" y="256"/>
                      <a:pt x="103" y="255"/>
                      <a:pt x="104" y="254"/>
                    </a:cubicBezTo>
                    <a:cubicBezTo>
                      <a:pt x="105" y="252"/>
                      <a:pt x="106" y="250"/>
                      <a:pt x="108" y="250"/>
                    </a:cubicBezTo>
                    <a:cubicBezTo>
                      <a:pt x="110" y="249"/>
                      <a:pt x="111" y="247"/>
                      <a:pt x="112" y="245"/>
                    </a:cubicBezTo>
                    <a:cubicBezTo>
                      <a:pt x="113" y="242"/>
                      <a:pt x="115" y="240"/>
                      <a:pt x="117" y="238"/>
                    </a:cubicBezTo>
                    <a:cubicBezTo>
                      <a:pt x="120" y="237"/>
                      <a:pt x="120" y="235"/>
                      <a:pt x="120" y="233"/>
                    </a:cubicBezTo>
                    <a:cubicBezTo>
                      <a:pt x="120" y="231"/>
                      <a:pt x="119" y="230"/>
                      <a:pt x="119" y="227"/>
                    </a:cubicBezTo>
                    <a:cubicBezTo>
                      <a:pt x="118" y="225"/>
                      <a:pt x="118" y="223"/>
                      <a:pt x="120" y="221"/>
                    </a:cubicBezTo>
                    <a:cubicBezTo>
                      <a:pt x="120" y="220"/>
                      <a:pt x="120" y="218"/>
                      <a:pt x="121" y="217"/>
                    </a:cubicBezTo>
                    <a:cubicBezTo>
                      <a:pt x="122" y="213"/>
                      <a:pt x="123" y="210"/>
                      <a:pt x="122" y="207"/>
                    </a:cubicBezTo>
                    <a:cubicBezTo>
                      <a:pt x="121" y="205"/>
                      <a:pt x="120" y="203"/>
                      <a:pt x="120" y="201"/>
                    </a:cubicBezTo>
                    <a:cubicBezTo>
                      <a:pt x="120" y="197"/>
                      <a:pt x="120" y="192"/>
                      <a:pt x="120" y="189"/>
                    </a:cubicBezTo>
                    <a:cubicBezTo>
                      <a:pt x="120" y="186"/>
                      <a:pt x="122" y="185"/>
                      <a:pt x="125" y="184"/>
                    </a:cubicBezTo>
                    <a:cubicBezTo>
                      <a:pt x="125" y="184"/>
                      <a:pt x="127" y="183"/>
                      <a:pt x="127" y="182"/>
                    </a:cubicBezTo>
                    <a:cubicBezTo>
                      <a:pt x="130" y="180"/>
                      <a:pt x="132" y="178"/>
                      <a:pt x="136" y="177"/>
                    </a:cubicBezTo>
                    <a:cubicBezTo>
                      <a:pt x="138" y="177"/>
                      <a:pt x="138" y="175"/>
                      <a:pt x="139" y="174"/>
                    </a:cubicBezTo>
                    <a:cubicBezTo>
                      <a:pt x="139" y="172"/>
                      <a:pt x="140" y="170"/>
                      <a:pt x="141" y="169"/>
                    </a:cubicBezTo>
                    <a:cubicBezTo>
                      <a:pt x="146" y="166"/>
                      <a:pt x="149" y="162"/>
                      <a:pt x="153" y="158"/>
                    </a:cubicBezTo>
                    <a:cubicBezTo>
                      <a:pt x="155" y="157"/>
                      <a:pt x="157" y="155"/>
                      <a:pt x="158" y="153"/>
                    </a:cubicBezTo>
                    <a:cubicBezTo>
                      <a:pt x="159" y="151"/>
                      <a:pt x="161" y="149"/>
                      <a:pt x="163" y="147"/>
                    </a:cubicBezTo>
                    <a:cubicBezTo>
                      <a:pt x="164" y="145"/>
                      <a:pt x="165" y="144"/>
                      <a:pt x="168" y="144"/>
                    </a:cubicBezTo>
                    <a:cubicBezTo>
                      <a:pt x="173" y="141"/>
                      <a:pt x="178" y="137"/>
                      <a:pt x="178" y="129"/>
                    </a:cubicBezTo>
                    <a:cubicBezTo>
                      <a:pt x="178" y="127"/>
                      <a:pt x="180" y="126"/>
                      <a:pt x="181" y="124"/>
                    </a:cubicBezTo>
                    <a:cubicBezTo>
                      <a:pt x="184" y="123"/>
                      <a:pt x="187" y="123"/>
                      <a:pt x="190" y="123"/>
                    </a:cubicBezTo>
                    <a:cubicBezTo>
                      <a:pt x="193" y="123"/>
                      <a:pt x="195" y="123"/>
                      <a:pt x="198" y="122"/>
                    </a:cubicBezTo>
                    <a:cubicBezTo>
                      <a:pt x="196" y="115"/>
                      <a:pt x="196" y="115"/>
                      <a:pt x="196" y="115"/>
                    </a:cubicBezTo>
                    <a:cubicBezTo>
                      <a:pt x="195" y="112"/>
                      <a:pt x="195" y="112"/>
                      <a:pt x="195" y="112"/>
                    </a:cubicBezTo>
                    <a:cubicBezTo>
                      <a:pt x="193" y="107"/>
                      <a:pt x="193" y="107"/>
                      <a:pt x="193" y="107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3" y="102"/>
                      <a:pt x="193" y="102"/>
                      <a:pt x="193" y="102"/>
                    </a:cubicBezTo>
                    <a:cubicBezTo>
                      <a:pt x="193" y="99"/>
                      <a:pt x="193" y="99"/>
                      <a:pt x="193" y="99"/>
                    </a:cubicBezTo>
                    <a:cubicBezTo>
                      <a:pt x="190" y="96"/>
                      <a:pt x="190" y="96"/>
                      <a:pt x="190" y="96"/>
                    </a:cubicBezTo>
                    <a:cubicBezTo>
                      <a:pt x="188" y="94"/>
                      <a:pt x="188" y="94"/>
                      <a:pt x="188" y="94"/>
                    </a:cubicBezTo>
                    <a:cubicBezTo>
                      <a:pt x="186" y="92"/>
                      <a:pt x="186" y="92"/>
                      <a:pt x="186" y="92"/>
                    </a:cubicBezTo>
                    <a:cubicBezTo>
                      <a:pt x="186" y="89"/>
                      <a:pt x="186" y="89"/>
                      <a:pt x="186" y="89"/>
                    </a:cubicBezTo>
                    <a:cubicBezTo>
                      <a:pt x="188" y="88"/>
                      <a:pt x="188" y="88"/>
                      <a:pt x="188" y="88"/>
                    </a:cubicBezTo>
                    <a:cubicBezTo>
                      <a:pt x="188" y="86"/>
                      <a:pt x="188" y="86"/>
                      <a:pt x="188" y="86"/>
                    </a:cubicBezTo>
                    <a:cubicBezTo>
                      <a:pt x="190" y="85"/>
                      <a:pt x="190" y="85"/>
                      <a:pt x="190" y="85"/>
                    </a:cubicBezTo>
                    <a:cubicBezTo>
                      <a:pt x="191" y="85"/>
                      <a:pt x="191" y="85"/>
                      <a:pt x="191" y="85"/>
                    </a:cubicBezTo>
                    <a:cubicBezTo>
                      <a:pt x="192" y="84"/>
                      <a:pt x="192" y="84"/>
                      <a:pt x="192" y="84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0" y="80"/>
                      <a:pt x="190" y="80"/>
                      <a:pt x="190" y="80"/>
                    </a:cubicBezTo>
                    <a:cubicBezTo>
                      <a:pt x="188" y="81"/>
                      <a:pt x="188" y="81"/>
                      <a:pt x="188" y="81"/>
                    </a:cubicBezTo>
                    <a:cubicBezTo>
                      <a:pt x="184" y="79"/>
                      <a:pt x="184" y="79"/>
                      <a:pt x="184" y="79"/>
                    </a:cubicBezTo>
                    <a:cubicBezTo>
                      <a:pt x="184" y="77"/>
                      <a:pt x="184" y="77"/>
                      <a:pt x="184" y="77"/>
                    </a:cubicBezTo>
                    <a:cubicBezTo>
                      <a:pt x="186" y="74"/>
                      <a:pt x="186" y="74"/>
                      <a:pt x="186" y="74"/>
                    </a:cubicBezTo>
                    <a:cubicBezTo>
                      <a:pt x="187" y="73"/>
                      <a:pt x="187" y="73"/>
                      <a:pt x="187" y="73"/>
                    </a:cubicBezTo>
                    <a:cubicBezTo>
                      <a:pt x="186" y="72"/>
                      <a:pt x="186" y="72"/>
                      <a:pt x="186" y="72"/>
                    </a:cubicBezTo>
                    <a:cubicBezTo>
                      <a:pt x="186" y="71"/>
                      <a:pt x="186" y="71"/>
                      <a:pt x="186" y="71"/>
                    </a:cubicBezTo>
                    <a:cubicBezTo>
                      <a:pt x="187" y="69"/>
                      <a:pt x="187" y="69"/>
                      <a:pt x="187" y="69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73"/>
                      <a:pt x="189" y="73"/>
                      <a:pt x="189" y="73"/>
                    </a:cubicBezTo>
                    <a:cubicBezTo>
                      <a:pt x="190" y="74"/>
                      <a:pt x="190" y="74"/>
                      <a:pt x="190" y="74"/>
                    </a:cubicBezTo>
                    <a:cubicBezTo>
                      <a:pt x="193" y="74"/>
                      <a:pt x="193" y="74"/>
                      <a:pt x="193" y="74"/>
                    </a:cubicBezTo>
                    <a:cubicBezTo>
                      <a:pt x="192" y="74"/>
                      <a:pt x="192" y="74"/>
                      <a:pt x="192" y="74"/>
                    </a:cubicBezTo>
                    <a:cubicBezTo>
                      <a:pt x="192" y="72"/>
                      <a:pt x="192" y="72"/>
                      <a:pt x="192" y="72"/>
                    </a:cubicBezTo>
                    <a:cubicBezTo>
                      <a:pt x="193" y="73"/>
                      <a:pt x="193" y="73"/>
                      <a:pt x="193" y="73"/>
                    </a:cubicBezTo>
                    <a:cubicBezTo>
                      <a:pt x="196" y="75"/>
                      <a:pt x="196" y="75"/>
                      <a:pt x="196" y="75"/>
                    </a:cubicBezTo>
                    <a:cubicBezTo>
                      <a:pt x="198" y="74"/>
                      <a:pt x="198" y="74"/>
                      <a:pt x="198" y="74"/>
                    </a:cubicBezTo>
                    <a:cubicBezTo>
                      <a:pt x="199" y="76"/>
                      <a:pt x="199" y="76"/>
                      <a:pt x="199" y="76"/>
                    </a:cubicBezTo>
                    <a:cubicBezTo>
                      <a:pt x="201" y="82"/>
                      <a:pt x="201" y="82"/>
                      <a:pt x="201" y="82"/>
                    </a:cubicBezTo>
                    <a:cubicBezTo>
                      <a:pt x="201" y="84"/>
                      <a:pt x="201" y="84"/>
                      <a:pt x="201" y="84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204" y="84"/>
                      <a:pt x="204" y="84"/>
                      <a:pt x="204" y="84"/>
                    </a:cubicBezTo>
                    <a:cubicBezTo>
                      <a:pt x="206" y="84"/>
                      <a:pt x="206" y="84"/>
                      <a:pt x="206" y="84"/>
                    </a:cubicBezTo>
                    <a:cubicBezTo>
                      <a:pt x="213" y="84"/>
                      <a:pt x="213" y="84"/>
                      <a:pt x="213" y="84"/>
                    </a:cubicBezTo>
                    <a:cubicBezTo>
                      <a:pt x="220" y="84"/>
                      <a:pt x="220" y="84"/>
                      <a:pt x="220" y="84"/>
                    </a:cubicBezTo>
                    <a:cubicBezTo>
                      <a:pt x="222" y="84"/>
                      <a:pt x="222" y="84"/>
                      <a:pt x="222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5" y="87"/>
                      <a:pt x="225" y="87"/>
                      <a:pt x="225" y="87"/>
                    </a:cubicBezTo>
                    <a:cubicBezTo>
                      <a:pt x="223" y="90"/>
                      <a:pt x="223" y="90"/>
                      <a:pt x="223" y="90"/>
                    </a:cubicBezTo>
                    <a:cubicBezTo>
                      <a:pt x="222" y="94"/>
                      <a:pt x="222" y="94"/>
                      <a:pt x="222" y="94"/>
                    </a:cubicBezTo>
                    <a:cubicBezTo>
                      <a:pt x="220" y="95"/>
                      <a:pt x="220" y="95"/>
                      <a:pt x="220" y="95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19" y="97"/>
                      <a:pt x="219" y="97"/>
                      <a:pt x="219" y="97"/>
                    </a:cubicBezTo>
                    <a:cubicBezTo>
                      <a:pt x="218" y="97"/>
                      <a:pt x="218" y="97"/>
                      <a:pt x="218" y="97"/>
                    </a:cubicBezTo>
                    <a:cubicBezTo>
                      <a:pt x="216" y="97"/>
                      <a:pt x="216" y="97"/>
                      <a:pt x="216" y="97"/>
                    </a:cubicBezTo>
                    <a:cubicBezTo>
                      <a:pt x="216" y="99"/>
                      <a:pt x="216" y="99"/>
                      <a:pt x="216" y="99"/>
                    </a:cubicBezTo>
                    <a:cubicBezTo>
                      <a:pt x="215" y="100"/>
                      <a:pt x="215" y="100"/>
                      <a:pt x="215" y="100"/>
                    </a:cubicBezTo>
                    <a:cubicBezTo>
                      <a:pt x="217" y="104"/>
                      <a:pt x="217" y="104"/>
                      <a:pt x="217" y="104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21" y="108"/>
                      <a:pt x="221" y="108"/>
                      <a:pt x="221" y="108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1" y="107"/>
                      <a:pt x="221" y="107"/>
                      <a:pt x="221" y="107"/>
                    </a:cubicBez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22" y="102"/>
                      <a:pt x="222" y="102"/>
                      <a:pt x="222" y="102"/>
                    </a:cubicBezTo>
                    <a:cubicBezTo>
                      <a:pt x="222" y="102"/>
                      <a:pt x="223" y="102"/>
                      <a:pt x="223" y="101"/>
                    </a:cubicBezTo>
                    <a:cubicBezTo>
                      <a:pt x="223" y="101"/>
                      <a:pt x="224" y="102"/>
                      <a:pt x="224" y="102"/>
                    </a:cubicBezTo>
                    <a:cubicBezTo>
                      <a:pt x="226" y="102"/>
                      <a:pt x="226" y="102"/>
                      <a:pt x="226" y="102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8" y="109"/>
                      <a:pt x="228" y="109"/>
                      <a:pt x="228" y="109"/>
                    </a:cubicBezTo>
                    <a:cubicBezTo>
                      <a:pt x="230" y="116"/>
                      <a:pt x="230" y="116"/>
                      <a:pt x="230" y="116"/>
                    </a:cubicBezTo>
                    <a:cubicBezTo>
                      <a:pt x="231" y="120"/>
                      <a:pt x="231" y="120"/>
                      <a:pt x="231" y="120"/>
                    </a:cubicBezTo>
                    <a:cubicBezTo>
                      <a:pt x="232" y="122"/>
                      <a:pt x="232" y="122"/>
                      <a:pt x="232" y="122"/>
                    </a:cubicBezTo>
                    <a:cubicBezTo>
                      <a:pt x="232" y="118"/>
                      <a:pt x="232" y="118"/>
                      <a:pt x="232" y="118"/>
                    </a:cubicBezTo>
                    <a:cubicBezTo>
                      <a:pt x="233" y="119"/>
                      <a:pt x="233" y="119"/>
                      <a:pt x="233" y="119"/>
                    </a:cubicBezTo>
                    <a:cubicBezTo>
                      <a:pt x="234" y="118"/>
                      <a:pt x="234" y="118"/>
                      <a:pt x="234" y="118"/>
                    </a:cubicBezTo>
                    <a:cubicBezTo>
                      <a:pt x="235" y="114"/>
                      <a:pt x="235" y="114"/>
                      <a:pt x="235" y="114"/>
                    </a:cubicBezTo>
                    <a:cubicBezTo>
                      <a:pt x="235" y="113"/>
                      <a:pt x="235" y="113"/>
                      <a:pt x="235" y="113"/>
                    </a:cubicBezTo>
                    <a:cubicBezTo>
                      <a:pt x="235" y="108"/>
                      <a:pt x="235" y="108"/>
                      <a:pt x="235" y="108"/>
                    </a:cubicBezTo>
                    <a:cubicBezTo>
                      <a:pt x="236" y="108"/>
                      <a:pt x="236" y="108"/>
                      <a:pt x="236" y="108"/>
                    </a:cubicBezTo>
                    <a:cubicBezTo>
                      <a:pt x="237" y="102"/>
                      <a:pt x="237" y="102"/>
                      <a:pt x="237" y="102"/>
                    </a:cubicBezTo>
                    <a:cubicBezTo>
                      <a:pt x="235" y="98"/>
                      <a:pt x="235" y="98"/>
                      <a:pt x="235" y="98"/>
                    </a:cubicBezTo>
                    <a:cubicBezTo>
                      <a:pt x="238" y="98"/>
                      <a:pt x="238" y="98"/>
                      <a:pt x="238" y="98"/>
                    </a:cubicBezTo>
                    <a:cubicBezTo>
                      <a:pt x="241" y="99"/>
                      <a:pt x="241" y="99"/>
                      <a:pt x="241" y="99"/>
                    </a:cubicBezTo>
                    <a:cubicBezTo>
                      <a:pt x="243" y="95"/>
                      <a:pt x="243" y="95"/>
                      <a:pt x="243" y="95"/>
                    </a:cubicBezTo>
                    <a:cubicBezTo>
                      <a:pt x="246" y="85"/>
                      <a:pt x="246" y="85"/>
                      <a:pt x="246" y="85"/>
                    </a:cubicBezTo>
                    <a:cubicBezTo>
                      <a:pt x="244" y="85"/>
                      <a:pt x="244" y="85"/>
                      <a:pt x="244" y="85"/>
                    </a:cubicBezTo>
                    <a:cubicBezTo>
                      <a:pt x="244" y="83"/>
                      <a:pt x="244" y="83"/>
                      <a:pt x="244" y="83"/>
                    </a:cubicBezTo>
                    <a:cubicBezTo>
                      <a:pt x="247" y="79"/>
                      <a:pt x="247" y="79"/>
                      <a:pt x="247" y="79"/>
                    </a:cubicBezTo>
                    <a:cubicBezTo>
                      <a:pt x="248" y="76"/>
                      <a:pt x="248" y="76"/>
                      <a:pt x="248" y="76"/>
                    </a:cubicBezTo>
                    <a:cubicBezTo>
                      <a:pt x="247" y="74"/>
                      <a:pt x="247" y="74"/>
                      <a:pt x="247" y="74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3" y="66"/>
                      <a:pt x="253" y="66"/>
                      <a:pt x="253" y="66"/>
                    </a:cubicBezTo>
                    <a:cubicBezTo>
                      <a:pt x="256" y="61"/>
                      <a:pt x="256" y="61"/>
                      <a:pt x="256" y="61"/>
                    </a:cubicBezTo>
                    <a:cubicBezTo>
                      <a:pt x="262" y="59"/>
                      <a:pt x="262" y="59"/>
                      <a:pt x="262" y="59"/>
                    </a:cubicBezTo>
                    <a:cubicBezTo>
                      <a:pt x="264" y="59"/>
                      <a:pt x="264" y="59"/>
                      <a:pt x="264" y="59"/>
                    </a:cubicBezTo>
                    <a:cubicBezTo>
                      <a:pt x="264" y="57"/>
                      <a:pt x="264" y="57"/>
                      <a:pt x="264" y="57"/>
                    </a:cubicBezTo>
                    <a:lnTo>
                      <a:pt x="266" y="55"/>
                    </a:lnTo>
                    <a:close/>
                    <a:moveTo>
                      <a:pt x="225" y="130"/>
                    </a:moveTo>
                    <a:cubicBezTo>
                      <a:pt x="225" y="130"/>
                      <a:pt x="225" y="130"/>
                      <a:pt x="225" y="130"/>
                    </a:cubicBezTo>
                    <a:cubicBezTo>
                      <a:pt x="225" y="129"/>
                      <a:pt x="225" y="129"/>
                      <a:pt x="225" y="129"/>
                    </a:cubicBezTo>
                    <a:cubicBezTo>
                      <a:pt x="225" y="129"/>
                      <a:pt x="225" y="129"/>
                      <a:pt x="225" y="13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3" name="Freeform 380"/>
              <p:cNvSpPr>
                <a:spLocks/>
              </p:cNvSpPr>
              <p:nvPr/>
            </p:nvSpPr>
            <p:spPr bwMode="auto">
              <a:xfrm>
                <a:off x="5356" y="246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4" name="Freeform 381"/>
              <p:cNvSpPr>
                <a:spLocks/>
              </p:cNvSpPr>
              <p:nvPr/>
            </p:nvSpPr>
            <p:spPr bwMode="auto">
              <a:xfrm>
                <a:off x="5356" y="246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5" name="Freeform 382"/>
              <p:cNvSpPr>
                <a:spLocks/>
              </p:cNvSpPr>
              <p:nvPr/>
            </p:nvSpPr>
            <p:spPr bwMode="auto">
              <a:xfrm>
                <a:off x="5359" y="2463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6" name="Freeform 383"/>
              <p:cNvSpPr>
                <a:spLocks/>
              </p:cNvSpPr>
              <p:nvPr/>
            </p:nvSpPr>
            <p:spPr bwMode="auto">
              <a:xfrm>
                <a:off x="5359" y="2463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7" name="Freeform 384"/>
              <p:cNvSpPr>
                <a:spLocks/>
              </p:cNvSpPr>
              <p:nvPr/>
            </p:nvSpPr>
            <p:spPr bwMode="auto">
              <a:xfrm>
                <a:off x="5369" y="2485"/>
                <a:ext cx="4" cy="11"/>
              </a:xfrm>
              <a:custGeom>
                <a:avLst/>
                <a:gdLst>
                  <a:gd name="T0" fmla="*/ 1 w 2"/>
                  <a:gd name="T1" fmla="*/ 3 h 5"/>
                  <a:gd name="T2" fmla="*/ 0 w 2"/>
                  <a:gd name="T3" fmla="*/ 0 h 5"/>
                  <a:gd name="T4" fmla="*/ 2 w 2"/>
                  <a:gd name="T5" fmla="*/ 5 h 5"/>
                  <a:gd name="T6" fmla="*/ 1 w 2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1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8" name="Freeform 385"/>
              <p:cNvSpPr>
                <a:spLocks/>
              </p:cNvSpPr>
              <p:nvPr/>
            </p:nvSpPr>
            <p:spPr bwMode="auto">
              <a:xfrm>
                <a:off x="5369" y="2485"/>
                <a:ext cx="4" cy="11"/>
              </a:xfrm>
              <a:custGeom>
                <a:avLst/>
                <a:gdLst>
                  <a:gd name="T0" fmla="*/ 1 w 2"/>
                  <a:gd name="T1" fmla="*/ 3 h 5"/>
                  <a:gd name="T2" fmla="*/ 0 w 2"/>
                  <a:gd name="T3" fmla="*/ 0 h 5"/>
                  <a:gd name="T4" fmla="*/ 2 w 2"/>
                  <a:gd name="T5" fmla="*/ 5 h 5"/>
                  <a:gd name="T6" fmla="*/ 1 w 2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1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9" name="Freeform 386"/>
              <p:cNvSpPr>
                <a:spLocks/>
              </p:cNvSpPr>
              <p:nvPr/>
            </p:nvSpPr>
            <p:spPr bwMode="auto">
              <a:xfrm>
                <a:off x="5373" y="2335"/>
                <a:ext cx="178" cy="387"/>
              </a:xfrm>
              <a:custGeom>
                <a:avLst/>
                <a:gdLst>
                  <a:gd name="T0" fmla="*/ 74 w 87"/>
                  <a:gd name="T1" fmla="*/ 148 h 188"/>
                  <a:gd name="T2" fmla="*/ 66 w 87"/>
                  <a:gd name="T3" fmla="*/ 133 h 188"/>
                  <a:gd name="T4" fmla="*/ 67 w 87"/>
                  <a:gd name="T5" fmla="*/ 123 h 188"/>
                  <a:gd name="T6" fmla="*/ 62 w 87"/>
                  <a:gd name="T7" fmla="*/ 118 h 188"/>
                  <a:gd name="T8" fmla="*/ 54 w 87"/>
                  <a:gd name="T9" fmla="*/ 105 h 188"/>
                  <a:gd name="T10" fmla="*/ 57 w 87"/>
                  <a:gd name="T11" fmla="*/ 99 h 188"/>
                  <a:gd name="T12" fmla="*/ 59 w 87"/>
                  <a:gd name="T13" fmla="*/ 90 h 188"/>
                  <a:gd name="T14" fmla="*/ 67 w 87"/>
                  <a:gd name="T15" fmla="*/ 90 h 188"/>
                  <a:gd name="T16" fmla="*/ 71 w 87"/>
                  <a:gd name="T17" fmla="*/ 86 h 188"/>
                  <a:gd name="T18" fmla="*/ 71 w 87"/>
                  <a:gd name="T19" fmla="*/ 83 h 188"/>
                  <a:gd name="T20" fmla="*/ 77 w 87"/>
                  <a:gd name="T21" fmla="*/ 80 h 188"/>
                  <a:gd name="T22" fmla="*/ 79 w 87"/>
                  <a:gd name="T23" fmla="*/ 76 h 188"/>
                  <a:gd name="T24" fmla="*/ 86 w 87"/>
                  <a:gd name="T25" fmla="*/ 71 h 188"/>
                  <a:gd name="T26" fmla="*/ 86 w 87"/>
                  <a:gd name="T27" fmla="*/ 69 h 188"/>
                  <a:gd name="T28" fmla="*/ 77 w 87"/>
                  <a:gd name="T29" fmla="*/ 70 h 188"/>
                  <a:gd name="T30" fmla="*/ 74 w 87"/>
                  <a:gd name="T31" fmla="*/ 65 h 188"/>
                  <a:gd name="T32" fmla="*/ 69 w 87"/>
                  <a:gd name="T33" fmla="*/ 65 h 188"/>
                  <a:gd name="T34" fmla="*/ 70 w 87"/>
                  <a:gd name="T35" fmla="*/ 57 h 188"/>
                  <a:gd name="T36" fmla="*/ 65 w 87"/>
                  <a:gd name="T37" fmla="*/ 52 h 188"/>
                  <a:gd name="T38" fmla="*/ 62 w 87"/>
                  <a:gd name="T39" fmla="*/ 47 h 188"/>
                  <a:gd name="T40" fmla="*/ 54 w 87"/>
                  <a:gd name="T41" fmla="*/ 44 h 188"/>
                  <a:gd name="T42" fmla="*/ 49 w 87"/>
                  <a:gd name="T43" fmla="*/ 40 h 188"/>
                  <a:gd name="T44" fmla="*/ 51 w 87"/>
                  <a:gd name="T45" fmla="*/ 32 h 188"/>
                  <a:gd name="T46" fmla="*/ 52 w 87"/>
                  <a:gd name="T47" fmla="*/ 28 h 188"/>
                  <a:gd name="T48" fmla="*/ 55 w 87"/>
                  <a:gd name="T49" fmla="*/ 15 h 188"/>
                  <a:gd name="T50" fmla="*/ 51 w 87"/>
                  <a:gd name="T51" fmla="*/ 7 h 188"/>
                  <a:gd name="T52" fmla="*/ 44 w 87"/>
                  <a:gd name="T53" fmla="*/ 0 h 188"/>
                  <a:gd name="T54" fmla="*/ 40 w 87"/>
                  <a:gd name="T55" fmla="*/ 3 h 188"/>
                  <a:gd name="T56" fmla="*/ 36 w 87"/>
                  <a:gd name="T57" fmla="*/ 7 h 188"/>
                  <a:gd name="T58" fmla="*/ 25 w 87"/>
                  <a:gd name="T59" fmla="*/ 15 h 188"/>
                  <a:gd name="T60" fmla="*/ 22 w 87"/>
                  <a:gd name="T61" fmla="*/ 24 h 188"/>
                  <a:gd name="T62" fmla="*/ 18 w 87"/>
                  <a:gd name="T63" fmla="*/ 33 h 188"/>
                  <a:gd name="T64" fmla="*/ 15 w 87"/>
                  <a:gd name="T65" fmla="*/ 47 h 188"/>
                  <a:gd name="T66" fmla="*/ 11 w 87"/>
                  <a:gd name="T67" fmla="*/ 50 h 188"/>
                  <a:gd name="T68" fmla="*/ 9 w 87"/>
                  <a:gd name="T69" fmla="*/ 61 h 188"/>
                  <a:gd name="T70" fmla="*/ 7 w 87"/>
                  <a:gd name="T71" fmla="*/ 67 h 188"/>
                  <a:gd name="T72" fmla="*/ 5 w 87"/>
                  <a:gd name="T73" fmla="*/ 73 h 188"/>
                  <a:gd name="T74" fmla="*/ 2 w 87"/>
                  <a:gd name="T75" fmla="*/ 78 h 188"/>
                  <a:gd name="T76" fmla="*/ 0 w 87"/>
                  <a:gd name="T77" fmla="*/ 78 h 188"/>
                  <a:gd name="T78" fmla="*/ 14 w 87"/>
                  <a:gd name="T79" fmla="*/ 93 h 188"/>
                  <a:gd name="T80" fmla="*/ 22 w 87"/>
                  <a:gd name="T81" fmla="*/ 105 h 188"/>
                  <a:gd name="T82" fmla="*/ 28 w 87"/>
                  <a:gd name="T83" fmla="*/ 129 h 188"/>
                  <a:gd name="T84" fmla="*/ 51 w 87"/>
                  <a:gd name="T85" fmla="*/ 120 h 188"/>
                  <a:gd name="T86" fmla="*/ 65 w 87"/>
                  <a:gd name="T87" fmla="*/ 154 h 188"/>
                  <a:gd name="T88" fmla="*/ 68 w 87"/>
                  <a:gd name="T89" fmla="*/ 180 h 188"/>
                  <a:gd name="T90" fmla="*/ 69 w 87"/>
                  <a:gd name="T91" fmla="*/ 186 h 188"/>
                  <a:gd name="T92" fmla="*/ 74 w 87"/>
                  <a:gd name="T93" fmla="*/ 177 h 188"/>
                  <a:gd name="T94" fmla="*/ 76 w 87"/>
                  <a:gd name="T95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7" h="188">
                    <a:moveTo>
                      <a:pt x="74" y="158"/>
                    </a:move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7" y="125"/>
                      <a:pt x="67" y="125"/>
                      <a:pt x="67" y="125"/>
                    </a:cubicBezTo>
                    <a:cubicBezTo>
                      <a:pt x="67" y="123"/>
                      <a:pt x="67" y="123"/>
                      <a:pt x="67" y="123"/>
                    </a:cubicBezTo>
                    <a:cubicBezTo>
                      <a:pt x="66" y="122"/>
                      <a:pt x="66" y="122"/>
                      <a:pt x="66" y="122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2" y="118"/>
                      <a:pt x="62" y="118"/>
                      <a:pt x="62" y="118"/>
                    </a:cubicBezTo>
                    <a:cubicBezTo>
                      <a:pt x="62" y="113"/>
                      <a:pt x="62" y="113"/>
                      <a:pt x="62" y="113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3" y="105"/>
                      <a:pt x="53" y="105"/>
                      <a:pt x="53" y="105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7" y="99"/>
                      <a:pt x="57" y="99"/>
                      <a:pt x="57" y="99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4" y="90"/>
                      <a:pt x="64" y="90"/>
                      <a:pt x="64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9" y="86"/>
                      <a:pt x="69" y="86"/>
                      <a:pt x="69" y="86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71" y="83"/>
                      <a:pt x="71" y="83"/>
                      <a:pt x="71" y="83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79" y="76"/>
                      <a:pt x="79" y="76"/>
                      <a:pt x="79" y="76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69"/>
                      <a:pt x="86" y="69"/>
                      <a:pt x="86" y="69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4" y="65"/>
                      <a:pt x="74" y="65"/>
                      <a:pt x="74" y="65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0" y="57"/>
                      <a:pt x="70" y="57"/>
                      <a:pt x="70" y="57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1" y="80"/>
                      <a:pt x="0" y="79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3" y="82"/>
                      <a:pt x="5" y="85"/>
                      <a:pt x="10" y="87"/>
                    </a:cubicBezTo>
                    <a:cubicBezTo>
                      <a:pt x="10" y="88"/>
                      <a:pt x="12" y="88"/>
                      <a:pt x="12" y="88"/>
                    </a:cubicBezTo>
                    <a:cubicBezTo>
                      <a:pt x="15" y="89"/>
                      <a:pt x="15" y="90"/>
                      <a:pt x="14" y="93"/>
                    </a:cubicBezTo>
                    <a:cubicBezTo>
                      <a:pt x="13" y="97"/>
                      <a:pt x="14" y="98"/>
                      <a:pt x="17" y="99"/>
                    </a:cubicBezTo>
                    <a:cubicBezTo>
                      <a:pt x="20" y="100"/>
                      <a:pt x="21" y="101"/>
                      <a:pt x="22" y="103"/>
                    </a:cubicBezTo>
                    <a:cubicBezTo>
                      <a:pt x="22" y="104"/>
                      <a:pt x="22" y="104"/>
                      <a:pt x="22" y="105"/>
                    </a:cubicBezTo>
                    <a:cubicBezTo>
                      <a:pt x="25" y="110"/>
                      <a:pt x="26" y="115"/>
                      <a:pt x="25" y="120"/>
                    </a:cubicBezTo>
                    <a:cubicBezTo>
                      <a:pt x="24" y="122"/>
                      <a:pt x="25" y="124"/>
                      <a:pt x="25" y="125"/>
                    </a:cubicBezTo>
                    <a:cubicBezTo>
                      <a:pt x="25" y="127"/>
                      <a:pt x="27" y="129"/>
                      <a:pt x="28" y="129"/>
                    </a:cubicBezTo>
                    <a:cubicBezTo>
                      <a:pt x="32" y="129"/>
                      <a:pt x="37" y="129"/>
                      <a:pt x="40" y="126"/>
                    </a:cubicBezTo>
                    <a:cubicBezTo>
                      <a:pt x="43" y="124"/>
                      <a:pt x="46" y="123"/>
                      <a:pt x="49" y="120"/>
                    </a:cubicBezTo>
                    <a:cubicBezTo>
                      <a:pt x="49" y="120"/>
                      <a:pt x="50" y="120"/>
                      <a:pt x="51" y="120"/>
                    </a:cubicBezTo>
                    <a:cubicBezTo>
                      <a:pt x="53" y="123"/>
                      <a:pt x="56" y="124"/>
                      <a:pt x="57" y="128"/>
                    </a:cubicBezTo>
                    <a:cubicBezTo>
                      <a:pt x="57" y="130"/>
                      <a:pt x="57" y="133"/>
                      <a:pt x="58" y="135"/>
                    </a:cubicBezTo>
                    <a:cubicBezTo>
                      <a:pt x="60" y="142"/>
                      <a:pt x="62" y="148"/>
                      <a:pt x="65" y="154"/>
                    </a:cubicBezTo>
                    <a:cubicBezTo>
                      <a:pt x="66" y="156"/>
                      <a:pt x="66" y="157"/>
                      <a:pt x="67" y="158"/>
                    </a:cubicBezTo>
                    <a:cubicBezTo>
                      <a:pt x="67" y="160"/>
                      <a:pt x="67" y="161"/>
                      <a:pt x="68" y="163"/>
                    </a:cubicBezTo>
                    <a:cubicBezTo>
                      <a:pt x="70" y="168"/>
                      <a:pt x="70" y="174"/>
                      <a:pt x="68" y="180"/>
                    </a:cubicBezTo>
                    <a:cubicBezTo>
                      <a:pt x="68" y="181"/>
                      <a:pt x="67" y="183"/>
                      <a:pt x="68" y="184"/>
                    </a:cubicBezTo>
                    <a:cubicBezTo>
                      <a:pt x="68" y="186"/>
                      <a:pt x="68" y="186"/>
                      <a:pt x="69" y="188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71" y="182"/>
                      <a:pt x="71" y="182"/>
                      <a:pt x="71" y="182"/>
                    </a:cubicBezTo>
                    <a:cubicBezTo>
                      <a:pt x="72" y="179"/>
                      <a:pt x="72" y="179"/>
                      <a:pt x="72" y="179"/>
                    </a:cubicBezTo>
                    <a:cubicBezTo>
                      <a:pt x="74" y="177"/>
                      <a:pt x="74" y="177"/>
                      <a:pt x="74" y="177"/>
                    </a:cubicBezTo>
                    <a:cubicBezTo>
                      <a:pt x="76" y="172"/>
                      <a:pt x="76" y="172"/>
                      <a:pt x="76" y="172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6" y="166"/>
                      <a:pt x="76" y="166"/>
                      <a:pt x="76" y="166"/>
                    </a:cubicBezTo>
                    <a:lnTo>
                      <a:pt x="74" y="15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0" name="Freeform 387"/>
              <p:cNvSpPr>
                <a:spLocks/>
              </p:cNvSpPr>
              <p:nvPr/>
            </p:nvSpPr>
            <p:spPr bwMode="auto">
              <a:xfrm>
                <a:off x="5373" y="2335"/>
                <a:ext cx="178" cy="387"/>
              </a:xfrm>
              <a:custGeom>
                <a:avLst/>
                <a:gdLst>
                  <a:gd name="T0" fmla="*/ 74 w 87"/>
                  <a:gd name="T1" fmla="*/ 148 h 188"/>
                  <a:gd name="T2" fmla="*/ 66 w 87"/>
                  <a:gd name="T3" fmla="*/ 133 h 188"/>
                  <a:gd name="T4" fmla="*/ 67 w 87"/>
                  <a:gd name="T5" fmla="*/ 123 h 188"/>
                  <a:gd name="T6" fmla="*/ 62 w 87"/>
                  <a:gd name="T7" fmla="*/ 118 h 188"/>
                  <a:gd name="T8" fmla="*/ 54 w 87"/>
                  <a:gd name="T9" fmla="*/ 105 h 188"/>
                  <a:gd name="T10" fmla="*/ 57 w 87"/>
                  <a:gd name="T11" fmla="*/ 99 h 188"/>
                  <a:gd name="T12" fmla="*/ 59 w 87"/>
                  <a:gd name="T13" fmla="*/ 90 h 188"/>
                  <a:gd name="T14" fmla="*/ 67 w 87"/>
                  <a:gd name="T15" fmla="*/ 90 h 188"/>
                  <a:gd name="T16" fmla="*/ 71 w 87"/>
                  <a:gd name="T17" fmla="*/ 86 h 188"/>
                  <a:gd name="T18" fmla="*/ 71 w 87"/>
                  <a:gd name="T19" fmla="*/ 83 h 188"/>
                  <a:gd name="T20" fmla="*/ 77 w 87"/>
                  <a:gd name="T21" fmla="*/ 80 h 188"/>
                  <a:gd name="T22" fmla="*/ 79 w 87"/>
                  <a:gd name="T23" fmla="*/ 76 h 188"/>
                  <a:gd name="T24" fmla="*/ 86 w 87"/>
                  <a:gd name="T25" fmla="*/ 71 h 188"/>
                  <a:gd name="T26" fmla="*/ 86 w 87"/>
                  <a:gd name="T27" fmla="*/ 69 h 188"/>
                  <a:gd name="T28" fmla="*/ 77 w 87"/>
                  <a:gd name="T29" fmla="*/ 70 h 188"/>
                  <a:gd name="T30" fmla="*/ 74 w 87"/>
                  <a:gd name="T31" fmla="*/ 65 h 188"/>
                  <a:gd name="T32" fmla="*/ 69 w 87"/>
                  <a:gd name="T33" fmla="*/ 65 h 188"/>
                  <a:gd name="T34" fmla="*/ 70 w 87"/>
                  <a:gd name="T35" fmla="*/ 57 h 188"/>
                  <a:gd name="T36" fmla="*/ 65 w 87"/>
                  <a:gd name="T37" fmla="*/ 52 h 188"/>
                  <a:gd name="T38" fmla="*/ 62 w 87"/>
                  <a:gd name="T39" fmla="*/ 47 h 188"/>
                  <a:gd name="T40" fmla="*/ 54 w 87"/>
                  <a:gd name="T41" fmla="*/ 44 h 188"/>
                  <a:gd name="T42" fmla="*/ 49 w 87"/>
                  <a:gd name="T43" fmla="*/ 40 h 188"/>
                  <a:gd name="T44" fmla="*/ 51 w 87"/>
                  <a:gd name="T45" fmla="*/ 32 h 188"/>
                  <a:gd name="T46" fmla="*/ 52 w 87"/>
                  <a:gd name="T47" fmla="*/ 28 h 188"/>
                  <a:gd name="T48" fmla="*/ 55 w 87"/>
                  <a:gd name="T49" fmla="*/ 15 h 188"/>
                  <a:gd name="T50" fmla="*/ 51 w 87"/>
                  <a:gd name="T51" fmla="*/ 7 h 188"/>
                  <a:gd name="T52" fmla="*/ 44 w 87"/>
                  <a:gd name="T53" fmla="*/ 0 h 188"/>
                  <a:gd name="T54" fmla="*/ 40 w 87"/>
                  <a:gd name="T55" fmla="*/ 3 h 188"/>
                  <a:gd name="T56" fmla="*/ 36 w 87"/>
                  <a:gd name="T57" fmla="*/ 7 h 188"/>
                  <a:gd name="T58" fmla="*/ 25 w 87"/>
                  <a:gd name="T59" fmla="*/ 15 h 188"/>
                  <a:gd name="T60" fmla="*/ 22 w 87"/>
                  <a:gd name="T61" fmla="*/ 24 h 188"/>
                  <a:gd name="T62" fmla="*/ 18 w 87"/>
                  <a:gd name="T63" fmla="*/ 33 h 188"/>
                  <a:gd name="T64" fmla="*/ 15 w 87"/>
                  <a:gd name="T65" fmla="*/ 47 h 188"/>
                  <a:gd name="T66" fmla="*/ 11 w 87"/>
                  <a:gd name="T67" fmla="*/ 50 h 188"/>
                  <a:gd name="T68" fmla="*/ 9 w 87"/>
                  <a:gd name="T69" fmla="*/ 61 h 188"/>
                  <a:gd name="T70" fmla="*/ 7 w 87"/>
                  <a:gd name="T71" fmla="*/ 67 h 188"/>
                  <a:gd name="T72" fmla="*/ 5 w 87"/>
                  <a:gd name="T73" fmla="*/ 73 h 188"/>
                  <a:gd name="T74" fmla="*/ 2 w 87"/>
                  <a:gd name="T75" fmla="*/ 78 h 188"/>
                  <a:gd name="T76" fmla="*/ 0 w 87"/>
                  <a:gd name="T77" fmla="*/ 78 h 188"/>
                  <a:gd name="T78" fmla="*/ 14 w 87"/>
                  <a:gd name="T79" fmla="*/ 93 h 188"/>
                  <a:gd name="T80" fmla="*/ 22 w 87"/>
                  <a:gd name="T81" fmla="*/ 105 h 188"/>
                  <a:gd name="T82" fmla="*/ 28 w 87"/>
                  <a:gd name="T83" fmla="*/ 129 h 188"/>
                  <a:gd name="T84" fmla="*/ 51 w 87"/>
                  <a:gd name="T85" fmla="*/ 120 h 188"/>
                  <a:gd name="T86" fmla="*/ 65 w 87"/>
                  <a:gd name="T87" fmla="*/ 154 h 188"/>
                  <a:gd name="T88" fmla="*/ 68 w 87"/>
                  <a:gd name="T89" fmla="*/ 180 h 188"/>
                  <a:gd name="T90" fmla="*/ 69 w 87"/>
                  <a:gd name="T91" fmla="*/ 186 h 188"/>
                  <a:gd name="T92" fmla="*/ 74 w 87"/>
                  <a:gd name="T93" fmla="*/ 177 h 188"/>
                  <a:gd name="T94" fmla="*/ 76 w 87"/>
                  <a:gd name="T95" fmla="*/ 16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7" h="188">
                    <a:moveTo>
                      <a:pt x="74" y="158"/>
                    </a:move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7" y="125"/>
                      <a:pt x="67" y="125"/>
                      <a:pt x="67" y="125"/>
                    </a:cubicBezTo>
                    <a:cubicBezTo>
                      <a:pt x="67" y="123"/>
                      <a:pt x="67" y="123"/>
                      <a:pt x="67" y="123"/>
                    </a:cubicBezTo>
                    <a:cubicBezTo>
                      <a:pt x="66" y="122"/>
                      <a:pt x="66" y="122"/>
                      <a:pt x="66" y="122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2" y="118"/>
                      <a:pt x="62" y="118"/>
                      <a:pt x="62" y="118"/>
                    </a:cubicBezTo>
                    <a:cubicBezTo>
                      <a:pt x="62" y="113"/>
                      <a:pt x="62" y="113"/>
                      <a:pt x="62" y="113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3" y="105"/>
                      <a:pt x="53" y="105"/>
                      <a:pt x="53" y="105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7" y="99"/>
                      <a:pt x="57" y="99"/>
                      <a:pt x="57" y="99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4" y="90"/>
                      <a:pt x="64" y="90"/>
                      <a:pt x="64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9" y="86"/>
                      <a:pt x="69" y="86"/>
                      <a:pt x="69" y="86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71" y="83"/>
                      <a:pt x="71" y="83"/>
                      <a:pt x="71" y="83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79" y="76"/>
                      <a:pt x="79" y="76"/>
                      <a:pt x="79" y="76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69"/>
                      <a:pt x="86" y="69"/>
                      <a:pt x="86" y="69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4" y="65"/>
                      <a:pt x="74" y="65"/>
                      <a:pt x="74" y="65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0" y="57"/>
                      <a:pt x="70" y="57"/>
                      <a:pt x="70" y="57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1" y="80"/>
                      <a:pt x="0" y="79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3" y="82"/>
                      <a:pt x="5" y="85"/>
                      <a:pt x="10" y="87"/>
                    </a:cubicBezTo>
                    <a:cubicBezTo>
                      <a:pt x="10" y="88"/>
                      <a:pt x="12" y="88"/>
                      <a:pt x="12" y="88"/>
                    </a:cubicBezTo>
                    <a:cubicBezTo>
                      <a:pt x="15" y="89"/>
                      <a:pt x="15" y="90"/>
                      <a:pt x="14" y="93"/>
                    </a:cubicBezTo>
                    <a:cubicBezTo>
                      <a:pt x="13" y="97"/>
                      <a:pt x="14" y="98"/>
                      <a:pt x="17" y="99"/>
                    </a:cubicBezTo>
                    <a:cubicBezTo>
                      <a:pt x="20" y="100"/>
                      <a:pt x="21" y="101"/>
                      <a:pt x="22" y="103"/>
                    </a:cubicBezTo>
                    <a:cubicBezTo>
                      <a:pt x="22" y="104"/>
                      <a:pt x="22" y="104"/>
                      <a:pt x="22" y="105"/>
                    </a:cubicBezTo>
                    <a:cubicBezTo>
                      <a:pt x="25" y="110"/>
                      <a:pt x="26" y="115"/>
                      <a:pt x="25" y="120"/>
                    </a:cubicBezTo>
                    <a:cubicBezTo>
                      <a:pt x="24" y="122"/>
                      <a:pt x="25" y="124"/>
                      <a:pt x="25" y="125"/>
                    </a:cubicBezTo>
                    <a:cubicBezTo>
                      <a:pt x="25" y="127"/>
                      <a:pt x="27" y="129"/>
                      <a:pt x="28" y="129"/>
                    </a:cubicBezTo>
                    <a:cubicBezTo>
                      <a:pt x="32" y="129"/>
                      <a:pt x="37" y="129"/>
                      <a:pt x="40" y="126"/>
                    </a:cubicBezTo>
                    <a:cubicBezTo>
                      <a:pt x="43" y="124"/>
                      <a:pt x="46" y="123"/>
                      <a:pt x="49" y="120"/>
                    </a:cubicBezTo>
                    <a:cubicBezTo>
                      <a:pt x="49" y="120"/>
                      <a:pt x="50" y="120"/>
                      <a:pt x="51" y="120"/>
                    </a:cubicBezTo>
                    <a:cubicBezTo>
                      <a:pt x="53" y="123"/>
                      <a:pt x="56" y="124"/>
                      <a:pt x="57" y="128"/>
                    </a:cubicBezTo>
                    <a:cubicBezTo>
                      <a:pt x="57" y="130"/>
                      <a:pt x="57" y="133"/>
                      <a:pt x="58" y="135"/>
                    </a:cubicBezTo>
                    <a:cubicBezTo>
                      <a:pt x="60" y="142"/>
                      <a:pt x="62" y="148"/>
                      <a:pt x="65" y="154"/>
                    </a:cubicBezTo>
                    <a:cubicBezTo>
                      <a:pt x="66" y="156"/>
                      <a:pt x="66" y="157"/>
                      <a:pt x="67" y="158"/>
                    </a:cubicBezTo>
                    <a:cubicBezTo>
                      <a:pt x="67" y="160"/>
                      <a:pt x="67" y="161"/>
                      <a:pt x="68" y="163"/>
                    </a:cubicBezTo>
                    <a:cubicBezTo>
                      <a:pt x="70" y="168"/>
                      <a:pt x="70" y="174"/>
                      <a:pt x="68" y="180"/>
                    </a:cubicBezTo>
                    <a:cubicBezTo>
                      <a:pt x="68" y="181"/>
                      <a:pt x="67" y="183"/>
                      <a:pt x="68" y="184"/>
                    </a:cubicBezTo>
                    <a:cubicBezTo>
                      <a:pt x="68" y="186"/>
                      <a:pt x="68" y="186"/>
                      <a:pt x="69" y="188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71" y="182"/>
                      <a:pt x="71" y="182"/>
                      <a:pt x="71" y="182"/>
                    </a:cubicBezTo>
                    <a:cubicBezTo>
                      <a:pt x="72" y="179"/>
                      <a:pt x="72" y="179"/>
                      <a:pt x="72" y="179"/>
                    </a:cubicBezTo>
                    <a:cubicBezTo>
                      <a:pt x="74" y="177"/>
                      <a:pt x="74" y="177"/>
                      <a:pt x="74" y="177"/>
                    </a:cubicBezTo>
                    <a:cubicBezTo>
                      <a:pt x="76" y="172"/>
                      <a:pt x="76" y="172"/>
                      <a:pt x="76" y="172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6" y="166"/>
                      <a:pt x="76" y="166"/>
                      <a:pt x="76" y="166"/>
                    </a:cubicBezTo>
                    <a:lnTo>
                      <a:pt x="74" y="15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1" name="Freeform 388"/>
              <p:cNvSpPr>
                <a:spLocks noEditPoints="1"/>
              </p:cNvSpPr>
              <p:nvPr/>
            </p:nvSpPr>
            <p:spPr bwMode="auto">
              <a:xfrm>
                <a:off x="5482" y="2504"/>
                <a:ext cx="164" cy="304"/>
              </a:xfrm>
              <a:custGeom>
                <a:avLst/>
                <a:gdLst>
                  <a:gd name="T0" fmla="*/ 77 w 80"/>
                  <a:gd name="T1" fmla="*/ 44 h 148"/>
                  <a:gd name="T2" fmla="*/ 72 w 80"/>
                  <a:gd name="T3" fmla="*/ 41 h 148"/>
                  <a:gd name="T4" fmla="*/ 71 w 80"/>
                  <a:gd name="T5" fmla="*/ 34 h 148"/>
                  <a:gd name="T6" fmla="*/ 71 w 80"/>
                  <a:gd name="T7" fmla="*/ 30 h 148"/>
                  <a:gd name="T8" fmla="*/ 63 w 80"/>
                  <a:gd name="T9" fmla="*/ 23 h 148"/>
                  <a:gd name="T10" fmla="*/ 56 w 80"/>
                  <a:gd name="T11" fmla="*/ 23 h 148"/>
                  <a:gd name="T12" fmla="*/ 50 w 80"/>
                  <a:gd name="T13" fmla="*/ 27 h 148"/>
                  <a:gd name="T14" fmla="*/ 45 w 80"/>
                  <a:gd name="T15" fmla="*/ 24 h 148"/>
                  <a:gd name="T16" fmla="*/ 40 w 80"/>
                  <a:gd name="T17" fmla="*/ 25 h 148"/>
                  <a:gd name="T18" fmla="*/ 38 w 80"/>
                  <a:gd name="T19" fmla="*/ 28 h 148"/>
                  <a:gd name="T20" fmla="*/ 35 w 80"/>
                  <a:gd name="T21" fmla="*/ 18 h 148"/>
                  <a:gd name="T22" fmla="*/ 35 w 80"/>
                  <a:gd name="T23" fmla="*/ 13 h 148"/>
                  <a:gd name="T24" fmla="*/ 35 w 80"/>
                  <a:gd name="T25" fmla="*/ 9 h 148"/>
                  <a:gd name="T26" fmla="*/ 30 w 80"/>
                  <a:gd name="T27" fmla="*/ 10 h 148"/>
                  <a:gd name="T28" fmla="*/ 29 w 80"/>
                  <a:gd name="T29" fmla="*/ 6 h 148"/>
                  <a:gd name="T30" fmla="*/ 27 w 80"/>
                  <a:gd name="T31" fmla="*/ 1 h 148"/>
                  <a:gd name="T32" fmla="*/ 23 w 80"/>
                  <a:gd name="T33" fmla="*/ 0 h 148"/>
                  <a:gd name="T34" fmla="*/ 18 w 80"/>
                  <a:gd name="T35" fmla="*/ 1 h 148"/>
                  <a:gd name="T36" fmla="*/ 19 w 80"/>
                  <a:gd name="T37" fmla="*/ 4 h 148"/>
                  <a:gd name="T38" fmla="*/ 15 w 80"/>
                  <a:gd name="T39" fmla="*/ 6 h 148"/>
                  <a:gd name="T40" fmla="*/ 12 w 80"/>
                  <a:gd name="T41" fmla="*/ 8 h 148"/>
                  <a:gd name="T42" fmla="*/ 6 w 80"/>
                  <a:gd name="T43" fmla="*/ 8 h 148"/>
                  <a:gd name="T44" fmla="*/ 5 w 80"/>
                  <a:gd name="T45" fmla="*/ 14 h 148"/>
                  <a:gd name="T46" fmla="*/ 4 w 80"/>
                  <a:gd name="T47" fmla="*/ 19 h 148"/>
                  <a:gd name="T48" fmla="*/ 2 w 80"/>
                  <a:gd name="T49" fmla="*/ 23 h 148"/>
                  <a:gd name="T50" fmla="*/ 9 w 80"/>
                  <a:gd name="T51" fmla="*/ 31 h 148"/>
                  <a:gd name="T52" fmla="*/ 13 w 80"/>
                  <a:gd name="T53" fmla="*/ 37 h 148"/>
                  <a:gd name="T54" fmla="*/ 15 w 80"/>
                  <a:gd name="T55" fmla="*/ 41 h 148"/>
                  <a:gd name="T56" fmla="*/ 13 w 80"/>
                  <a:gd name="T57" fmla="*/ 46 h 148"/>
                  <a:gd name="T58" fmla="*/ 12 w 80"/>
                  <a:gd name="T59" fmla="*/ 53 h 148"/>
                  <a:gd name="T60" fmla="*/ 21 w 80"/>
                  <a:gd name="T61" fmla="*/ 66 h 148"/>
                  <a:gd name="T62" fmla="*/ 22 w 80"/>
                  <a:gd name="T63" fmla="*/ 76 h 148"/>
                  <a:gd name="T64" fmla="*/ 25 w 80"/>
                  <a:gd name="T65" fmla="*/ 89 h 148"/>
                  <a:gd name="T66" fmla="*/ 22 w 80"/>
                  <a:gd name="T67" fmla="*/ 95 h 148"/>
                  <a:gd name="T68" fmla="*/ 19 w 80"/>
                  <a:gd name="T69" fmla="*/ 100 h 148"/>
                  <a:gd name="T70" fmla="*/ 16 w 80"/>
                  <a:gd name="T71" fmla="*/ 106 h 148"/>
                  <a:gd name="T72" fmla="*/ 15 w 80"/>
                  <a:gd name="T73" fmla="*/ 114 h 148"/>
                  <a:gd name="T74" fmla="*/ 20 w 80"/>
                  <a:gd name="T75" fmla="*/ 125 h 148"/>
                  <a:gd name="T76" fmla="*/ 35 w 80"/>
                  <a:gd name="T77" fmla="*/ 139 h 148"/>
                  <a:gd name="T78" fmla="*/ 43 w 80"/>
                  <a:gd name="T79" fmla="*/ 146 h 148"/>
                  <a:gd name="T80" fmla="*/ 48 w 80"/>
                  <a:gd name="T81" fmla="*/ 146 h 148"/>
                  <a:gd name="T82" fmla="*/ 51 w 80"/>
                  <a:gd name="T83" fmla="*/ 146 h 148"/>
                  <a:gd name="T84" fmla="*/ 54 w 80"/>
                  <a:gd name="T85" fmla="*/ 144 h 148"/>
                  <a:gd name="T86" fmla="*/ 37 w 80"/>
                  <a:gd name="T87" fmla="*/ 127 h 148"/>
                  <a:gd name="T88" fmla="*/ 29 w 80"/>
                  <a:gd name="T89" fmla="*/ 113 h 148"/>
                  <a:gd name="T90" fmla="*/ 24 w 80"/>
                  <a:gd name="T91" fmla="*/ 100 h 148"/>
                  <a:gd name="T92" fmla="*/ 30 w 80"/>
                  <a:gd name="T93" fmla="*/ 74 h 148"/>
                  <a:gd name="T94" fmla="*/ 35 w 80"/>
                  <a:gd name="T95" fmla="*/ 73 h 148"/>
                  <a:gd name="T96" fmla="*/ 43 w 80"/>
                  <a:gd name="T97" fmla="*/ 81 h 148"/>
                  <a:gd name="T98" fmla="*/ 53 w 80"/>
                  <a:gd name="T99" fmla="*/ 87 h 148"/>
                  <a:gd name="T100" fmla="*/ 55 w 80"/>
                  <a:gd name="T101" fmla="*/ 79 h 148"/>
                  <a:gd name="T102" fmla="*/ 53 w 80"/>
                  <a:gd name="T103" fmla="*/ 77 h 148"/>
                  <a:gd name="T104" fmla="*/ 52 w 80"/>
                  <a:gd name="T105" fmla="*/ 69 h 148"/>
                  <a:gd name="T106" fmla="*/ 54 w 80"/>
                  <a:gd name="T107" fmla="*/ 64 h 148"/>
                  <a:gd name="T108" fmla="*/ 57 w 80"/>
                  <a:gd name="T109" fmla="*/ 61 h 148"/>
                  <a:gd name="T110" fmla="*/ 63 w 80"/>
                  <a:gd name="T111" fmla="*/ 60 h 148"/>
                  <a:gd name="T112" fmla="*/ 66 w 80"/>
                  <a:gd name="T113" fmla="*/ 61 h 148"/>
                  <a:gd name="T114" fmla="*/ 73 w 80"/>
                  <a:gd name="T115" fmla="*/ 61 h 148"/>
                  <a:gd name="T116" fmla="*/ 76 w 80"/>
                  <a:gd name="T117" fmla="*/ 61 h 148"/>
                  <a:gd name="T118" fmla="*/ 79 w 80"/>
                  <a:gd name="T119" fmla="*/ 61 h 148"/>
                  <a:gd name="T120" fmla="*/ 80 w 80"/>
                  <a:gd name="T121" fmla="*/ 56 h 148"/>
                  <a:gd name="T122" fmla="*/ 80 w 80"/>
                  <a:gd name="T123" fmla="*/ 49 h 148"/>
                  <a:gd name="T124" fmla="*/ 29 w 80"/>
                  <a:gd name="T125" fmla="*/ 11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0" h="148">
                    <a:moveTo>
                      <a:pt x="78" y="45"/>
                    </a:moveTo>
                    <a:cubicBezTo>
                      <a:pt x="77" y="44"/>
                      <a:pt x="77" y="44"/>
                      <a:pt x="77" y="44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5" y="89"/>
                      <a:pt x="25" y="89"/>
                      <a:pt x="25" y="89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9"/>
                      <a:pt x="15" y="111"/>
                      <a:pt x="15" y="114"/>
                    </a:cubicBezTo>
                    <a:cubicBezTo>
                      <a:pt x="13" y="119"/>
                      <a:pt x="13" y="123"/>
                      <a:pt x="18" y="125"/>
                    </a:cubicBezTo>
                    <a:cubicBezTo>
                      <a:pt x="19" y="125"/>
                      <a:pt x="19" y="125"/>
                      <a:pt x="20" y="125"/>
                    </a:cubicBezTo>
                    <a:cubicBezTo>
                      <a:pt x="24" y="131"/>
                      <a:pt x="28" y="136"/>
                      <a:pt x="32" y="141"/>
                    </a:cubicBezTo>
                    <a:cubicBezTo>
                      <a:pt x="35" y="139"/>
                      <a:pt x="35" y="139"/>
                      <a:pt x="35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51" y="146"/>
                      <a:pt x="51" y="146"/>
                      <a:pt x="51" y="146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50" y="141"/>
                      <a:pt x="46" y="137"/>
                      <a:pt x="42" y="136"/>
                    </a:cubicBezTo>
                    <a:cubicBezTo>
                      <a:pt x="39" y="134"/>
                      <a:pt x="37" y="131"/>
                      <a:pt x="37" y="127"/>
                    </a:cubicBezTo>
                    <a:cubicBezTo>
                      <a:pt x="37" y="125"/>
                      <a:pt x="35" y="123"/>
                      <a:pt x="34" y="121"/>
                    </a:cubicBezTo>
                    <a:cubicBezTo>
                      <a:pt x="32" y="119"/>
                      <a:pt x="30" y="116"/>
                      <a:pt x="29" y="113"/>
                    </a:cubicBezTo>
                    <a:cubicBezTo>
                      <a:pt x="25" y="112"/>
                      <a:pt x="24" y="110"/>
                      <a:pt x="23" y="106"/>
                    </a:cubicBezTo>
                    <a:cubicBezTo>
                      <a:pt x="23" y="104"/>
                      <a:pt x="23" y="102"/>
                      <a:pt x="24" y="100"/>
                    </a:cubicBezTo>
                    <a:cubicBezTo>
                      <a:pt x="27" y="91"/>
                      <a:pt x="30" y="8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1" y="73"/>
                      <a:pt x="32" y="73"/>
                      <a:pt x="33" y="73"/>
                    </a:cubicBezTo>
                    <a:cubicBezTo>
                      <a:pt x="33" y="72"/>
                      <a:pt x="34" y="73"/>
                      <a:pt x="35" y="73"/>
                    </a:cubicBezTo>
                    <a:cubicBezTo>
                      <a:pt x="35" y="74"/>
                      <a:pt x="35" y="74"/>
                      <a:pt x="35" y="75"/>
                    </a:cubicBezTo>
                    <a:cubicBezTo>
                      <a:pt x="36" y="79"/>
                      <a:pt x="38" y="81"/>
                      <a:pt x="43" y="81"/>
                    </a:cubicBezTo>
                    <a:cubicBezTo>
                      <a:pt x="44" y="81"/>
                      <a:pt x="45" y="81"/>
                      <a:pt x="46" y="81"/>
                    </a:cubicBezTo>
                    <a:cubicBezTo>
                      <a:pt x="48" y="84"/>
                      <a:pt x="51" y="85"/>
                      <a:pt x="53" y="87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9" y="61"/>
                      <a:pt x="79" y="61"/>
                      <a:pt x="79" y="61"/>
                    </a:cubicBezTo>
                    <a:cubicBezTo>
                      <a:pt x="79" y="61"/>
                      <a:pt x="79" y="61"/>
                      <a:pt x="79" y="61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49"/>
                      <a:pt x="80" y="49"/>
                      <a:pt x="80" y="49"/>
                    </a:cubicBezTo>
                    <a:lnTo>
                      <a:pt x="78" y="45"/>
                    </a:lnTo>
                    <a:close/>
                    <a:moveTo>
                      <a:pt x="29" y="113"/>
                    </a:moveTo>
                    <a:cubicBezTo>
                      <a:pt x="29" y="113"/>
                      <a:pt x="29" y="113"/>
                      <a:pt x="29" y="113"/>
                    </a:cubicBezTo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2" name="Freeform 389"/>
              <p:cNvSpPr>
                <a:spLocks noEditPoints="1"/>
              </p:cNvSpPr>
              <p:nvPr/>
            </p:nvSpPr>
            <p:spPr bwMode="auto">
              <a:xfrm>
                <a:off x="5482" y="2504"/>
                <a:ext cx="164" cy="304"/>
              </a:xfrm>
              <a:custGeom>
                <a:avLst/>
                <a:gdLst>
                  <a:gd name="T0" fmla="*/ 77 w 80"/>
                  <a:gd name="T1" fmla="*/ 44 h 148"/>
                  <a:gd name="T2" fmla="*/ 72 w 80"/>
                  <a:gd name="T3" fmla="*/ 41 h 148"/>
                  <a:gd name="T4" fmla="*/ 71 w 80"/>
                  <a:gd name="T5" fmla="*/ 34 h 148"/>
                  <a:gd name="T6" fmla="*/ 71 w 80"/>
                  <a:gd name="T7" fmla="*/ 30 h 148"/>
                  <a:gd name="T8" fmla="*/ 63 w 80"/>
                  <a:gd name="T9" fmla="*/ 23 h 148"/>
                  <a:gd name="T10" fmla="*/ 56 w 80"/>
                  <a:gd name="T11" fmla="*/ 23 h 148"/>
                  <a:gd name="T12" fmla="*/ 50 w 80"/>
                  <a:gd name="T13" fmla="*/ 27 h 148"/>
                  <a:gd name="T14" fmla="*/ 45 w 80"/>
                  <a:gd name="T15" fmla="*/ 24 h 148"/>
                  <a:gd name="T16" fmla="*/ 40 w 80"/>
                  <a:gd name="T17" fmla="*/ 25 h 148"/>
                  <a:gd name="T18" fmla="*/ 38 w 80"/>
                  <a:gd name="T19" fmla="*/ 28 h 148"/>
                  <a:gd name="T20" fmla="*/ 35 w 80"/>
                  <a:gd name="T21" fmla="*/ 18 h 148"/>
                  <a:gd name="T22" fmla="*/ 35 w 80"/>
                  <a:gd name="T23" fmla="*/ 13 h 148"/>
                  <a:gd name="T24" fmla="*/ 35 w 80"/>
                  <a:gd name="T25" fmla="*/ 9 h 148"/>
                  <a:gd name="T26" fmla="*/ 30 w 80"/>
                  <a:gd name="T27" fmla="*/ 10 h 148"/>
                  <a:gd name="T28" fmla="*/ 29 w 80"/>
                  <a:gd name="T29" fmla="*/ 6 h 148"/>
                  <a:gd name="T30" fmla="*/ 27 w 80"/>
                  <a:gd name="T31" fmla="*/ 1 h 148"/>
                  <a:gd name="T32" fmla="*/ 23 w 80"/>
                  <a:gd name="T33" fmla="*/ 0 h 148"/>
                  <a:gd name="T34" fmla="*/ 18 w 80"/>
                  <a:gd name="T35" fmla="*/ 1 h 148"/>
                  <a:gd name="T36" fmla="*/ 19 w 80"/>
                  <a:gd name="T37" fmla="*/ 4 h 148"/>
                  <a:gd name="T38" fmla="*/ 15 w 80"/>
                  <a:gd name="T39" fmla="*/ 6 h 148"/>
                  <a:gd name="T40" fmla="*/ 12 w 80"/>
                  <a:gd name="T41" fmla="*/ 8 h 148"/>
                  <a:gd name="T42" fmla="*/ 6 w 80"/>
                  <a:gd name="T43" fmla="*/ 8 h 148"/>
                  <a:gd name="T44" fmla="*/ 5 w 80"/>
                  <a:gd name="T45" fmla="*/ 14 h 148"/>
                  <a:gd name="T46" fmla="*/ 4 w 80"/>
                  <a:gd name="T47" fmla="*/ 19 h 148"/>
                  <a:gd name="T48" fmla="*/ 2 w 80"/>
                  <a:gd name="T49" fmla="*/ 23 h 148"/>
                  <a:gd name="T50" fmla="*/ 9 w 80"/>
                  <a:gd name="T51" fmla="*/ 31 h 148"/>
                  <a:gd name="T52" fmla="*/ 13 w 80"/>
                  <a:gd name="T53" fmla="*/ 37 h 148"/>
                  <a:gd name="T54" fmla="*/ 15 w 80"/>
                  <a:gd name="T55" fmla="*/ 41 h 148"/>
                  <a:gd name="T56" fmla="*/ 13 w 80"/>
                  <a:gd name="T57" fmla="*/ 46 h 148"/>
                  <a:gd name="T58" fmla="*/ 12 w 80"/>
                  <a:gd name="T59" fmla="*/ 53 h 148"/>
                  <a:gd name="T60" fmla="*/ 21 w 80"/>
                  <a:gd name="T61" fmla="*/ 66 h 148"/>
                  <a:gd name="T62" fmla="*/ 22 w 80"/>
                  <a:gd name="T63" fmla="*/ 76 h 148"/>
                  <a:gd name="T64" fmla="*/ 25 w 80"/>
                  <a:gd name="T65" fmla="*/ 89 h 148"/>
                  <a:gd name="T66" fmla="*/ 22 w 80"/>
                  <a:gd name="T67" fmla="*/ 95 h 148"/>
                  <a:gd name="T68" fmla="*/ 19 w 80"/>
                  <a:gd name="T69" fmla="*/ 100 h 148"/>
                  <a:gd name="T70" fmla="*/ 16 w 80"/>
                  <a:gd name="T71" fmla="*/ 106 h 148"/>
                  <a:gd name="T72" fmla="*/ 15 w 80"/>
                  <a:gd name="T73" fmla="*/ 114 h 148"/>
                  <a:gd name="T74" fmla="*/ 20 w 80"/>
                  <a:gd name="T75" fmla="*/ 125 h 148"/>
                  <a:gd name="T76" fmla="*/ 35 w 80"/>
                  <a:gd name="T77" fmla="*/ 139 h 148"/>
                  <a:gd name="T78" fmla="*/ 43 w 80"/>
                  <a:gd name="T79" fmla="*/ 146 h 148"/>
                  <a:gd name="T80" fmla="*/ 48 w 80"/>
                  <a:gd name="T81" fmla="*/ 146 h 148"/>
                  <a:gd name="T82" fmla="*/ 51 w 80"/>
                  <a:gd name="T83" fmla="*/ 146 h 148"/>
                  <a:gd name="T84" fmla="*/ 54 w 80"/>
                  <a:gd name="T85" fmla="*/ 144 h 148"/>
                  <a:gd name="T86" fmla="*/ 37 w 80"/>
                  <a:gd name="T87" fmla="*/ 127 h 148"/>
                  <a:gd name="T88" fmla="*/ 29 w 80"/>
                  <a:gd name="T89" fmla="*/ 113 h 148"/>
                  <a:gd name="T90" fmla="*/ 24 w 80"/>
                  <a:gd name="T91" fmla="*/ 100 h 148"/>
                  <a:gd name="T92" fmla="*/ 30 w 80"/>
                  <a:gd name="T93" fmla="*/ 74 h 148"/>
                  <a:gd name="T94" fmla="*/ 35 w 80"/>
                  <a:gd name="T95" fmla="*/ 73 h 148"/>
                  <a:gd name="T96" fmla="*/ 43 w 80"/>
                  <a:gd name="T97" fmla="*/ 81 h 148"/>
                  <a:gd name="T98" fmla="*/ 53 w 80"/>
                  <a:gd name="T99" fmla="*/ 87 h 148"/>
                  <a:gd name="T100" fmla="*/ 55 w 80"/>
                  <a:gd name="T101" fmla="*/ 79 h 148"/>
                  <a:gd name="T102" fmla="*/ 53 w 80"/>
                  <a:gd name="T103" fmla="*/ 77 h 148"/>
                  <a:gd name="T104" fmla="*/ 52 w 80"/>
                  <a:gd name="T105" fmla="*/ 69 h 148"/>
                  <a:gd name="T106" fmla="*/ 54 w 80"/>
                  <a:gd name="T107" fmla="*/ 64 h 148"/>
                  <a:gd name="T108" fmla="*/ 57 w 80"/>
                  <a:gd name="T109" fmla="*/ 61 h 148"/>
                  <a:gd name="T110" fmla="*/ 63 w 80"/>
                  <a:gd name="T111" fmla="*/ 60 h 148"/>
                  <a:gd name="T112" fmla="*/ 66 w 80"/>
                  <a:gd name="T113" fmla="*/ 61 h 148"/>
                  <a:gd name="T114" fmla="*/ 73 w 80"/>
                  <a:gd name="T115" fmla="*/ 61 h 148"/>
                  <a:gd name="T116" fmla="*/ 76 w 80"/>
                  <a:gd name="T117" fmla="*/ 61 h 148"/>
                  <a:gd name="T118" fmla="*/ 79 w 80"/>
                  <a:gd name="T119" fmla="*/ 61 h 148"/>
                  <a:gd name="T120" fmla="*/ 80 w 80"/>
                  <a:gd name="T121" fmla="*/ 56 h 148"/>
                  <a:gd name="T122" fmla="*/ 80 w 80"/>
                  <a:gd name="T123" fmla="*/ 49 h 148"/>
                  <a:gd name="T124" fmla="*/ 29 w 80"/>
                  <a:gd name="T125" fmla="*/ 11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0" h="148">
                    <a:moveTo>
                      <a:pt x="78" y="45"/>
                    </a:moveTo>
                    <a:cubicBezTo>
                      <a:pt x="77" y="44"/>
                      <a:pt x="77" y="44"/>
                      <a:pt x="77" y="44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5" y="89"/>
                      <a:pt x="25" y="89"/>
                      <a:pt x="25" y="89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9"/>
                      <a:pt x="15" y="111"/>
                      <a:pt x="15" y="114"/>
                    </a:cubicBezTo>
                    <a:cubicBezTo>
                      <a:pt x="13" y="119"/>
                      <a:pt x="13" y="123"/>
                      <a:pt x="18" y="125"/>
                    </a:cubicBezTo>
                    <a:cubicBezTo>
                      <a:pt x="19" y="125"/>
                      <a:pt x="19" y="125"/>
                      <a:pt x="20" y="125"/>
                    </a:cubicBezTo>
                    <a:cubicBezTo>
                      <a:pt x="24" y="131"/>
                      <a:pt x="28" y="136"/>
                      <a:pt x="32" y="141"/>
                    </a:cubicBezTo>
                    <a:cubicBezTo>
                      <a:pt x="35" y="139"/>
                      <a:pt x="35" y="139"/>
                      <a:pt x="35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51" y="146"/>
                      <a:pt x="51" y="146"/>
                      <a:pt x="51" y="146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50" y="141"/>
                      <a:pt x="46" y="137"/>
                      <a:pt x="42" y="136"/>
                    </a:cubicBezTo>
                    <a:cubicBezTo>
                      <a:pt x="39" y="134"/>
                      <a:pt x="37" y="131"/>
                      <a:pt x="37" y="127"/>
                    </a:cubicBezTo>
                    <a:cubicBezTo>
                      <a:pt x="37" y="125"/>
                      <a:pt x="35" y="123"/>
                      <a:pt x="34" y="121"/>
                    </a:cubicBezTo>
                    <a:cubicBezTo>
                      <a:pt x="32" y="119"/>
                      <a:pt x="30" y="116"/>
                      <a:pt x="29" y="113"/>
                    </a:cubicBezTo>
                    <a:cubicBezTo>
                      <a:pt x="25" y="112"/>
                      <a:pt x="24" y="110"/>
                      <a:pt x="23" y="106"/>
                    </a:cubicBezTo>
                    <a:cubicBezTo>
                      <a:pt x="23" y="104"/>
                      <a:pt x="23" y="102"/>
                      <a:pt x="24" y="100"/>
                    </a:cubicBezTo>
                    <a:cubicBezTo>
                      <a:pt x="27" y="91"/>
                      <a:pt x="30" y="8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1" y="73"/>
                      <a:pt x="32" y="73"/>
                      <a:pt x="33" y="73"/>
                    </a:cubicBezTo>
                    <a:cubicBezTo>
                      <a:pt x="33" y="72"/>
                      <a:pt x="34" y="73"/>
                      <a:pt x="35" y="73"/>
                    </a:cubicBezTo>
                    <a:cubicBezTo>
                      <a:pt x="35" y="74"/>
                      <a:pt x="35" y="74"/>
                      <a:pt x="35" y="75"/>
                    </a:cubicBezTo>
                    <a:cubicBezTo>
                      <a:pt x="36" y="79"/>
                      <a:pt x="38" y="81"/>
                      <a:pt x="43" y="81"/>
                    </a:cubicBezTo>
                    <a:cubicBezTo>
                      <a:pt x="44" y="81"/>
                      <a:pt x="45" y="81"/>
                      <a:pt x="46" y="81"/>
                    </a:cubicBezTo>
                    <a:cubicBezTo>
                      <a:pt x="48" y="84"/>
                      <a:pt x="51" y="85"/>
                      <a:pt x="53" y="87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9" y="61"/>
                      <a:pt x="79" y="61"/>
                      <a:pt x="79" y="61"/>
                    </a:cubicBezTo>
                    <a:cubicBezTo>
                      <a:pt x="79" y="61"/>
                      <a:pt x="79" y="61"/>
                      <a:pt x="79" y="61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49"/>
                      <a:pt x="80" y="49"/>
                      <a:pt x="80" y="49"/>
                    </a:cubicBezTo>
                    <a:lnTo>
                      <a:pt x="78" y="45"/>
                    </a:lnTo>
                    <a:close/>
                    <a:moveTo>
                      <a:pt x="29" y="113"/>
                    </a:moveTo>
                    <a:cubicBezTo>
                      <a:pt x="29" y="113"/>
                      <a:pt x="29" y="113"/>
                      <a:pt x="29" y="113"/>
                    </a:cubicBezTo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3" name="Freeform 390"/>
              <p:cNvSpPr>
                <a:spLocks/>
              </p:cNvSpPr>
              <p:nvPr/>
            </p:nvSpPr>
            <p:spPr bwMode="auto">
              <a:xfrm>
                <a:off x="5400" y="2654"/>
                <a:ext cx="6" cy="14"/>
              </a:xfrm>
              <a:custGeom>
                <a:avLst/>
                <a:gdLst>
                  <a:gd name="T0" fmla="*/ 2 w 3"/>
                  <a:gd name="T1" fmla="*/ 0 h 7"/>
                  <a:gd name="T2" fmla="*/ 1 w 3"/>
                  <a:gd name="T3" fmla="*/ 2 h 7"/>
                  <a:gd name="T4" fmla="*/ 0 w 3"/>
                  <a:gd name="T5" fmla="*/ 4 h 7"/>
                  <a:gd name="T6" fmla="*/ 0 w 3"/>
                  <a:gd name="T7" fmla="*/ 6 h 7"/>
                  <a:gd name="T8" fmla="*/ 2 w 3"/>
                  <a:gd name="T9" fmla="*/ 7 h 7"/>
                  <a:gd name="T10" fmla="*/ 3 w 3"/>
                  <a:gd name="T11" fmla="*/ 6 h 7"/>
                  <a:gd name="T12" fmla="*/ 3 w 3"/>
                  <a:gd name="T13" fmla="*/ 1 h 7"/>
                  <a:gd name="T14" fmla="*/ 2 w 3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7">
                    <a:moveTo>
                      <a:pt x="2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4" name="Freeform 391"/>
              <p:cNvSpPr>
                <a:spLocks/>
              </p:cNvSpPr>
              <p:nvPr/>
            </p:nvSpPr>
            <p:spPr bwMode="auto">
              <a:xfrm>
                <a:off x="5400" y="2654"/>
                <a:ext cx="6" cy="14"/>
              </a:xfrm>
              <a:custGeom>
                <a:avLst/>
                <a:gdLst>
                  <a:gd name="T0" fmla="*/ 2 w 3"/>
                  <a:gd name="T1" fmla="*/ 0 h 7"/>
                  <a:gd name="T2" fmla="*/ 1 w 3"/>
                  <a:gd name="T3" fmla="*/ 2 h 7"/>
                  <a:gd name="T4" fmla="*/ 0 w 3"/>
                  <a:gd name="T5" fmla="*/ 4 h 7"/>
                  <a:gd name="T6" fmla="*/ 0 w 3"/>
                  <a:gd name="T7" fmla="*/ 6 h 7"/>
                  <a:gd name="T8" fmla="*/ 2 w 3"/>
                  <a:gd name="T9" fmla="*/ 7 h 7"/>
                  <a:gd name="T10" fmla="*/ 3 w 3"/>
                  <a:gd name="T11" fmla="*/ 6 h 7"/>
                  <a:gd name="T12" fmla="*/ 3 w 3"/>
                  <a:gd name="T13" fmla="*/ 1 h 7"/>
                  <a:gd name="T14" fmla="*/ 2 w 3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7">
                    <a:moveTo>
                      <a:pt x="2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5" name="Freeform 392"/>
              <p:cNvSpPr>
                <a:spLocks/>
              </p:cNvSpPr>
              <p:nvPr/>
            </p:nvSpPr>
            <p:spPr bwMode="auto">
              <a:xfrm>
                <a:off x="5905" y="2385"/>
                <a:ext cx="37" cy="80"/>
              </a:xfrm>
              <a:custGeom>
                <a:avLst/>
                <a:gdLst>
                  <a:gd name="T0" fmla="*/ 9 w 18"/>
                  <a:gd name="T1" fmla="*/ 38 h 39"/>
                  <a:gd name="T2" fmla="*/ 11 w 18"/>
                  <a:gd name="T3" fmla="*/ 37 h 39"/>
                  <a:gd name="T4" fmla="*/ 13 w 18"/>
                  <a:gd name="T5" fmla="*/ 32 h 39"/>
                  <a:gd name="T6" fmla="*/ 15 w 18"/>
                  <a:gd name="T7" fmla="*/ 18 h 39"/>
                  <a:gd name="T8" fmla="*/ 17 w 18"/>
                  <a:gd name="T9" fmla="*/ 7 h 39"/>
                  <a:gd name="T10" fmla="*/ 13 w 18"/>
                  <a:gd name="T11" fmla="*/ 0 h 39"/>
                  <a:gd name="T12" fmla="*/ 10 w 18"/>
                  <a:gd name="T13" fmla="*/ 1 h 39"/>
                  <a:gd name="T14" fmla="*/ 6 w 18"/>
                  <a:gd name="T15" fmla="*/ 5 h 39"/>
                  <a:gd name="T16" fmla="*/ 2 w 18"/>
                  <a:gd name="T17" fmla="*/ 13 h 39"/>
                  <a:gd name="T18" fmla="*/ 1 w 18"/>
                  <a:gd name="T19" fmla="*/ 22 h 39"/>
                  <a:gd name="T20" fmla="*/ 6 w 18"/>
                  <a:gd name="T21" fmla="*/ 35 h 39"/>
                  <a:gd name="T22" fmla="*/ 9 w 18"/>
                  <a:gd name="T23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39">
                    <a:moveTo>
                      <a:pt x="9" y="38"/>
                    </a:moveTo>
                    <a:cubicBezTo>
                      <a:pt x="10" y="39"/>
                      <a:pt x="10" y="38"/>
                      <a:pt x="11" y="37"/>
                    </a:cubicBezTo>
                    <a:cubicBezTo>
                      <a:pt x="11" y="36"/>
                      <a:pt x="11" y="34"/>
                      <a:pt x="13" y="32"/>
                    </a:cubicBezTo>
                    <a:cubicBezTo>
                      <a:pt x="15" y="27"/>
                      <a:pt x="15" y="23"/>
                      <a:pt x="15" y="18"/>
                    </a:cubicBezTo>
                    <a:cubicBezTo>
                      <a:pt x="16" y="14"/>
                      <a:pt x="17" y="10"/>
                      <a:pt x="17" y="7"/>
                    </a:cubicBezTo>
                    <a:cubicBezTo>
                      <a:pt x="18" y="4"/>
                      <a:pt x="15" y="2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9" y="3"/>
                      <a:pt x="7" y="4"/>
                      <a:pt x="6" y="5"/>
                    </a:cubicBezTo>
                    <a:cubicBezTo>
                      <a:pt x="4" y="8"/>
                      <a:pt x="4" y="10"/>
                      <a:pt x="2" y="13"/>
                    </a:cubicBezTo>
                    <a:cubicBezTo>
                      <a:pt x="1" y="15"/>
                      <a:pt x="0" y="19"/>
                      <a:pt x="1" y="22"/>
                    </a:cubicBezTo>
                    <a:cubicBezTo>
                      <a:pt x="1" y="27"/>
                      <a:pt x="1" y="32"/>
                      <a:pt x="6" y="35"/>
                    </a:cubicBezTo>
                    <a:cubicBezTo>
                      <a:pt x="7" y="36"/>
                      <a:pt x="8" y="37"/>
                      <a:pt x="9" y="3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6" name="Freeform 393"/>
              <p:cNvSpPr>
                <a:spLocks/>
              </p:cNvSpPr>
              <p:nvPr/>
            </p:nvSpPr>
            <p:spPr bwMode="auto">
              <a:xfrm>
                <a:off x="5905" y="2385"/>
                <a:ext cx="37" cy="80"/>
              </a:xfrm>
              <a:custGeom>
                <a:avLst/>
                <a:gdLst>
                  <a:gd name="T0" fmla="*/ 9 w 18"/>
                  <a:gd name="T1" fmla="*/ 38 h 39"/>
                  <a:gd name="T2" fmla="*/ 11 w 18"/>
                  <a:gd name="T3" fmla="*/ 37 h 39"/>
                  <a:gd name="T4" fmla="*/ 13 w 18"/>
                  <a:gd name="T5" fmla="*/ 32 h 39"/>
                  <a:gd name="T6" fmla="*/ 15 w 18"/>
                  <a:gd name="T7" fmla="*/ 18 h 39"/>
                  <a:gd name="T8" fmla="*/ 17 w 18"/>
                  <a:gd name="T9" fmla="*/ 7 h 39"/>
                  <a:gd name="T10" fmla="*/ 13 w 18"/>
                  <a:gd name="T11" fmla="*/ 0 h 39"/>
                  <a:gd name="T12" fmla="*/ 10 w 18"/>
                  <a:gd name="T13" fmla="*/ 1 h 39"/>
                  <a:gd name="T14" fmla="*/ 6 w 18"/>
                  <a:gd name="T15" fmla="*/ 5 h 39"/>
                  <a:gd name="T16" fmla="*/ 2 w 18"/>
                  <a:gd name="T17" fmla="*/ 13 h 39"/>
                  <a:gd name="T18" fmla="*/ 1 w 18"/>
                  <a:gd name="T19" fmla="*/ 22 h 39"/>
                  <a:gd name="T20" fmla="*/ 6 w 18"/>
                  <a:gd name="T21" fmla="*/ 35 h 39"/>
                  <a:gd name="T22" fmla="*/ 9 w 18"/>
                  <a:gd name="T23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39">
                    <a:moveTo>
                      <a:pt x="9" y="38"/>
                    </a:moveTo>
                    <a:cubicBezTo>
                      <a:pt x="10" y="39"/>
                      <a:pt x="10" y="38"/>
                      <a:pt x="11" y="37"/>
                    </a:cubicBezTo>
                    <a:cubicBezTo>
                      <a:pt x="11" y="36"/>
                      <a:pt x="11" y="34"/>
                      <a:pt x="13" y="32"/>
                    </a:cubicBezTo>
                    <a:cubicBezTo>
                      <a:pt x="15" y="27"/>
                      <a:pt x="15" y="23"/>
                      <a:pt x="15" y="18"/>
                    </a:cubicBezTo>
                    <a:cubicBezTo>
                      <a:pt x="16" y="14"/>
                      <a:pt x="17" y="10"/>
                      <a:pt x="17" y="7"/>
                    </a:cubicBezTo>
                    <a:cubicBezTo>
                      <a:pt x="18" y="4"/>
                      <a:pt x="15" y="2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9" y="3"/>
                      <a:pt x="7" y="4"/>
                      <a:pt x="6" y="5"/>
                    </a:cubicBezTo>
                    <a:cubicBezTo>
                      <a:pt x="4" y="8"/>
                      <a:pt x="4" y="10"/>
                      <a:pt x="2" y="13"/>
                    </a:cubicBezTo>
                    <a:cubicBezTo>
                      <a:pt x="1" y="15"/>
                      <a:pt x="0" y="19"/>
                      <a:pt x="1" y="22"/>
                    </a:cubicBezTo>
                    <a:cubicBezTo>
                      <a:pt x="1" y="27"/>
                      <a:pt x="1" y="32"/>
                      <a:pt x="6" y="35"/>
                    </a:cubicBezTo>
                    <a:cubicBezTo>
                      <a:pt x="7" y="36"/>
                      <a:pt x="8" y="37"/>
                      <a:pt x="9" y="3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7" name="Freeform 394"/>
              <p:cNvSpPr>
                <a:spLocks noEditPoints="1"/>
              </p:cNvSpPr>
              <p:nvPr/>
            </p:nvSpPr>
            <p:spPr bwMode="auto">
              <a:xfrm>
                <a:off x="5545" y="2783"/>
                <a:ext cx="374" cy="126"/>
              </a:xfrm>
              <a:custGeom>
                <a:avLst/>
                <a:gdLst>
                  <a:gd name="T0" fmla="*/ 174 w 182"/>
                  <a:gd name="T1" fmla="*/ 12 h 61"/>
                  <a:gd name="T2" fmla="*/ 163 w 182"/>
                  <a:gd name="T3" fmla="*/ 1 h 61"/>
                  <a:gd name="T4" fmla="*/ 155 w 182"/>
                  <a:gd name="T5" fmla="*/ 4 h 61"/>
                  <a:gd name="T6" fmla="*/ 149 w 182"/>
                  <a:gd name="T7" fmla="*/ 13 h 61"/>
                  <a:gd name="T8" fmla="*/ 131 w 182"/>
                  <a:gd name="T9" fmla="*/ 28 h 61"/>
                  <a:gd name="T10" fmla="*/ 117 w 182"/>
                  <a:gd name="T11" fmla="*/ 41 h 61"/>
                  <a:gd name="T12" fmla="*/ 107 w 182"/>
                  <a:gd name="T13" fmla="*/ 52 h 61"/>
                  <a:gd name="T14" fmla="*/ 96 w 182"/>
                  <a:gd name="T15" fmla="*/ 51 h 61"/>
                  <a:gd name="T16" fmla="*/ 99 w 182"/>
                  <a:gd name="T17" fmla="*/ 57 h 61"/>
                  <a:gd name="T18" fmla="*/ 105 w 182"/>
                  <a:gd name="T19" fmla="*/ 60 h 61"/>
                  <a:gd name="T20" fmla="*/ 111 w 182"/>
                  <a:gd name="T21" fmla="*/ 59 h 61"/>
                  <a:gd name="T22" fmla="*/ 122 w 182"/>
                  <a:gd name="T23" fmla="*/ 56 h 61"/>
                  <a:gd name="T24" fmla="*/ 131 w 182"/>
                  <a:gd name="T25" fmla="*/ 57 h 61"/>
                  <a:gd name="T26" fmla="*/ 141 w 182"/>
                  <a:gd name="T27" fmla="*/ 54 h 61"/>
                  <a:gd name="T28" fmla="*/ 144 w 182"/>
                  <a:gd name="T29" fmla="*/ 48 h 61"/>
                  <a:gd name="T30" fmla="*/ 149 w 182"/>
                  <a:gd name="T31" fmla="*/ 36 h 61"/>
                  <a:gd name="T32" fmla="*/ 152 w 182"/>
                  <a:gd name="T33" fmla="*/ 27 h 61"/>
                  <a:gd name="T34" fmla="*/ 155 w 182"/>
                  <a:gd name="T35" fmla="*/ 26 h 61"/>
                  <a:gd name="T36" fmla="*/ 172 w 182"/>
                  <a:gd name="T37" fmla="*/ 28 h 61"/>
                  <a:gd name="T38" fmla="*/ 175 w 182"/>
                  <a:gd name="T39" fmla="*/ 24 h 61"/>
                  <a:gd name="T40" fmla="*/ 182 w 182"/>
                  <a:gd name="T41" fmla="*/ 18 h 61"/>
                  <a:gd name="T42" fmla="*/ 182 w 182"/>
                  <a:gd name="T43" fmla="*/ 16 h 61"/>
                  <a:gd name="T44" fmla="*/ 78 w 182"/>
                  <a:gd name="T45" fmla="*/ 29 h 61"/>
                  <a:gd name="T46" fmla="*/ 81 w 182"/>
                  <a:gd name="T47" fmla="*/ 28 h 61"/>
                  <a:gd name="T48" fmla="*/ 41 w 182"/>
                  <a:gd name="T49" fmla="*/ 55 h 61"/>
                  <a:gd name="T50" fmla="*/ 38 w 182"/>
                  <a:gd name="T51" fmla="*/ 42 h 61"/>
                  <a:gd name="T52" fmla="*/ 34 w 182"/>
                  <a:gd name="T53" fmla="*/ 25 h 61"/>
                  <a:gd name="T54" fmla="*/ 23 w 182"/>
                  <a:gd name="T55" fmla="*/ 8 h 61"/>
                  <a:gd name="T56" fmla="*/ 20 w 182"/>
                  <a:gd name="T57" fmla="*/ 10 h 61"/>
                  <a:gd name="T58" fmla="*/ 17 w 182"/>
                  <a:gd name="T59" fmla="*/ 10 h 61"/>
                  <a:gd name="T60" fmla="*/ 11 w 182"/>
                  <a:gd name="T61" fmla="*/ 10 h 61"/>
                  <a:gd name="T62" fmla="*/ 3 w 182"/>
                  <a:gd name="T63" fmla="*/ 2 h 61"/>
                  <a:gd name="T64" fmla="*/ 1 w 182"/>
                  <a:gd name="T65" fmla="*/ 6 h 61"/>
                  <a:gd name="T66" fmla="*/ 5 w 182"/>
                  <a:gd name="T67" fmla="*/ 18 h 61"/>
                  <a:gd name="T68" fmla="*/ 8 w 182"/>
                  <a:gd name="T69" fmla="*/ 31 h 61"/>
                  <a:gd name="T70" fmla="*/ 16 w 182"/>
                  <a:gd name="T71" fmla="*/ 42 h 61"/>
                  <a:gd name="T72" fmla="*/ 28 w 182"/>
                  <a:gd name="T73" fmla="*/ 51 h 61"/>
                  <a:gd name="T74" fmla="*/ 38 w 182"/>
                  <a:gd name="T75" fmla="*/ 57 h 61"/>
                  <a:gd name="T76" fmla="*/ 39 w 182"/>
                  <a:gd name="T77" fmla="*/ 57 h 61"/>
                  <a:gd name="T78" fmla="*/ 46 w 182"/>
                  <a:gd name="T79" fmla="*/ 57 h 61"/>
                  <a:gd name="T80" fmla="*/ 39 w 182"/>
                  <a:gd name="T81" fmla="*/ 57 h 61"/>
                  <a:gd name="T82" fmla="*/ 46 w 182"/>
                  <a:gd name="T83" fmla="*/ 60 h 61"/>
                  <a:gd name="T84" fmla="*/ 46 w 182"/>
                  <a:gd name="T8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2" h="61">
                    <a:moveTo>
                      <a:pt x="182" y="16"/>
                    </a:moveTo>
                    <a:cubicBezTo>
                      <a:pt x="179" y="15"/>
                      <a:pt x="177" y="13"/>
                      <a:pt x="174" y="12"/>
                    </a:cubicBezTo>
                    <a:cubicBezTo>
                      <a:pt x="171" y="10"/>
                      <a:pt x="168" y="10"/>
                      <a:pt x="168" y="6"/>
                    </a:cubicBezTo>
                    <a:cubicBezTo>
                      <a:pt x="166" y="4"/>
                      <a:pt x="164" y="2"/>
                      <a:pt x="163" y="1"/>
                    </a:cubicBezTo>
                    <a:cubicBezTo>
                      <a:pt x="162" y="0"/>
                      <a:pt x="161" y="0"/>
                      <a:pt x="160" y="1"/>
                    </a:cubicBezTo>
                    <a:cubicBezTo>
                      <a:pt x="158" y="1"/>
                      <a:pt x="157" y="2"/>
                      <a:pt x="155" y="4"/>
                    </a:cubicBezTo>
                    <a:cubicBezTo>
                      <a:pt x="154" y="6"/>
                      <a:pt x="153" y="8"/>
                      <a:pt x="152" y="10"/>
                    </a:cubicBezTo>
                    <a:cubicBezTo>
                      <a:pt x="152" y="11"/>
                      <a:pt x="151" y="13"/>
                      <a:pt x="149" y="13"/>
                    </a:cubicBezTo>
                    <a:cubicBezTo>
                      <a:pt x="147" y="15"/>
                      <a:pt x="144" y="18"/>
                      <a:pt x="141" y="19"/>
                    </a:cubicBezTo>
                    <a:cubicBezTo>
                      <a:pt x="137" y="21"/>
                      <a:pt x="133" y="24"/>
                      <a:pt x="131" y="28"/>
                    </a:cubicBezTo>
                    <a:cubicBezTo>
                      <a:pt x="130" y="30"/>
                      <a:pt x="128" y="32"/>
                      <a:pt x="127" y="33"/>
                    </a:cubicBezTo>
                    <a:cubicBezTo>
                      <a:pt x="124" y="37"/>
                      <a:pt x="121" y="40"/>
                      <a:pt x="117" y="41"/>
                    </a:cubicBezTo>
                    <a:cubicBezTo>
                      <a:pt x="113" y="41"/>
                      <a:pt x="110" y="44"/>
                      <a:pt x="109" y="48"/>
                    </a:cubicBezTo>
                    <a:cubicBezTo>
                      <a:pt x="108" y="49"/>
                      <a:pt x="108" y="51"/>
                      <a:pt x="107" y="52"/>
                    </a:cubicBezTo>
                    <a:cubicBezTo>
                      <a:pt x="106" y="54"/>
                      <a:pt x="104" y="54"/>
                      <a:pt x="103" y="54"/>
                    </a:cubicBezTo>
                    <a:cubicBezTo>
                      <a:pt x="101" y="53"/>
                      <a:pt x="99" y="52"/>
                      <a:pt x="96" y="51"/>
                    </a:cubicBezTo>
                    <a:cubicBezTo>
                      <a:pt x="95" y="51"/>
                      <a:pt x="95" y="51"/>
                      <a:pt x="95" y="51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102" y="60"/>
                      <a:pt x="102" y="60"/>
                      <a:pt x="102" y="60"/>
                    </a:cubicBezTo>
                    <a:cubicBezTo>
                      <a:pt x="105" y="60"/>
                      <a:pt x="105" y="60"/>
                      <a:pt x="105" y="60"/>
                    </a:cubicBezTo>
                    <a:cubicBezTo>
                      <a:pt x="106" y="59"/>
                      <a:pt x="106" y="59"/>
                      <a:pt x="106" y="59"/>
                    </a:cubicBezTo>
                    <a:cubicBezTo>
                      <a:pt x="111" y="59"/>
                      <a:pt x="111" y="59"/>
                      <a:pt x="111" y="59"/>
                    </a:cubicBezTo>
                    <a:cubicBezTo>
                      <a:pt x="111" y="59"/>
                      <a:pt x="116" y="59"/>
                      <a:pt x="116" y="58"/>
                    </a:cubicBezTo>
                    <a:cubicBezTo>
                      <a:pt x="117" y="58"/>
                      <a:pt x="122" y="56"/>
                      <a:pt x="122" y="56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31" y="57"/>
                      <a:pt x="131" y="57"/>
                      <a:pt x="131" y="57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41" y="54"/>
                      <a:pt x="141" y="54"/>
                      <a:pt x="141" y="54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44" y="48"/>
                      <a:pt x="144" y="48"/>
                      <a:pt x="144" y="48"/>
                    </a:cubicBezTo>
                    <a:cubicBezTo>
                      <a:pt x="147" y="42"/>
                      <a:pt x="147" y="42"/>
                      <a:pt x="147" y="42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5" y="26"/>
                      <a:pt x="155" y="26"/>
                      <a:pt x="155" y="26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72" y="28"/>
                      <a:pt x="172" y="28"/>
                      <a:pt x="172" y="28"/>
                    </a:cubicBezTo>
                    <a:cubicBezTo>
                      <a:pt x="172" y="28"/>
                      <a:pt x="172" y="28"/>
                      <a:pt x="172" y="28"/>
                    </a:cubicBezTo>
                    <a:cubicBezTo>
                      <a:pt x="174" y="27"/>
                      <a:pt x="175" y="26"/>
                      <a:pt x="175" y="24"/>
                    </a:cubicBezTo>
                    <a:cubicBezTo>
                      <a:pt x="175" y="22"/>
                      <a:pt x="176" y="21"/>
                      <a:pt x="177" y="20"/>
                    </a:cubicBezTo>
                    <a:cubicBezTo>
                      <a:pt x="179" y="20"/>
                      <a:pt x="180" y="20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7"/>
                      <a:pt x="182" y="17"/>
                      <a:pt x="182" y="16"/>
                    </a:cubicBezTo>
                    <a:close/>
                    <a:moveTo>
                      <a:pt x="79" y="26"/>
                    </a:moveTo>
                    <a:cubicBezTo>
                      <a:pt x="78" y="27"/>
                      <a:pt x="77" y="28"/>
                      <a:pt x="78" y="29"/>
                    </a:cubicBezTo>
                    <a:cubicBezTo>
                      <a:pt x="78" y="30"/>
                      <a:pt x="79" y="30"/>
                      <a:pt x="79" y="31"/>
                    </a:cubicBezTo>
                    <a:cubicBezTo>
                      <a:pt x="80" y="31"/>
                      <a:pt x="81" y="29"/>
                      <a:pt x="81" y="28"/>
                    </a:cubicBezTo>
                    <a:cubicBezTo>
                      <a:pt x="81" y="28"/>
                      <a:pt x="80" y="27"/>
                      <a:pt x="79" y="26"/>
                    </a:cubicBezTo>
                    <a:close/>
                    <a:moveTo>
                      <a:pt x="41" y="55"/>
                    </a:moveTo>
                    <a:cubicBezTo>
                      <a:pt x="43" y="54"/>
                      <a:pt x="43" y="53"/>
                      <a:pt x="42" y="51"/>
                    </a:cubicBezTo>
                    <a:cubicBezTo>
                      <a:pt x="41" y="48"/>
                      <a:pt x="40" y="44"/>
                      <a:pt x="38" y="42"/>
                    </a:cubicBezTo>
                    <a:cubicBezTo>
                      <a:pt x="35" y="39"/>
                      <a:pt x="35" y="36"/>
                      <a:pt x="34" y="31"/>
                    </a:cubicBezTo>
                    <a:cubicBezTo>
                      <a:pt x="34" y="29"/>
                      <a:pt x="34" y="27"/>
                      <a:pt x="34" y="25"/>
                    </a:cubicBezTo>
                    <a:cubicBezTo>
                      <a:pt x="34" y="22"/>
                      <a:pt x="33" y="19"/>
                      <a:pt x="32" y="17"/>
                    </a:cubicBezTo>
                    <a:cubicBezTo>
                      <a:pt x="29" y="14"/>
                      <a:pt x="26" y="10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3" y="9"/>
                      <a:pt x="3" y="13"/>
                      <a:pt x="4" y="16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6" y="20"/>
                      <a:pt x="6" y="23"/>
                      <a:pt x="6" y="25"/>
                    </a:cubicBezTo>
                    <a:cubicBezTo>
                      <a:pt x="6" y="27"/>
                      <a:pt x="7" y="29"/>
                      <a:pt x="8" y="31"/>
                    </a:cubicBezTo>
                    <a:cubicBezTo>
                      <a:pt x="11" y="33"/>
                      <a:pt x="13" y="36"/>
                      <a:pt x="14" y="39"/>
                    </a:cubicBezTo>
                    <a:cubicBezTo>
                      <a:pt x="14" y="41"/>
                      <a:pt x="16" y="41"/>
                      <a:pt x="16" y="42"/>
                    </a:cubicBezTo>
                    <a:cubicBezTo>
                      <a:pt x="18" y="44"/>
                      <a:pt x="19" y="44"/>
                      <a:pt x="20" y="45"/>
                    </a:cubicBezTo>
                    <a:cubicBezTo>
                      <a:pt x="21" y="49"/>
                      <a:pt x="25" y="50"/>
                      <a:pt x="28" y="51"/>
                    </a:cubicBezTo>
                    <a:cubicBezTo>
                      <a:pt x="31" y="53"/>
                      <a:pt x="35" y="55"/>
                      <a:pt x="39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57"/>
                      <a:pt x="41" y="56"/>
                      <a:pt x="41" y="55"/>
                    </a:cubicBezTo>
                    <a:close/>
                    <a:moveTo>
                      <a:pt x="46" y="57"/>
                    </a:moveTo>
                    <a:cubicBezTo>
                      <a:pt x="45" y="57"/>
                      <a:pt x="44" y="57"/>
                      <a:pt x="43" y="57"/>
                    </a:cubicBezTo>
                    <a:cubicBezTo>
                      <a:pt x="42" y="57"/>
                      <a:pt x="41" y="57"/>
                      <a:pt x="39" y="57"/>
                    </a:cubicBezTo>
                    <a:cubicBezTo>
                      <a:pt x="41" y="59"/>
                      <a:pt x="43" y="59"/>
                      <a:pt x="45" y="61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7" y="60"/>
                      <a:pt x="47" y="59"/>
                      <a:pt x="47" y="59"/>
                    </a:cubicBezTo>
                    <a:cubicBezTo>
                      <a:pt x="46" y="59"/>
                      <a:pt x="46" y="58"/>
                      <a:pt x="46" y="57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8" name="Freeform 395"/>
              <p:cNvSpPr>
                <a:spLocks noEditPoints="1"/>
              </p:cNvSpPr>
              <p:nvPr/>
            </p:nvSpPr>
            <p:spPr bwMode="auto">
              <a:xfrm>
                <a:off x="5545" y="2783"/>
                <a:ext cx="374" cy="126"/>
              </a:xfrm>
              <a:custGeom>
                <a:avLst/>
                <a:gdLst>
                  <a:gd name="T0" fmla="*/ 174 w 182"/>
                  <a:gd name="T1" fmla="*/ 12 h 61"/>
                  <a:gd name="T2" fmla="*/ 163 w 182"/>
                  <a:gd name="T3" fmla="*/ 1 h 61"/>
                  <a:gd name="T4" fmla="*/ 155 w 182"/>
                  <a:gd name="T5" fmla="*/ 4 h 61"/>
                  <a:gd name="T6" fmla="*/ 149 w 182"/>
                  <a:gd name="T7" fmla="*/ 13 h 61"/>
                  <a:gd name="T8" fmla="*/ 131 w 182"/>
                  <a:gd name="T9" fmla="*/ 28 h 61"/>
                  <a:gd name="T10" fmla="*/ 117 w 182"/>
                  <a:gd name="T11" fmla="*/ 41 h 61"/>
                  <a:gd name="T12" fmla="*/ 107 w 182"/>
                  <a:gd name="T13" fmla="*/ 52 h 61"/>
                  <a:gd name="T14" fmla="*/ 96 w 182"/>
                  <a:gd name="T15" fmla="*/ 51 h 61"/>
                  <a:gd name="T16" fmla="*/ 99 w 182"/>
                  <a:gd name="T17" fmla="*/ 57 h 61"/>
                  <a:gd name="T18" fmla="*/ 105 w 182"/>
                  <a:gd name="T19" fmla="*/ 60 h 61"/>
                  <a:gd name="T20" fmla="*/ 111 w 182"/>
                  <a:gd name="T21" fmla="*/ 59 h 61"/>
                  <a:gd name="T22" fmla="*/ 122 w 182"/>
                  <a:gd name="T23" fmla="*/ 56 h 61"/>
                  <a:gd name="T24" fmla="*/ 131 w 182"/>
                  <a:gd name="T25" fmla="*/ 57 h 61"/>
                  <a:gd name="T26" fmla="*/ 141 w 182"/>
                  <a:gd name="T27" fmla="*/ 54 h 61"/>
                  <a:gd name="T28" fmla="*/ 144 w 182"/>
                  <a:gd name="T29" fmla="*/ 48 h 61"/>
                  <a:gd name="T30" fmla="*/ 149 w 182"/>
                  <a:gd name="T31" fmla="*/ 36 h 61"/>
                  <a:gd name="T32" fmla="*/ 152 w 182"/>
                  <a:gd name="T33" fmla="*/ 27 h 61"/>
                  <a:gd name="T34" fmla="*/ 155 w 182"/>
                  <a:gd name="T35" fmla="*/ 26 h 61"/>
                  <a:gd name="T36" fmla="*/ 172 w 182"/>
                  <a:gd name="T37" fmla="*/ 28 h 61"/>
                  <a:gd name="T38" fmla="*/ 175 w 182"/>
                  <a:gd name="T39" fmla="*/ 24 h 61"/>
                  <a:gd name="T40" fmla="*/ 182 w 182"/>
                  <a:gd name="T41" fmla="*/ 18 h 61"/>
                  <a:gd name="T42" fmla="*/ 182 w 182"/>
                  <a:gd name="T43" fmla="*/ 16 h 61"/>
                  <a:gd name="T44" fmla="*/ 78 w 182"/>
                  <a:gd name="T45" fmla="*/ 29 h 61"/>
                  <a:gd name="T46" fmla="*/ 81 w 182"/>
                  <a:gd name="T47" fmla="*/ 28 h 61"/>
                  <a:gd name="T48" fmla="*/ 41 w 182"/>
                  <a:gd name="T49" fmla="*/ 55 h 61"/>
                  <a:gd name="T50" fmla="*/ 38 w 182"/>
                  <a:gd name="T51" fmla="*/ 42 h 61"/>
                  <a:gd name="T52" fmla="*/ 34 w 182"/>
                  <a:gd name="T53" fmla="*/ 25 h 61"/>
                  <a:gd name="T54" fmla="*/ 23 w 182"/>
                  <a:gd name="T55" fmla="*/ 8 h 61"/>
                  <a:gd name="T56" fmla="*/ 20 w 182"/>
                  <a:gd name="T57" fmla="*/ 10 h 61"/>
                  <a:gd name="T58" fmla="*/ 17 w 182"/>
                  <a:gd name="T59" fmla="*/ 10 h 61"/>
                  <a:gd name="T60" fmla="*/ 11 w 182"/>
                  <a:gd name="T61" fmla="*/ 10 h 61"/>
                  <a:gd name="T62" fmla="*/ 3 w 182"/>
                  <a:gd name="T63" fmla="*/ 2 h 61"/>
                  <a:gd name="T64" fmla="*/ 1 w 182"/>
                  <a:gd name="T65" fmla="*/ 6 h 61"/>
                  <a:gd name="T66" fmla="*/ 5 w 182"/>
                  <a:gd name="T67" fmla="*/ 18 h 61"/>
                  <a:gd name="T68" fmla="*/ 8 w 182"/>
                  <a:gd name="T69" fmla="*/ 31 h 61"/>
                  <a:gd name="T70" fmla="*/ 16 w 182"/>
                  <a:gd name="T71" fmla="*/ 42 h 61"/>
                  <a:gd name="T72" fmla="*/ 28 w 182"/>
                  <a:gd name="T73" fmla="*/ 51 h 61"/>
                  <a:gd name="T74" fmla="*/ 38 w 182"/>
                  <a:gd name="T75" fmla="*/ 57 h 61"/>
                  <a:gd name="T76" fmla="*/ 39 w 182"/>
                  <a:gd name="T77" fmla="*/ 57 h 61"/>
                  <a:gd name="T78" fmla="*/ 46 w 182"/>
                  <a:gd name="T79" fmla="*/ 57 h 61"/>
                  <a:gd name="T80" fmla="*/ 39 w 182"/>
                  <a:gd name="T81" fmla="*/ 57 h 61"/>
                  <a:gd name="T82" fmla="*/ 46 w 182"/>
                  <a:gd name="T83" fmla="*/ 60 h 61"/>
                  <a:gd name="T84" fmla="*/ 46 w 182"/>
                  <a:gd name="T8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2" h="61">
                    <a:moveTo>
                      <a:pt x="182" y="16"/>
                    </a:moveTo>
                    <a:cubicBezTo>
                      <a:pt x="179" y="15"/>
                      <a:pt x="177" y="13"/>
                      <a:pt x="174" y="12"/>
                    </a:cubicBezTo>
                    <a:cubicBezTo>
                      <a:pt x="171" y="10"/>
                      <a:pt x="168" y="10"/>
                      <a:pt x="168" y="6"/>
                    </a:cubicBezTo>
                    <a:cubicBezTo>
                      <a:pt x="166" y="4"/>
                      <a:pt x="164" y="2"/>
                      <a:pt x="163" y="1"/>
                    </a:cubicBezTo>
                    <a:cubicBezTo>
                      <a:pt x="162" y="0"/>
                      <a:pt x="161" y="0"/>
                      <a:pt x="160" y="1"/>
                    </a:cubicBezTo>
                    <a:cubicBezTo>
                      <a:pt x="158" y="1"/>
                      <a:pt x="157" y="2"/>
                      <a:pt x="155" y="4"/>
                    </a:cubicBezTo>
                    <a:cubicBezTo>
                      <a:pt x="154" y="6"/>
                      <a:pt x="153" y="8"/>
                      <a:pt x="152" y="10"/>
                    </a:cubicBezTo>
                    <a:cubicBezTo>
                      <a:pt x="152" y="11"/>
                      <a:pt x="151" y="13"/>
                      <a:pt x="149" y="13"/>
                    </a:cubicBezTo>
                    <a:cubicBezTo>
                      <a:pt x="147" y="15"/>
                      <a:pt x="144" y="18"/>
                      <a:pt x="141" y="19"/>
                    </a:cubicBezTo>
                    <a:cubicBezTo>
                      <a:pt x="137" y="21"/>
                      <a:pt x="133" y="24"/>
                      <a:pt x="131" y="28"/>
                    </a:cubicBezTo>
                    <a:cubicBezTo>
                      <a:pt x="130" y="30"/>
                      <a:pt x="128" y="32"/>
                      <a:pt x="127" y="33"/>
                    </a:cubicBezTo>
                    <a:cubicBezTo>
                      <a:pt x="124" y="37"/>
                      <a:pt x="121" y="40"/>
                      <a:pt x="117" y="41"/>
                    </a:cubicBezTo>
                    <a:cubicBezTo>
                      <a:pt x="113" y="41"/>
                      <a:pt x="110" y="44"/>
                      <a:pt x="109" y="48"/>
                    </a:cubicBezTo>
                    <a:cubicBezTo>
                      <a:pt x="108" y="49"/>
                      <a:pt x="108" y="51"/>
                      <a:pt x="107" y="52"/>
                    </a:cubicBezTo>
                    <a:cubicBezTo>
                      <a:pt x="106" y="54"/>
                      <a:pt x="104" y="54"/>
                      <a:pt x="103" y="54"/>
                    </a:cubicBezTo>
                    <a:cubicBezTo>
                      <a:pt x="101" y="53"/>
                      <a:pt x="99" y="52"/>
                      <a:pt x="96" y="51"/>
                    </a:cubicBezTo>
                    <a:cubicBezTo>
                      <a:pt x="95" y="51"/>
                      <a:pt x="95" y="51"/>
                      <a:pt x="95" y="51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102" y="60"/>
                      <a:pt x="102" y="60"/>
                      <a:pt x="102" y="60"/>
                    </a:cubicBezTo>
                    <a:cubicBezTo>
                      <a:pt x="105" y="60"/>
                      <a:pt x="105" y="60"/>
                      <a:pt x="105" y="60"/>
                    </a:cubicBezTo>
                    <a:cubicBezTo>
                      <a:pt x="106" y="59"/>
                      <a:pt x="106" y="59"/>
                      <a:pt x="106" y="59"/>
                    </a:cubicBezTo>
                    <a:cubicBezTo>
                      <a:pt x="111" y="59"/>
                      <a:pt x="111" y="59"/>
                      <a:pt x="111" y="59"/>
                    </a:cubicBezTo>
                    <a:cubicBezTo>
                      <a:pt x="111" y="59"/>
                      <a:pt x="116" y="59"/>
                      <a:pt x="116" y="58"/>
                    </a:cubicBezTo>
                    <a:cubicBezTo>
                      <a:pt x="117" y="58"/>
                      <a:pt x="122" y="56"/>
                      <a:pt x="122" y="56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31" y="57"/>
                      <a:pt x="131" y="57"/>
                      <a:pt x="131" y="57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41" y="54"/>
                      <a:pt x="141" y="54"/>
                      <a:pt x="141" y="54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44" y="48"/>
                      <a:pt x="144" y="48"/>
                      <a:pt x="144" y="48"/>
                    </a:cubicBezTo>
                    <a:cubicBezTo>
                      <a:pt x="147" y="42"/>
                      <a:pt x="147" y="42"/>
                      <a:pt x="147" y="42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5" y="26"/>
                      <a:pt x="155" y="26"/>
                      <a:pt x="155" y="26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72" y="28"/>
                      <a:pt x="172" y="28"/>
                      <a:pt x="172" y="28"/>
                    </a:cubicBezTo>
                    <a:cubicBezTo>
                      <a:pt x="172" y="28"/>
                      <a:pt x="172" y="28"/>
                      <a:pt x="172" y="28"/>
                    </a:cubicBezTo>
                    <a:cubicBezTo>
                      <a:pt x="174" y="27"/>
                      <a:pt x="175" y="26"/>
                      <a:pt x="175" y="24"/>
                    </a:cubicBezTo>
                    <a:cubicBezTo>
                      <a:pt x="175" y="22"/>
                      <a:pt x="176" y="21"/>
                      <a:pt x="177" y="20"/>
                    </a:cubicBezTo>
                    <a:cubicBezTo>
                      <a:pt x="179" y="20"/>
                      <a:pt x="180" y="20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7"/>
                      <a:pt x="182" y="17"/>
                      <a:pt x="182" y="16"/>
                    </a:cubicBezTo>
                    <a:close/>
                    <a:moveTo>
                      <a:pt x="79" y="26"/>
                    </a:moveTo>
                    <a:cubicBezTo>
                      <a:pt x="78" y="27"/>
                      <a:pt x="77" y="28"/>
                      <a:pt x="78" y="29"/>
                    </a:cubicBezTo>
                    <a:cubicBezTo>
                      <a:pt x="78" y="30"/>
                      <a:pt x="79" y="30"/>
                      <a:pt x="79" y="31"/>
                    </a:cubicBezTo>
                    <a:cubicBezTo>
                      <a:pt x="80" y="31"/>
                      <a:pt x="81" y="29"/>
                      <a:pt x="81" y="28"/>
                    </a:cubicBezTo>
                    <a:cubicBezTo>
                      <a:pt x="81" y="28"/>
                      <a:pt x="80" y="27"/>
                      <a:pt x="79" y="26"/>
                    </a:cubicBezTo>
                    <a:close/>
                    <a:moveTo>
                      <a:pt x="41" y="55"/>
                    </a:moveTo>
                    <a:cubicBezTo>
                      <a:pt x="43" y="54"/>
                      <a:pt x="43" y="53"/>
                      <a:pt x="42" y="51"/>
                    </a:cubicBezTo>
                    <a:cubicBezTo>
                      <a:pt x="41" y="48"/>
                      <a:pt x="40" y="44"/>
                      <a:pt x="38" y="42"/>
                    </a:cubicBezTo>
                    <a:cubicBezTo>
                      <a:pt x="35" y="39"/>
                      <a:pt x="35" y="36"/>
                      <a:pt x="34" y="31"/>
                    </a:cubicBezTo>
                    <a:cubicBezTo>
                      <a:pt x="34" y="29"/>
                      <a:pt x="34" y="27"/>
                      <a:pt x="34" y="25"/>
                    </a:cubicBezTo>
                    <a:cubicBezTo>
                      <a:pt x="34" y="22"/>
                      <a:pt x="33" y="19"/>
                      <a:pt x="32" y="17"/>
                    </a:cubicBezTo>
                    <a:cubicBezTo>
                      <a:pt x="29" y="14"/>
                      <a:pt x="26" y="10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3" y="9"/>
                      <a:pt x="3" y="13"/>
                      <a:pt x="4" y="16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6" y="20"/>
                      <a:pt x="6" y="23"/>
                      <a:pt x="6" y="25"/>
                    </a:cubicBezTo>
                    <a:cubicBezTo>
                      <a:pt x="6" y="27"/>
                      <a:pt x="7" y="29"/>
                      <a:pt x="8" y="31"/>
                    </a:cubicBezTo>
                    <a:cubicBezTo>
                      <a:pt x="11" y="33"/>
                      <a:pt x="13" y="36"/>
                      <a:pt x="14" y="39"/>
                    </a:cubicBezTo>
                    <a:cubicBezTo>
                      <a:pt x="14" y="41"/>
                      <a:pt x="16" y="41"/>
                      <a:pt x="16" y="42"/>
                    </a:cubicBezTo>
                    <a:cubicBezTo>
                      <a:pt x="18" y="44"/>
                      <a:pt x="19" y="44"/>
                      <a:pt x="20" y="45"/>
                    </a:cubicBezTo>
                    <a:cubicBezTo>
                      <a:pt x="21" y="49"/>
                      <a:pt x="25" y="50"/>
                      <a:pt x="28" y="51"/>
                    </a:cubicBezTo>
                    <a:cubicBezTo>
                      <a:pt x="31" y="53"/>
                      <a:pt x="35" y="55"/>
                      <a:pt x="39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57"/>
                      <a:pt x="41" y="56"/>
                      <a:pt x="41" y="55"/>
                    </a:cubicBezTo>
                    <a:close/>
                    <a:moveTo>
                      <a:pt x="46" y="57"/>
                    </a:moveTo>
                    <a:cubicBezTo>
                      <a:pt x="45" y="57"/>
                      <a:pt x="44" y="57"/>
                      <a:pt x="43" y="57"/>
                    </a:cubicBezTo>
                    <a:cubicBezTo>
                      <a:pt x="42" y="57"/>
                      <a:pt x="41" y="57"/>
                      <a:pt x="39" y="57"/>
                    </a:cubicBezTo>
                    <a:cubicBezTo>
                      <a:pt x="41" y="59"/>
                      <a:pt x="43" y="59"/>
                      <a:pt x="45" y="61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7" y="60"/>
                      <a:pt x="47" y="59"/>
                      <a:pt x="47" y="59"/>
                    </a:cubicBezTo>
                    <a:cubicBezTo>
                      <a:pt x="46" y="59"/>
                      <a:pt x="46" y="58"/>
                      <a:pt x="46" y="57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9" name="Freeform 396"/>
              <p:cNvSpPr>
                <a:spLocks noEditPoints="1"/>
              </p:cNvSpPr>
              <p:nvPr/>
            </p:nvSpPr>
            <p:spPr bwMode="auto">
              <a:xfrm>
                <a:off x="5455" y="2808"/>
                <a:ext cx="893" cy="337"/>
              </a:xfrm>
              <a:custGeom>
                <a:avLst/>
                <a:gdLst>
                  <a:gd name="T0" fmla="*/ 202 w 435"/>
                  <a:gd name="T1" fmla="*/ 145 h 164"/>
                  <a:gd name="T2" fmla="*/ 204 w 435"/>
                  <a:gd name="T3" fmla="*/ 71 h 164"/>
                  <a:gd name="T4" fmla="*/ 215 w 435"/>
                  <a:gd name="T5" fmla="*/ 35 h 164"/>
                  <a:gd name="T6" fmla="*/ 195 w 435"/>
                  <a:gd name="T7" fmla="*/ 18 h 164"/>
                  <a:gd name="T8" fmla="*/ 171 w 435"/>
                  <a:gd name="T9" fmla="*/ 43 h 164"/>
                  <a:gd name="T10" fmla="*/ 139 w 435"/>
                  <a:gd name="T11" fmla="*/ 38 h 164"/>
                  <a:gd name="T12" fmla="*/ 147 w 435"/>
                  <a:gd name="T13" fmla="*/ 86 h 164"/>
                  <a:gd name="T14" fmla="*/ 186 w 435"/>
                  <a:gd name="T15" fmla="*/ 97 h 164"/>
                  <a:gd name="T16" fmla="*/ 259 w 435"/>
                  <a:gd name="T17" fmla="*/ 162 h 164"/>
                  <a:gd name="T18" fmla="*/ 239 w 435"/>
                  <a:gd name="T19" fmla="*/ 154 h 164"/>
                  <a:gd name="T20" fmla="*/ 172 w 435"/>
                  <a:gd name="T21" fmla="*/ 127 h 164"/>
                  <a:gd name="T22" fmla="*/ 126 w 435"/>
                  <a:gd name="T23" fmla="*/ 119 h 164"/>
                  <a:gd name="T24" fmla="*/ 126 w 435"/>
                  <a:gd name="T25" fmla="*/ 133 h 164"/>
                  <a:gd name="T26" fmla="*/ 191 w 435"/>
                  <a:gd name="T27" fmla="*/ 138 h 164"/>
                  <a:gd name="T28" fmla="*/ 20 w 435"/>
                  <a:gd name="T29" fmla="*/ 45 h 164"/>
                  <a:gd name="T30" fmla="*/ 37 w 435"/>
                  <a:gd name="T31" fmla="*/ 73 h 164"/>
                  <a:gd name="T32" fmla="*/ 101 w 435"/>
                  <a:gd name="T33" fmla="*/ 113 h 164"/>
                  <a:gd name="T34" fmla="*/ 101 w 435"/>
                  <a:gd name="T35" fmla="*/ 84 h 164"/>
                  <a:gd name="T36" fmla="*/ 97 w 435"/>
                  <a:gd name="T37" fmla="*/ 75 h 164"/>
                  <a:gd name="T38" fmla="*/ 82 w 435"/>
                  <a:gd name="T39" fmla="*/ 56 h 164"/>
                  <a:gd name="T40" fmla="*/ 40 w 435"/>
                  <a:gd name="T41" fmla="*/ 22 h 164"/>
                  <a:gd name="T42" fmla="*/ 19 w 435"/>
                  <a:gd name="T43" fmla="*/ 25 h 164"/>
                  <a:gd name="T44" fmla="*/ 55 w 435"/>
                  <a:gd name="T45" fmla="*/ 84 h 164"/>
                  <a:gd name="T46" fmla="*/ 50 w 435"/>
                  <a:gd name="T47" fmla="*/ 86 h 164"/>
                  <a:gd name="T48" fmla="*/ 249 w 435"/>
                  <a:gd name="T49" fmla="*/ 139 h 164"/>
                  <a:gd name="T50" fmla="*/ 259 w 435"/>
                  <a:gd name="T51" fmla="*/ 141 h 164"/>
                  <a:gd name="T52" fmla="*/ 341 w 435"/>
                  <a:gd name="T53" fmla="*/ 129 h 164"/>
                  <a:gd name="T54" fmla="*/ 342 w 435"/>
                  <a:gd name="T55" fmla="*/ 58 h 164"/>
                  <a:gd name="T56" fmla="*/ 367 w 435"/>
                  <a:gd name="T57" fmla="*/ 120 h 164"/>
                  <a:gd name="T58" fmla="*/ 395 w 435"/>
                  <a:gd name="T59" fmla="*/ 76 h 164"/>
                  <a:gd name="T60" fmla="*/ 357 w 435"/>
                  <a:gd name="T61" fmla="*/ 60 h 164"/>
                  <a:gd name="T62" fmla="*/ 362 w 435"/>
                  <a:gd name="T63" fmla="*/ 79 h 164"/>
                  <a:gd name="T64" fmla="*/ 365 w 435"/>
                  <a:gd name="T65" fmla="*/ 93 h 164"/>
                  <a:gd name="T66" fmla="*/ 410 w 435"/>
                  <a:gd name="T67" fmla="*/ 128 h 164"/>
                  <a:gd name="T68" fmla="*/ 435 w 435"/>
                  <a:gd name="T69" fmla="*/ 81 h 164"/>
                  <a:gd name="T70" fmla="*/ 292 w 435"/>
                  <a:gd name="T71" fmla="*/ 89 h 164"/>
                  <a:gd name="T72" fmla="*/ 310 w 435"/>
                  <a:gd name="T73" fmla="*/ 63 h 164"/>
                  <a:gd name="T74" fmla="*/ 317 w 435"/>
                  <a:gd name="T75" fmla="*/ 48 h 164"/>
                  <a:gd name="T76" fmla="*/ 314 w 435"/>
                  <a:gd name="T77" fmla="*/ 34 h 164"/>
                  <a:gd name="T78" fmla="*/ 307 w 435"/>
                  <a:gd name="T79" fmla="*/ 65 h 164"/>
                  <a:gd name="T80" fmla="*/ 290 w 435"/>
                  <a:gd name="T81" fmla="*/ 147 h 164"/>
                  <a:gd name="T82" fmla="*/ 313 w 435"/>
                  <a:gd name="T83" fmla="*/ 63 h 164"/>
                  <a:gd name="T84" fmla="*/ 334 w 435"/>
                  <a:gd name="T85" fmla="*/ 94 h 164"/>
                  <a:gd name="T86" fmla="*/ 277 w 435"/>
                  <a:gd name="T87" fmla="*/ 138 h 164"/>
                  <a:gd name="T88" fmla="*/ 257 w 435"/>
                  <a:gd name="T89" fmla="*/ 101 h 164"/>
                  <a:gd name="T90" fmla="*/ 257 w 435"/>
                  <a:gd name="T91" fmla="*/ 101 h 164"/>
                  <a:gd name="T92" fmla="*/ 239 w 435"/>
                  <a:gd name="T93" fmla="*/ 86 h 164"/>
                  <a:gd name="T94" fmla="*/ 255 w 435"/>
                  <a:gd name="T95" fmla="*/ 104 h 164"/>
                  <a:gd name="T96" fmla="*/ 259 w 435"/>
                  <a:gd name="T97" fmla="*/ 94 h 164"/>
                  <a:gd name="T98" fmla="*/ 267 w 435"/>
                  <a:gd name="T99" fmla="*/ 71 h 164"/>
                  <a:gd name="T100" fmla="*/ 241 w 435"/>
                  <a:gd name="T101" fmla="*/ 54 h 164"/>
                  <a:gd name="T102" fmla="*/ 245 w 435"/>
                  <a:gd name="T103" fmla="*/ 45 h 164"/>
                  <a:gd name="T104" fmla="*/ 222 w 435"/>
                  <a:gd name="T105" fmla="*/ 85 h 164"/>
                  <a:gd name="T106" fmla="*/ 289 w 435"/>
                  <a:gd name="T107" fmla="*/ 75 h 164"/>
                  <a:gd name="T108" fmla="*/ 387 w 435"/>
                  <a:gd name="T109" fmla="*/ 67 h 164"/>
                  <a:gd name="T110" fmla="*/ 292 w 435"/>
                  <a:gd name="T111" fmla="*/ 134 h 164"/>
                  <a:gd name="T112" fmla="*/ 251 w 435"/>
                  <a:gd name="T113" fmla="*/ 108 h 164"/>
                  <a:gd name="T114" fmla="*/ 330 w 435"/>
                  <a:gd name="T115" fmla="*/ 76 h 164"/>
                  <a:gd name="T116" fmla="*/ 90 w 435"/>
                  <a:gd name="T117" fmla="*/ 61 h 164"/>
                  <a:gd name="T118" fmla="*/ 238 w 435"/>
                  <a:gd name="T119" fmla="*/ 116 h 164"/>
                  <a:gd name="T120" fmla="*/ 124 w 435"/>
                  <a:gd name="T121" fmla="*/ 85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5" h="164">
                    <a:moveTo>
                      <a:pt x="224" y="141"/>
                    </a:moveTo>
                    <a:cubicBezTo>
                      <a:pt x="221" y="137"/>
                      <a:pt x="218" y="136"/>
                      <a:pt x="214" y="136"/>
                    </a:cubicBezTo>
                    <a:cubicBezTo>
                      <a:pt x="213" y="136"/>
                      <a:pt x="212" y="137"/>
                      <a:pt x="212" y="138"/>
                    </a:cubicBezTo>
                    <a:cubicBezTo>
                      <a:pt x="211" y="139"/>
                      <a:pt x="211" y="139"/>
                      <a:pt x="211" y="139"/>
                    </a:cubicBezTo>
                    <a:cubicBezTo>
                      <a:pt x="207" y="137"/>
                      <a:pt x="203" y="140"/>
                      <a:pt x="199" y="139"/>
                    </a:cubicBezTo>
                    <a:cubicBezTo>
                      <a:pt x="197" y="138"/>
                      <a:pt x="196" y="139"/>
                      <a:pt x="195" y="140"/>
                    </a:cubicBezTo>
                    <a:cubicBezTo>
                      <a:pt x="194" y="141"/>
                      <a:pt x="194" y="143"/>
                      <a:pt x="196" y="143"/>
                    </a:cubicBezTo>
                    <a:cubicBezTo>
                      <a:pt x="198" y="144"/>
                      <a:pt x="200" y="144"/>
                      <a:pt x="202" y="145"/>
                    </a:cubicBezTo>
                    <a:cubicBezTo>
                      <a:pt x="204" y="146"/>
                      <a:pt x="205" y="146"/>
                      <a:pt x="206" y="146"/>
                    </a:cubicBezTo>
                    <a:cubicBezTo>
                      <a:pt x="212" y="145"/>
                      <a:pt x="218" y="144"/>
                      <a:pt x="224" y="142"/>
                    </a:cubicBezTo>
                    <a:cubicBezTo>
                      <a:pt x="225" y="142"/>
                      <a:pt x="225" y="141"/>
                      <a:pt x="224" y="141"/>
                    </a:cubicBezTo>
                    <a:close/>
                    <a:moveTo>
                      <a:pt x="199" y="94"/>
                    </a:moveTo>
                    <a:cubicBezTo>
                      <a:pt x="199" y="93"/>
                      <a:pt x="199" y="92"/>
                      <a:pt x="199" y="92"/>
                    </a:cubicBezTo>
                    <a:cubicBezTo>
                      <a:pt x="199" y="89"/>
                      <a:pt x="198" y="87"/>
                      <a:pt x="200" y="85"/>
                    </a:cubicBezTo>
                    <a:cubicBezTo>
                      <a:pt x="201" y="83"/>
                      <a:pt x="201" y="81"/>
                      <a:pt x="201" y="79"/>
                    </a:cubicBezTo>
                    <a:cubicBezTo>
                      <a:pt x="201" y="76"/>
                      <a:pt x="201" y="73"/>
                      <a:pt x="204" y="71"/>
                    </a:cubicBezTo>
                    <a:cubicBezTo>
                      <a:pt x="207" y="67"/>
                      <a:pt x="209" y="63"/>
                      <a:pt x="210" y="59"/>
                    </a:cubicBezTo>
                    <a:cubicBezTo>
                      <a:pt x="211" y="57"/>
                      <a:pt x="211" y="55"/>
                      <a:pt x="212" y="53"/>
                    </a:cubicBezTo>
                    <a:cubicBezTo>
                      <a:pt x="213" y="51"/>
                      <a:pt x="214" y="50"/>
                      <a:pt x="216" y="50"/>
                    </a:cubicBezTo>
                    <a:cubicBezTo>
                      <a:pt x="217" y="50"/>
                      <a:pt x="219" y="50"/>
                      <a:pt x="219" y="50"/>
                    </a:cubicBezTo>
                    <a:cubicBezTo>
                      <a:pt x="220" y="50"/>
                      <a:pt x="221" y="49"/>
                      <a:pt x="221" y="49"/>
                    </a:cubicBezTo>
                    <a:cubicBezTo>
                      <a:pt x="222" y="48"/>
                      <a:pt x="223" y="47"/>
                      <a:pt x="222" y="46"/>
                    </a:cubicBezTo>
                    <a:cubicBezTo>
                      <a:pt x="221" y="43"/>
                      <a:pt x="218" y="42"/>
                      <a:pt x="216" y="40"/>
                    </a:cubicBezTo>
                    <a:cubicBezTo>
                      <a:pt x="215" y="38"/>
                      <a:pt x="214" y="37"/>
                      <a:pt x="215" y="35"/>
                    </a:cubicBezTo>
                    <a:cubicBezTo>
                      <a:pt x="216" y="34"/>
                      <a:pt x="216" y="33"/>
                      <a:pt x="214" y="31"/>
                    </a:cubicBezTo>
                    <a:cubicBezTo>
                      <a:pt x="211" y="27"/>
                      <a:pt x="211" y="23"/>
                      <a:pt x="214" y="18"/>
                    </a:cubicBezTo>
                    <a:cubicBezTo>
                      <a:pt x="214" y="18"/>
                      <a:pt x="215" y="17"/>
                      <a:pt x="216" y="16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9" y="13"/>
                      <a:pt x="199" y="13"/>
                      <a:pt x="199" y="13"/>
                    </a:cubicBezTo>
                    <a:cubicBezTo>
                      <a:pt x="198" y="13"/>
                      <a:pt x="198" y="13"/>
                      <a:pt x="198" y="13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95" y="18"/>
                      <a:pt x="195" y="18"/>
                      <a:pt x="195" y="18"/>
                    </a:cubicBezTo>
                    <a:cubicBezTo>
                      <a:pt x="194" y="24"/>
                      <a:pt x="194" y="24"/>
                      <a:pt x="194" y="24"/>
                    </a:cubicBezTo>
                    <a:cubicBezTo>
                      <a:pt x="191" y="30"/>
                      <a:pt x="191" y="30"/>
                      <a:pt x="191" y="30"/>
                    </a:cubicBezTo>
                    <a:cubicBezTo>
                      <a:pt x="189" y="35"/>
                      <a:pt x="189" y="35"/>
                      <a:pt x="189" y="35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75" y="45"/>
                      <a:pt x="175" y="45"/>
                      <a:pt x="175" y="45"/>
                    </a:cubicBezTo>
                    <a:cubicBezTo>
                      <a:pt x="171" y="43"/>
                      <a:pt x="171" y="43"/>
                      <a:pt x="171" y="43"/>
                    </a:cubicBezTo>
                    <a:cubicBezTo>
                      <a:pt x="166" y="43"/>
                      <a:pt x="166" y="43"/>
                      <a:pt x="166" y="43"/>
                    </a:cubicBezTo>
                    <a:cubicBezTo>
                      <a:pt x="166" y="43"/>
                      <a:pt x="161" y="46"/>
                      <a:pt x="161" y="46"/>
                    </a:cubicBezTo>
                    <a:cubicBezTo>
                      <a:pt x="160" y="46"/>
                      <a:pt x="155" y="46"/>
                      <a:pt x="155" y="46"/>
                    </a:cubicBezTo>
                    <a:cubicBezTo>
                      <a:pt x="151" y="46"/>
                      <a:pt x="151" y="46"/>
                      <a:pt x="151" y="46"/>
                    </a:cubicBezTo>
                    <a:cubicBezTo>
                      <a:pt x="149" y="48"/>
                      <a:pt x="149" y="48"/>
                      <a:pt x="149" y="48"/>
                    </a:cubicBezTo>
                    <a:cubicBezTo>
                      <a:pt x="146" y="48"/>
                      <a:pt x="146" y="48"/>
                      <a:pt x="146" y="48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7" y="38"/>
                      <a:pt x="136" y="38"/>
                      <a:pt x="134" y="41"/>
                    </a:cubicBezTo>
                    <a:cubicBezTo>
                      <a:pt x="133" y="41"/>
                      <a:pt x="133" y="42"/>
                      <a:pt x="132" y="43"/>
                    </a:cubicBezTo>
                    <a:cubicBezTo>
                      <a:pt x="131" y="46"/>
                      <a:pt x="129" y="50"/>
                      <a:pt x="131" y="53"/>
                    </a:cubicBezTo>
                    <a:cubicBezTo>
                      <a:pt x="132" y="57"/>
                      <a:pt x="133" y="61"/>
                      <a:pt x="134" y="66"/>
                    </a:cubicBezTo>
                    <a:cubicBezTo>
                      <a:pt x="135" y="68"/>
                      <a:pt x="136" y="71"/>
                      <a:pt x="138" y="71"/>
                    </a:cubicBezTo>
                    <a:cubicBezTo>
                      <a:pt x="139" y="71"/>
                      <a:pt x="140" y="72"/>
                      <a:pt x="140" y="73"/>
                    </a:cubicBezTo>
                    <a:cubicBezTo>
                      <a:pt x="140" y="76"/>
                      <a:pt x="141" y="78"/>
                      <a:pt x="142" y="81"/>
                    </a:cubicBezTo>
                    <a:cubicBezTo>
                      <a:pt x="142" y="85"/>
                      <a:pt x="144" y="86"/>
                      <a:pt x="147" y="86"/>
                    </a:cubicBezTo>
                    <a:cubicBezTo>
                      <a:pt x="149" y="87"/>
                      <a:pt x="151" y="87"/>
                      <a:pt x="153" y="87"/>
                    </a:cubicBezTo>
                    <a:cubicBezTo>
                      <a:pt x="155" y="86"/>
                      <a:pt x="156" y="88"/>
                      <a:pt x="157" y="89"/>
                    </a:cubicBezTo>
                    <a:cubicBezTo>
                      <a:pt x="159" y="91"/>
                      <a:pt x="160" y="92"/>
                      <a:pt x="162" y="91"/>
                    </a:cubicBezTo>
                    <a:cubicBezTo>
                      <a:pt x="164" y="91"/>
                      <a:pt x="166" y="90"/>
                      <a:pt x="169" y="89"/>
                    </a:cubicBezTo>
                    <a:cubicBezTo>
                      <a:pt x="169" y="89"/>
                      <a:pt x="170" y="89"/>
                      <a:pt x="171" y="89"/>
                    </a:cubicBezTo>
                    <a:cubicBezTo>
                      <a:pt x="174" y="90"/>
                      <a:pt x="177" y="91"/>
                      <a:pt x="181" y="93"/>
                    </a:cubicBezTo>
                    <a:cubicBezTo>
                      <a:pt x="181" y="93"/>
                      <a:pt x="181" y="94"/>
                      <a:pt x="182" y="96"/>
                    </a:cubicBezTo>
                    <a:cubicBezTo>
                      <a:pt x="184" y="96"/>
                      <a:pt x="184" y="97"/>
                      <a:pt x="186" y="97"/>
                    </a:cubicBezTo>
                    <a:cubicBezTo>
                      <a:pt x="189" y="96"/>
                      <a:pt x="191" y="96"/>
                      <a:pt x="193" y="95"/>
                    </a:cubicBezTo>
                    <a:cubicBezTo>
                      <a:pt x="194" y="95"/>
                      <a:pt x="195" y="95"/>
                      <a:pt x="196" y="96"/>
                    </a:cubicBezTo>
                    <a:cubicBezTo>
                      <a:pt x="198" y="96"/>
                      <a:pt x="199" y="95"/>
                      <a:pt x="199" y="94"/>
                    </a:cubicBezTo>
                    <a:close/>
                    <a:moveTo>
                      <a:pt x="259" y="162"/>
                    </a:moveTo>
                    <a:cubicBezTo>
                      <a:pt x="259" y="163"/>
                      <a:pt x="260" y="164"/>
                      <a:pt x="261" y="163"/>
                    </a:cubicBezTo>
                    <a:cubicBezTo>
                      <a:pt x="261" y="163"/>
                      <a:pt x="262" y="162"/>
                      <a:pt x="262" y="162"/>
                    </a:cubicBezTo>
                    <a:cubicBezTo>
                      <a:pt x="261" y="162"/>
                      <a:pt x="260" y="162"/>
                      <a:pt x="260" y="162"/>
                    </a:cubicBezTo>
                    <a:cubicBezTo>
                      <a:pt x="259" y="162"/>
                      <a:pt x="259" y="162"/>
                      <a:pt x="259" y="162"/>
                    </a:cubicBezTo>
                    <a:close/>
                    <a:moveTo>
                      <a:pt x="237" y="152"/>
                    </a:moveTo>
                    <a:cubicBezTo>
                      <a:pt x="234" y="149"/>
                      <a:pt x="231" y="147"/>
                      <a:pt x="226" y="147"/>
                    </a:cubicBezTo>
                    <a:cubicBezTo>
                      <a:pt x="226" y="148"/>
                      <a:pt x="225" y="148"/>
                      <a:pt x="224" y="148"/>
                    </a:cubicBezTo>
                    <a:cubicBezTo>
                      <a:pt x="223" y="149"/>
                      <a:pt x="223" y="149"/>
                      <a:pt x="223" y="150"/>
                    </a:cubicBezTo>
                    <a:cubicBezTo>
                      <a:pt x="223" y="151"/>
                      <a:pt x="223" y="152"/>
                      <a:pt x="224" y="152"/>
                    </a:cubicBezTo>
                    <a:cubicBezTo>
                      <a:pt x="227" y="153"/>
                      <a:pt x="230" y="155"/>
                      <a:pt x="234" y="157"/>
                    </a:cubicBezTo>
                    <a:cubicBezTo>
                      <a:pt x="234" y="157"/>
                      <a:pt x="236" y="157"/>
                      <a:pt x="236" y="157"/>
                    </a:cubicBezTo>
                    <a:cubicBezTo>
                      <a:pt x="238" y="157"/>
                      <a:pt x="239" y="155"/>
                      <a:pt x="239" y="154"/>
                    </a:cubicBezTo>
                    <a:cubicBezTo>
                      <a:pt x="238" y="153"/>
                      <a:pt x="238" y="152"/>
                      <a:pt x="237" y="152"/>
                    </a:cubicBezTo>
                    <a:close/>
                    <a:moveTo>
                      <a:pt x="189" y="136"/>
                    </a:moveTo>
                    <a:cubicBezTo>
                      <a:pt x="184" y="136"/>
                      <a:pt x="181" y="135"/>
                      <a:pt x="177" y="132"/>
                    </a:cubicBezTo>
                    <a:cubicBezTo>
                      <a:pt x="177" y="131"/>
                      <a:pt x="176" y="131"/>
                      <a:pt x="175" y="131"/>
                    </a:cubicBezTo>
                    <a:cubicBezTo>
                      <a:pt x="174" y="131"/>
                      <a:pt x="172" y="131"/>
                      <a:pt x="171" y="131"/>
                    </a:cubicBezTo>
                    <a:cubicBezTo>
                      <a:pt x="169" y="131"/>
                      <a:pt x="169" y="131"/>
                      <a:pt x="168" y="130"/>
                    </a:cubicBezTo>
                    <a:cubicBezTo>
                      <a:pt x="167" y="129"/>
                      <a:pt x="168" y="128"/>
                      <a:pt x="170" y="128"/>
                    </a:cubicBezTo>
                    <a:cubicBezTo>
                      <a:pt x="171" y="128"/>
                      <a:pt x="171" y="128"/>
                      <a:pt x="172" y="127"/>
                    </a:cubicBezTo>
                    <a:cubicBezTo>
                      <a:pt x="174" y="127"/>
                      <a:pt x="175" y="127"/>
                      <a:pt x="174" y="126"/>
                    </a:cubicBezTo>
                    <a:cubicBezTo>
                      <a:pt x="174" y="125"/>
                      <a:pt x="173" y="124"/>
                      <a:pt x="171" y="124"/>
                    </a:cubicBezTo>
                    <a:cubicBezTo>
                      <a:pt x="167" y="124"/>
                      <a:pt x="163" y="124"/>
                      <a:pt x="159" y="122"/>
                    </a:cubicBezTo>
                    <a:cubicBezTo>
                      <a:pt x="156" y="121"/>
                      <a:pt x="154" y="121"/>
                      <a:pt x="152" y="120"/>
                    </a:cubicBezTo>
                    <a:cubicBezTo>
                      <a:pt x="148" y="118"/>
                      <a:pt x="146" y="119"/>
                      <a:pt x="144" y="121"/>
                    </a:cubicBezTo>
                    <a:cubicBezTo>
                      <a:pt x="143" y="123"/>
                      <a:pt x="141" y="123"/>
                      <a:pt x="140" y="123"/>
                    </a:cubicBezTo>
                    <a:cubicBezTo>
                      <a:pt x="138" y="123"/>
                      <a:pt x="136" y="123"/>
                      <a:pt x="134" y="123"/>
                    </a:cubicBezTo>
                    <a:cubicBezTo>
                      <a:pt x="131" y="122"/>
                      <a:pt x="128" y="122"/>
                      <a:pt x="126" y="119"/>
                    </a:cubicBezTo>
                    <a:cubicBezTo>
                      <a:pt x="123" y="116"/>
                      <a:pt x="118" y="115"/>
                      <a:pt x="114" y="115"/>
                    </a:cubicBezTo>
                    <a:cubicBezTo>
                      <a:pt x="110" y="115"/>
                      <a:pt x="106" y="114"/>
                      <a:pt x="102" y="114"/>
                    </a:cubicBezTo>
                    <a:cubicBezTo>
                      <a:pt x="101" y="116"/>
                      <a:pt x="100" y="119"/>
                      <a:pt x="98" y="121"/>
                    </a:cubicBezTo>
                    <a:cubicBezTo>
                      <a:pt x="98" y="122"/>
                      <a:pt x="98" y="124"/>
                      <a:pt x="99" y="124"/>
                    </a:cubicBezTo>
                    <a:cubicBezTo>
                      <a:pt x="102" y="125"/>
                      <a:pt x="105" y="125"/>
                      <a:pt x="106" y="128"/>
                    </a:cubicBezTo>
                    <a:cubicBezTo>
                      <a:pt x="107" y="129"/>
                      <a:pt x="108" y="130"/>
                      <a:pt x="110" y="130"/>
                    </a:cubicBezTo>
                    <a:cubicBezTo>
                      <a:pt x="113" y="130"/>
                      <a:pt x="116" y="131"/>
                      <a:pt x="118" y="132"/>
                    </a:cubicBezTo>
                    <a:cubicBezTo>
                      <a:pt x="121" y="133"/>
                      <a:pt x="123" y="133"/>
                      <a:pt x="126" y="133"/>
                    </a:cubicBezTo>
                    <a:cubicBezTo>
                      <a:pt x="130" y="132"/>
                      <a:pt x="136" y="133"/>
                      <a:pt x="140" y="135"/>
                    </a:cubicBezTo>
                    <a:cubicBezTo>
                      <a:pt x="144" y="138"/>
                      <a:pt x="149" y="138"/>
                      <a:pt x="154" y="139"/>
                    </a:cubicBezTo>
                    <a:cubicBezTo>
                      <a:pt x="156" y="139"/>
                      <a:pt x="159" y="139"/>
                      <a:pt x="162" y="139"/>
                    </a:cubicBezTo>
                    <a:cubicBezTo>
                      <a:pt x="166" y="139"/>
                      <a:pt x="171" y="139"/>
                      <a:pt x="175" y="141"/>
                    </a:cubicBezTo>
                    <a:cubicBezTo>
                      <a:pt x="177" y="143"/>
                      <a:pt x="179" y="142"/>
                      <a:pt x="180" y="141"/>
                    </a:cubicBezTo>
                    <a:cubicBezTo>
                      <a:pt x="181" y="140"/>
                      <a:pt x="182" y="140"/>
                      <a:pt x="184" y="140"/>
                    </a:cubicBezTo>
                    <a:cubicBezTo>
                      <a:pt x="185" y="141"/>
                      <a:pt x="186" y="141"/>
                      <a:pt x="188" y="141"/>
                    </a:cubicBezTo>
                    <a:cubicBezTo>
                      <a:pt x="189" y="141"/>
                      <a:pt x="191" y="139"/>
                      <a:pt x="191" y="138"/>
                    </a:cubicBezTo>
                    <a:cubicBezTo>
                      <a:pt x="191" y="137"/>
                      <a:pt x="189" y="136"/>
                      <a:pt x="189" y="136"/>
                    </a:cubicBezTo>
                    <a:close/>
                    <a:moveTo>
                      <a:pt x="6" y="30"/>
                    </a:moveTo>
                    <a:cubicBezTo>
                      <a:pt x="7" y="30"/>
                      <a:pt x="7" y="30"/>
                      <a:pt x="7" y="30"/>
                    </a:cubicBezTo>
                    <a:cubicBezTo>
                      <a:pt x="7" y="29"/>
                      <a:pt x="7" y="29"/>
                      <a:pt x="7" y="29"/>
                    </a:cubicBezTo>
                    <a:lnTo>
                      <a:pt x="6" y="30"/>
                    </a:lnTo>
                    <a:close/>
                    <a:moveTo>
                      <a:pt x="23" y="43"/>
                    </a:moveTo>
                    <a:cubicBezTo>
                      <a:pt x="23" y="43"/>
                      <a:pt x="22" y="43"/>
                      <a:pt x="21" y="43"/>
                    </a:cubicBezTo>
                    <a:cubicBezTo>
                      <a:pt x="21" y="43"/>
                      <a:pt x="20" y="44"/>
                      <a:pt x="20" y="45"/>
                    </a:cubicBezTo>
                    <a:cubicBezTo>
                      <a:pt x="20" y="47"/>
                      <a:pt x="22" y="48"/>
                      <a:pt x="23" y="50"/>
                    </a:cubicBezTo>
                    <a:cubicBezTo>
                      <a:pt x="24" y="50"/>
                      <a:pt x="25" y="50"/>
                      <a:pt x="25" y="50"/>
                    </a:cubicBezTo>
                    <a:cubicBezTo>
                      <a:pt x="25" y="49"/>
                      <a:pt x="25" y="49"/>
                      <a:pt x="26" y="48"/>
                    </a:cubicBezTo>
                    <a:cubicBezTo>
                      <a:pt x="26" y="46"/>
                      <a:pt x="24" y="44"/>
                      <a:pt x="23" y="43"/>
                    </a:cubicBezTo>
                    <a:close/>
                    <a:moveTo>
                      <a:pt x="36" y="68"/>
                    </a:moveTo>
                    <a:cubicBezTo>
                      <a:pt x="35" y="68"/>
                      <a:pt x="35" y="68"/>
                      <a:pt x="34" y="68"/>
                    </a:cubicBezTo>
                    <a:cubicBezTo>
                      <a:pt x="33" y="68"/>
                      <a:pt x="33" y="69"/>
                      <a:pt x="33" y="70"/>
                    </a:cubicBezTo>
                    <a:cubicBezTo>
                      <a:pt x="34" y="71"/>
                      <a:pt x="35" y="73"/>
                      <a:pt x="37" y="73"/>
                    </a:cubicBezTo>
                    <a:cubicBezTo>
                      <a:pt x="37" y="73"/>
                      <a:pt x="38" y="74"/>
                      <a:pt x="38" y="73"/>
                    </a:cubicBezTo>
                    <a:cubicBezTo>
                      <a:pt x="38" y="73"/>
                      <a:pt x="39" y="73"/>
                      <a:pt x="39" y="72"/>
                    </a:cubicBezTo>
                    <a:cubicBezTo>
                      <a:pt x="39" y="70"/>
                      <a:pt x="38" y="68"/>
                      <a:pt x="36" y="68"/>
                    </a:cubicBezTo>
                    <a:close/>
                    <a:moveTo>
                      <a:pt x="101" y="113"/>
                    </a:moveTo>
                    <a:cubicBezTo>
                      <a:pt x="101" y="114"/>
                      <a:pt x="101" y="114"/>
                      <a:pt x="101" y="114"/>
                    </a:cubicBezTo>
                    <a:cubicBezTo>
                      <a:pt x="102" y="114"/>
                      <a:pt x="102" y="114"/>
                      <a:pt x="102" y="114"/>
                    </a:cubicBezTo>
                    <a:cubicBezTo>
                      <a:pt x="102" y="113"/>
                      <a:pt x="102" y="113"/>
                      <a:pt x="102" y="113"/>
                    </a:cubicBezTo>
                    <a:lnTo>
                      <a:pt x="101" y="113"/>
                    </a:lnTo>
                    <a:close/>
                    <a:moveTo>
                      <a:pt x="104" y="86"/>
                    </a:moveTo>
                    <a:cubicBezTo>
                      <a:pt x="104" y="86"/>
                      <a:pt x="104" y="86"/>
                      <a:pt x="104" y="86"/>
                    </a:cubicBezTo>
                    <a:cubicBezTo>
                      <a:pt x="103" y="85"/>
                      <a:pt x="102" y="84"/>
                      <a:pt x="101" y="84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1" y="82"/>
                      <a:pt x="101" y="82"/>
                      <a:pt x="101" y="81"/>
                    </a:cubicBezTo>
                    <a:cubicBezTo>
                      <a:pt x="101" y="81"/>
                      <a:pt x="101" y="81"/>
                      <a:pt x="101" y="81"/>
                    </a:cubicBezTo>
                    <a:cubicBezTo>
                      <a:pt x="101" y="82"/>
                      <a:pt x="101" y="82"/>
                      <a:pt x="101" y="83"/>
                    </a:cubicBezTo>
                    <a:cubicBezTo>
                      <a:pt x="101" y="83"/>
                      <a:pt x="101" y="83"/>
                      <a:pt x="101" y="84"/>
                    </a:cubicBezTo>
                    <a:cubicBezTo>
                      <a:pt x="103" y="84"/>
                      <a:pt x="103" y="85"/>
                      <a:pt x="104" y="86"/>
                    </a:cubicBezTo>
                    <a:cubicBezTo>
                      <a:pt x="104" y="86"/>
                      <a:pt x="104" y="86"/>
                      <a:pt x="104" y="86"/>
                    </a:cubicBezTo>
                    <a:cubicBezTo>
                      <a:pt x="106" y="86"/>
                      <a:pt x="106" y="86"/>
                      <a:pt x="107" y="87"/>
                    </a:cubicBezTo>
                    <a:cubicBezTo>
                      <a:pt x="108" y="87"/>
                      <a:pt x="108" y="87"/>
                      <a:pt x="108" y="86"/>
                    </a:cubicBezTo>
                    <a:cubicBezTo>
                      <a:pt x="109" y="86"/>
                      <a:pt x="110" y="85"/>
                      <a:pt x="110" y="84"/>
                    </a:cubicBezTo>
                    <a:cubicBezTo>
                      <a:pt x="108" y="81"/>
                      <a:pt x="106" y="77"/>
                      <a:pt x="103" y="73"/>
                    </a:cubicBezTo>
                    <a:cubicBezTo>
                      <a:pt x="103" y="73"/>
                      <a:pt x="102" y="73"/>
                      <a:pt x="101" y="73"/>
                    </a:cubicBezTo>
                    <a:cubicBezTo>
                      <a:pt x="99" y="73"/>
                      <a:pt x="98" y="74"/>
                      <a:pt x="97" y="75"/>
                    </a:cubicBezTo>
                    <a:cubicBezTo>
                      <a:pt x="97" y="76"/>
                      <a:pt x="96" y="76"/>
                      <a:pt x="96" y="77"/>
                    </a:cubicBezTo>
                    <a:cubicBezTo>
                      <a:pt x="95" y="78"/>
                      <a:pt x="93" y="78"/>
                      <a:pt x="92" y="77"/>
                    </a:cubicBezTo>
                    <a:cubicBezTo>
                      <a:pt x="91" y="75"/>
                      <a:pt x="91" y="73"/>
                      <a:pt x="90" y="71"/>
                    </a:cubicBezTo>
                    <a:cubicBezTo>
                      <a:pt x="89" y="69"/>
                      <a:pt x="88" y="68"/>
                      <a:pt x="86" y="68"/>
                    </a:cubicBezTo>
                    <a:cubicBezTo>
                      <a:pt x="85" y="67"/>
                      <a:pt x="83" y="67"/>
                      <a:pt x="82" y="66"/>
                    </a:cubicBezTo>
                    <a:cubicBezTo>
                      <a:pt x="82" y="66"/>
                      <a:pt x="80" y="65"/>
                      <a:pt x="81" y="65"/>
                    </a:cubicBezTo>
                    <a:cubicBezTo>
                      <a:pt x="83" y="63"/>
                      <a:pt x="80" y="61"/>
                      <a:pt x="81" y="58"/>
                    </a:cubicBezTo>
                    <a:cubicBezTo>
                      <a:pt x="83" y="58"/>
                      <a:pt x="83" y="56"/>
                      <a:pt x="82" y="56"/>
                    </a:cubicBezTo>
                    <a:cubicBezTo>
                      <a:pt x="80" y="53"/>
                      <a:pt x="76" y="51"/>
                      <a:pt x="75" y="48"/>
                    </a:cubicBezTo>
                    <a:cubicBezTo>
                      <a:pt x="75" y="46"/>
                      <a:pt x="74" y="46"/>
                      <a:pt x="73" y="46"/>
                    </a:cubicBezTo>
                    <a:cubicBezTo>
                      <a:pt x="71" y="44"/>
                      <a:pt x="69" y="43"/>
                      <a:pt x="67" y="42"/>
                    </a:cubicBezTo>
                    <a:cubicBezTo>
                      <a:pt x="66" y="42"/>
                      <a:pt x="65" y="41"/>
                      <a:pt x="64" y="41"/>
                    </a:cubicBezTo>
                    <a:cubicBezTo>
                      <a:pt x="63" y="38"/>
                      <a:pt x="60" y="37"/>
                      <a:pt x="58" y="35"/>
                    </a:cubicBezTo>
                    <a:cubicBezTo>
                      <a:pt x="56" y="33"/>
                      <a:pt x="53" y="32"/>
                      <a:pt x="50" y="31"/>
                    </a:cubicBezTo>
                    <a:cubicBezTo>
                      <a:pt x="48" y="30"/>
                      <a:pt x="47" y="29"/>
                      <a:pt x="46" y="27"/>
                    </a:cubicBezTo>
                    <a:cubicBezTo>
                      <a:pt x="45" y="25"/>
                      <a:pt x="43" y="23"/>
                      <a:pt x="40" y="22"/>
                    </a:cubicBezTo>
                    <a:cubicBezTo>
                      <a:pt x="34" y="18"/>
                      <a:pt x="29" y="13"/>
                      <a:pt x="25" y="8"/>
                    </a:cubicBezTo>
                    <a:cubicBezTo>
                      <a:pt x="23" y="5"/>
                      <a:pt x="21" y="4"/>
                      <a:pt x="19" y="4"/>
                    </a:cubicBezTo>
                    <a:cubicBezTo>
                      <a:pt x="14" y="3"/>
                      <a:pt x="9" y="3"/>
                      <a:pt x="5" y="1"/>
                    </a:cubicBezTo>
                    <a:cubicBezTo>
                      <a:pt x="4" y="0"/>
                      <a:pt x="3" y="1"/>
                      <a:pt x="1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1" y="7"/>
                      <a:pt x="2" y="9"/>
                      <a:pt x="3" y="10"/>
                    </a:cubicBezTo>
                    <a:cubicBezTo>
                      <a:pt x="5" y="14"/>
                      <a:pt x="9" y="17"/>
                      <a:pt x="13" y="19"/>
                    </a:cubicBezTo>
                    <a:cubicBezTo>
                      <a:pt x="15" y="20"/>
                      <a:pt x="18" y="23"/>
                      <a:pt x="19" y="25"/>
                    </a:cubicBezTo>
                    <a:cubicBezTo>
                      <a:pt x="20" y="26"/>
                      <a:pt x="23" y="28"/>
                      <a:pt x="23" y="30"/>
                    </a:cubicBezTo>
                    <a:cubicBezTo>
                      <a:pt x="25" y="34"/>
                      <a:pt x="28" y="37"/>
                      <a:pt x="32" y="41"/>
                    </a:cubicBezTo>
                    <a:cubicBezTo>
                      <a:pt x="33" y="41"/>
                      <a:pt x="34" y="43"/>
                      <a:pt x="35" y="44"/>
                    </a:cubicBezTo>
                    <a:cubicBezTo>
                      <a:pt x="35" y="46"/>
                      <a:pt x="36" y="49"/>
                      <a:pt x="38" y="51"/>
                    </a:cubicBezTo>
                    <a:cubicBezTo>
                      <a:pt x="38" y="53"/>
                      <a:pt x="39" y="54"/>
                      <a:pt x="40" y="55"/>
                    </a:cubicBezTo>
                    <a:cubicBezTo>
                      <a:pt x="44" y="59"/>
                      <a:pt x="47" y="63"/>
                      <a:pt x="49" y="69"/>
                    </a:cubicBezTo>
                    <a:cubicBezTo>
                      <a:pt x="50" y="72"/>
                      <a:pt x="51" y="74"/>
                      <a:pt x="52" y="77"/>
                    </a:cubicBezTo>
                    <a:cubicBezTo>
                      <a:pt x="53" y="79"/>
                      <a:pt x="54" y="81"/>
                      <a:pt x="55" y="84"/>
                    </a:cubicBezTo>
                    <a:cubicBezTo>
                      <a:pt x="59" y="88"/>
                      <a:pt x="63" y="91"/>
                      <a:pt x="66" y="94"/>
                    </a:cubicBezTo>
                    <a:cubicBezTo>
                      <a:pt x="69" y="98"/>
                      <a:pt x="73" y="101"/>
                      <a:pt x="77" y="104"/>
                    </a:cubicBezTo>
                    <a:cubicBezTo>
                      <a:pt x="80" y="106"/>
                      <a:pt x="83" y="109"/>
                      <a:pt x="86" y="111"/>
                    </a:cubicBezTo>
                    <a:cubicBezTo>
                      <a:pt x="86" y="113"/>
                      <a:pt x="88" y="113"/>
                      <a:pt x="90" y="113"/>
                    </a:cubicBezTo>
                    <a:cubicBezTo>
                      <a:pt x="93" y="113"/>
                      <a:pt x="98" y="112"/>
                      <a:pt x="101" y="113"/>
                    </a:cubicBezTo>
                    <a:cubicBezTo>
                      <a:pt x="102" y="109"/>
                      <a:pt x="102" y="104"/>
                      <a:pt x="102" y="100"/>
                    </a:cubicBezTo>
                    <a:cubicBezTo>
                      <a:pt x="102" y="95"/>
                      <a:pt x="104" y="91"/>
                      <a:pt x="104" y="86"/>
                    </a:cubicBezTo>
                    <a:close/>
                    <a:moveTo>
                      <a:pt x="50" y="86"/>
                    </a:moveTo>
                    <a:cubicBezTo>
                      <a:pt x="49" y="86"/>
                      <a:pt x="49" y="86"/>
                      <a:pt x="48" y="87"/>
                    </a:cubicBezTo>
                    <a:cubicBezTo>
                      <a:pt x="49" y="87"/>
                      <a:pt x="49" y="87"/>
                      <a:pt x="49" y="88"/>
                    </a:cubicBezTo>
                    <a:cubicBezTo>
                      <a:pt x="50" y="88"/>
                      <a:pt x="50" y="87"/>
                      <a:pt x="50" y="87"/>
                    </a:cubicBezTo>
                    <a:cubicBezTo>
                      <a:pt x="50" y="87"/>
                      <a:pt x="50" y="86"/>
                      <a:pt x="50" y="86"/>
                    </a:cubicBezTo>
                    <a:close/>
                    <a:moveTo>
                      <a:pt x="261" y="139"/>
                    </a:moveTo>
                    <a:cubicBezTo>
                      <a:pt x="262" y="138"/>
                      <a:pt x="262" y="137"/>
                      <a:pt x="261" y="137"/>
                    </a:cubicBezTo>
                    <a:cubicBezTo>
                      <a:pt x="260" y="137"/>
                      <a:pt x="260" y="136"/>
                      <a:pt x="259" y="136"/>
                    </a:cubicBezTo>
                    <a:cubicBezTo>
                      <a:pt x="256" y="137"/>
                      <a:pt x="253" y="139"/>
                      <a:pt x="249" y="139"/>
                    </a:cubicBezTo>
                    <a:cubicBezTo>
                      <a:pt x="246" y="138"/>
                      <a:pt x="243" y="137"/>
                      <a:pt x="239" y="137"/>
                    </a:cubicBezTo>
                    <a:cubicBezTo>
                      <a:pt x="239" y="136"/>
                      <a:pt x="239" y="136"/>
                      <a:pt x="239" y="136"/>
                    </a:cubicBezTo>
                    <a:cubicBezTo>
                      <a:pt x="236" y="136"/>
                      <a:pt x="233" y="137"/>
                      <a:pt x="231" y="139"/>
                    </a:cubicBezTo>
                    <a:cubicBezTo>
                      <a:pt x="231" y="140"/>
                      <a:pt x="231" y="141"/>
                      <a:pt x="231" y="141"/>
                    </a:cubicBezTo>
                    <a:cubicBezTo>
                      <a:pt x="231" y="142"/>
                      <a:pt x="231" y="143"/>
                      <a:pt x="231" y="143"/>
                    </a:cubicBezTo>
                    <a:cubicBezTo>
                      <a:pt x="235" y="144"/>
                      <a:pt x="238" y="144"/>
                      <a:pt x="241" y="144"/>
                    </a:cubicBezTo>
                    <a:cubicBezTo>
                      <a:pt x="246" y="144"/>
                      <a:pt x="251" y="143"/>
                      <a:pt x="256" y="142"/>
                    </a:cubicBezTo>
                    <a:cubicBezTo>
                      <a:pt x="257" y="142"/>
                      <a:pt x="259" y="141"/>
                      <a:pt x="259" y="141"/>
                    </a:cubicBezTo>
                    <a:cubicBezTo>
                      <a:pt x="260" y="140"/>
                      <a:pt x="261" y="139"/>
                      <a:pt x="261" y="139"/>
                    </a:cubicBezTo>
                    <a:close/>
                    <a:moveTo>
                      <a:pt x="341" y="129"/>
                    </a:moveTo>
                    <a:cubicBezTo>
                      <a:pt x="341" y="130"/>
                      <a:pt x="340" y="131"/>
                      <a:pt x="340" y="132"/>
                    </a:cubicBezTo>
                    <a:cubicBezTo>
                      <a:pt x="339" y="132"/>
                      <a:pt x="341" y="133"/>
                      <a:pt x="341" y="134"/>
                    </a:cubicBezTo>
                    <a:cubicBezTo>
                      <a:pt x="341" y="134"/>
                      <a:pt x="342" y="134"/>
                      <a:pt x="342" y="134"/>
                    </a:cubicBezTo>
                    <a:cubicBezTo>
                      <a:pt x="344" y="133"/>
                      <a:pt x="344" y="131"/>
                      <a:pt x="344" y="130"/>
                    </a:cubicBezTo>
                    <a:cubicBezTo>
                      <a:pt x="344" y="129"/>
                      <a:pt x="344" y="129"/>
                      <a:pt x="343" y="128"/>
                    </a:cubicBezTo>
                    <a:cubicBezTo>
                      <a:pt x="342" y="128"/>
                      <a:pt x="342" y="129"/>
                      <a:pt x="341" y="129"/>
                    </a:cubicBezTo>
                    <a:close/>
                    <a:moveTo>
                      <a:pt x="311" y="72"/>
                    </a:moveTo>
                    <a:cubicBezTo>
                      <a:pt x="310" y="71"/>
                      <a:pt x="309" y="71"/>
                      <a:pt x="308" y="71"/>
                    </a:cubicBezTo>
                    <a:cubicBezTo>
                      <a:pt x="307" y="71"/>
                      <a:pt x="306" y="73"/>
                      <a:pt x="306" y="73"/>
                    </a:cubicBezTo>
                    <a:cubicBezTo>
                      <a:pt x="307" y="74"/>
                      <a:pt x="308" y="74"/>
                      <a:pt x="309" y="74"/>
                    </a:cubicBezTo>
                    <a:cubicBezTo>
                      <a:pt x="309" y="74"/>
                      <a:pt x="310" y="73"/>
                      <a:pt x="311" y="73"/>
                    </a:cubicBezTo>
                    <a:lnTo>
                      <a:pt x="311" y="72"/>
                    </a:lnTo>
                    <a:close/>
                    <a:moveTo>
                      <a:pt x="342" y="59"/>
                    </a:moveTo>
                    <a:cubicBezTo>
                      <a:pt x="342" y="58"/>
                      <a:pt x="342" y="58"/>
                      <a:pt x="342" y="58"/>
                    </a:cubicBezTo>
                    <a:cubicBezTo>
                      <a:pt x="341" y="56"/>
                      <a:pt x="339" y="56"/>
                      <a:pt x="337" y="58"/>
                    </a:cubicBezTo>
                    <a:cubicBezTo>
                      <a:pt x="337" y="58"/>
                      <a:pt x="336" y="59"/>
                      <a:pt x="337" y="59"/>
                    </a:cubicBezTo>
                    <a:cubicBezTo>
                      <a:pt x="337" y="60"/>
                      <a:pt x="337" y="61"/>
                      <a:pt x="337" y="61"/>
                    </a:cubicBezTo>
                    <a:cubicBezTo>
                      <a:pt x="339" y="61"/>
                      <a:pt x="340" y="60"/>
                      <a:pt x="342" y="60"/>
                    </a:cubicBezTo>
                    <a:cubicBezTo>
                      <a:pt x="342" y="60"/>
                      <a:pt x="342" y="60"/>
                      <a:pt x="342" y="59"/>
                    </a:cubicBezTo>
                    <a:close/>
                    <a:moveTo>
                      <a:pt x="372" y="111"/>
                    </a:moveTo>
                    <a:cubicBezTo>
                      <a:pt x="371" y="111"/>
                      <a:pt x="371" y="111"/>
                      <a:pt x="370" y="112"/>
                    </a:cubicBezTo>
                    <a:cubicBezTo>
                      <a:pt x="369" y="114"/>
                      <a:pt x="367" y="117"/>
                      <a:pt x="367" y="120"/>
                    </a:cubicBezTo>
                    <a:cubicBezTo>
                      <a:pt x="367" y="121"/>
                      <a:pt x="368" y="121"/>
                      <a:pt x="369" y="121"/>
                    </a:cubicBezTo>
                    <a:cubicBezTo>
                      <a:pt x="369" y="122"/>
                      <a:pt x="370" y="122"/>
                      <a:pt x="370" y="122"/>
                    </a:cubicBezTo>
                    <a:cubicBezTo>
                      <a:pt x="373" y="120"/>
                      <a:pt x="375" y="116"/>
                      <a:pt x="373" y="113"/>
                    </a:cubicBezTo>
                    <a:cubicBezTo>
                      <a:pt x="373" y="111"/>
                      <a:pt x="372" y="111"/>
                      <a:pt x="372" y="111"/>
                    </a:cubicBezTo>
                    <a:close/>
                    <a:moveTo>
                      <a:pt x="428" y="79"/>
                    </a:moveTo>
                    <a:cubicBezTo>
                      <a:pt x="422" y="78"/>
                      <a:pt x="415" y="76"/>
                      <a:pt x="410" y="73"/>
                    </a:cubicBezTo>
                    <a:cubicBezTo>
                      <a:pt x="405" y="71"/>
                      <a:pt x="400" y="69"/>
                      <a:pt x="396" y="76"/>
                    </a:cubicBezTo>
                    <a:cubicBezTo>
                      <a:pt x="396" y="76"/>
                      <a:pt x="395" y="76"/>
                      <a:pt x="395" y="76"/>
                    </a:cubicBezTo>
                    <a:cubicBezTo>
                      <a:pt x="390" y="78"/>
                      <a:pt x="386" y="82"/>
                      <a:pt x="382" y="87"/>
                    </a:cubicBezTo>
                    <a:cubicBezTo>
                      <a:pt x="382" y="88"/>
                      <a:pt x="379" y="88"/>
                      <a:pt x="378" y="87"/>
                    </a:cubicBezTo>
                    <a:cubicBezTo>
                      <a:pt x="376" y="85"/>
                      <a:pt x="374" y="83"/>
                      <a:pt x="372" y="81"/>
                    </a:cubicBezTo>
                    <a:cubicBezTo>
                      <a:pt x="370" y="80"/>
                      <a:pt x="370" y="78"/>
                      <a:pt x="370" y="77"/>
                    </a:cubicBezTo>
                    <a:cubicBezTo>
                      <a:pt x="370" y="76"/>
                      <a:pt x="370" y="73"/>
                      <a:pt x="370" y="72"/>
                    </a:cubicBezTo>
                    <a:cubicBezTo>
                      <a:pt x="371" y="69"/>
                      <a:pt x="370" y="67"/>
                      <a:pt x="369" y="65"/>
                    </a:cubicBezTo>
                    <a:cubicBezTo>
                      <a:pt x="368" y="63"/>
                      <a:pt x="365" y="63"/>
                      <a:pt x="364" y="63"/>
                    </a:cubicBezTo>
                    <a:cubicBezTo>
                      <a:pt x="362" y="62"/>
                      <a:pt x="360" y="61"/>
                      <a:pt x="357" y="60"/>
                    </a:cubicBezTo>
                    <a:cubicBezTo>
                      <a:pt x="355" y="59"/>
                      <a:pt x="353" y="59"/>
                      <a:pt x="351" y="61"/>
                    </a:cubicBezTo>
                    <a:cubicBezTo>
                      <a:pt x="347" y="63"/>
                      <a:pt x="343" y="65"/>
                      <a:pt x="338" y="66"/>
                    </a:cubicBezTo>
                    <a:cubicBezTo>
                      <a:pt x="338" y="66"/>
                      <a:pt x="337" y="67"/>
                      <a:pt x="337" y="68"/>
                    </a:cubicBezTo>
                    <a:cubicBezTo>
                      <a:pt x="337" y="68"/>
                      <a:pt x="338" y="69"/>
                      <a:pt x="339" y="70"/>
                    </a:cubicBezTo>
                    <a:cubicBezTo>
                      <a:pt x="339" y="71"/>
                      <a:pt x="341" y="71"/>
                      <a:pt x="342" y="71"/>
                    </a:cubicBezTo>
                    <a:cubicBezTo>
                      <a:pt x="344" y="72"/>
                      <a:pt x="347" y="73"/>
                      <a:pt x="347" y="75"/>
                    </a:cubicBezTo>
                    <a:cubicBezTo>
                      <a:pt x="349" y="78"/>
                      <a:pt x="352" y="79"/>
                      <a:pt x="356" y="79"/>
                    </a:cubicBezTo>
                    <a:cubicBezTo>
                      <a:pt x="358" y="79"/>
                      <a:pt x="360" y="79"/>
                      <a:pt x="362" y="79"/>
                    </a:cubicBezTo>
                    <a:cubicBezTo>
                      <a:pt x="363" y="79"/>
                      <a:pt x="364" y="80"/>
                      <a:pt x="364" y="80"/>
                    </a:cubicBezTo>
                    <a:cubicBezTo>
                      <a:pt x="364" y="81"/>
                      <a:pt x="364" y="81"/>
                      <a:pt x="363" y="81"/>
                    </a:cubicBezTo>
                    <a:cubicBezTo>
                      <a:pt x="359" y="81"/>
                      <a:pt x="355" y="84"/>
                      <a:pt x="351" y="84"/>
                    </a:cubicBezTo>
                    <a:cubicBezTo>
                      <a:pt x="350" y="84"/>
                      <a:pt x="350" y="84"/>
                      <a:pt x="350" y="85"/>
                    </a:cubicBezTo>
                    <a:cubicBezTo>
                      <a:pt x="353" y="88"/>
                      <a:pt x="355" y="91"/>
                      <a:pt x="356" y="95"/>
                    </a:cubicBezTo>
                    <a:cubicBezTo>
                      <a:pt x="356" y="97"/>
                      <a:pt x="359" y="97"/>
                      <a:pt x="360" y="96"/>
                    </a:cubicBezTo>
                    <a:cubicBezTo>
                      <a:pt x="362" y="96"/>
                      <a:pt x="362" y="94"/>
                      <a:pt x="362" y="94"/>
                    </a:cubicBezTo>
                    <a:cubicBezTo>
                      <a:pt x="363" y="93"/>
                      <a:pt x="365" y="92"/>
                      <a:pt x="365" y="93"/>
                    </a:cubicBezTo>
                    <a:cubicBezTo>
                      <a:pt x="369" y="94"/>
                      <a:pt x="372" y="96"/>
                      <a:pt x="375" y="98"/>
                    </a:cubicBezTo>
                    <a:cubicBezTo>
                      <a:pt x="377" y="99"/>
                      <a:pt x="378" y="100"/>
                      <a:pt x="380" y="101"/>
                    </a:cubicBezTo>
                    <a:cubicBezTo>
                      <a:pt x="385" y="101"/>
                      <a:pt x="388" y="103"/>
                      <a:pt x="392" y="104"/>
                    </a:cubicBezTo>
                    <a:cubicBezTo>
                      <a:pt x="394" y="104"/>
                      <a:pt x="396" y="105"/>
                      <a:pt x="398" y="106"/>
                    </a:cubicBezTo>
                    <a:cubicBezTo>
                      <a:pt x="402" y="109"/>
                      <a:pt x="406" y="111"/>
                      <a:pt x="407" y="116"/>
                    </a:cubicBezTo>
                    <a:cubicBezTo>
                      <a:pt x="407" y="118"/>
                      <a:pt x="408" y="119"/>
                      <a:pt x="410" y="121"/>
                    </a:cubicBezTo>
                    <a:cubicBezTo>
                      <a:pt x="410" y="122"/>
                      <a:pt x="410" y="124"/>
                      <a:pt x="411" y="125"/>
                    </a:cubicBezTo>
                    <a:cubicBezTo>
                      <a:pt x="412" y="127"/>
                      <a:pt x="412" y="128"/>
                      <a:pt x="410" y="128"/>
                    </a:cubicBezTo>
                    <a:cubicBezTo>
                      <a:pt x="406" y="129"/>
                      <a:pt x="405" y="131"/>
                      <a:pt x="403" y="134"/>
                    </a:cubicBezTo>
                    <a:cubicBezTo>
                      <a:pt x="402" y="136"/>
                      <a:pt x="402" y="138"/>
                      <a:pt x="405" y="139"/>
                    </a:cubicBezTo>
                    <a:cubicBezTo>
                      <a:pt x="408" y="139"/>
                      <a:pt x="412" y="138"/>
                      <a:pt x="415" y="137"/>
                    </a:cubicBezTo>
                    <a:cubicBezTo>
                      <a:pt x="419" y="136"/>
                      <a:pt x="422" y="136"/>
                      <a:pt x="425" y="140"/>
                    </a:cubicBezTo>
                    <a:cubicBezTo>
                      <a:pt x="426" y="141"/>
                      <a:pt x="427" y="142"/>
                      <a:pt x="427" y="143"/>
                    </a:cubicBezTo>
                    <a:cubicBezTo>
                      <a:pt x="429" y="145"/>
                      <a:pt x="430" y="146"/>
                      <a:pt x="432" y="146"/>
                    </a:cubicBezTo>
                    <a:cubicBezTo>
                      <a:pt x="435" y="96"/>
                      <a:pt x="435" y="96"/>
                      <a:pt x="435" y="96"/>
                    </a:cubicBezTo>
                    <a:cubicBezTo>
                      <a:pt x="435" y="81"/>
                      <a:pt x="435" y="81"/>
                      <a:pt x="435" y="81"/>
                    </a:cubicBezTo>
                    <a:cubicBezTo>
                      <a:pt x="433" y="81"/>
                      <a:pt x="430" y="79"/>
                      <a:pt x="428" y="79"/>
                    </a:cubicBezTo>
                    <a:close/>
                    <a:moveTo>
                      <a:pt x="292" y="89"/>
                    </a:moveTo>
                    <a:cubicBezTo>
                      <a:pt x="291" y="89"/>
                      <a:pt x="291" y="91"/>
                      <a:pt x="292" y="92"/>
                    </a:cubicBezTo>
                    <a:cubicBezTo>
                      <a:pt x="294" y="94"/>
                      <a:pt x="296" y="95"/>
                      <a:pt x="299" y="94"/>
                    </a:cubicBezTo>
                    <a:cubicBezTo>
                      <a:pt x="300" y="94"/>
                      <a:pt x="302" y="94"/>
                      <a:pt x="302" y="93"/>
                    </a:cubicBezTo>
                    <a:cubicBezTo>
                      <a:pt x="302" y="92"/>
                      <a:pt x="302" y="91"/>
                      <a:pt x="303" y="91"/>
                    </a:cubicBezTo>
                    <a:cubicBezTo>
                      <a:pt x="302" y="90"/>
                      <a:pt x="302" y="89"/>
                      <a:pt x="302" y="89"/>
                    </a:cubicBezTo>
                    <a:cubicBezTo>
                      <a:pt x="299" y="86"/>
                      <a:pt x="294" y="86"/>
                      <a:pt x="292" y="89"/>
                    </a:cubicBezTo>
                    <a:close/>
                    <a:moveTo>
                      <a:pt x="262" y="162"/>
                    </a:moveTo>
                    <a:cubicBezTo>
                      <a:pt x="262" y="162"/>
                      <a:pt x="262" y="162"/>
                      <a:pt x="262" y="162"/>
                    </a:cubicBezTo>
                    <a:cubicBezTo>
                      <a:pt x="263" y="161"/>
                      <a:pt x="264" y="160"/>
                      <a:pt x="264" y="159"/>
                    </a:cubicBezTo>
                    <a:cubicBezTo>
                      <a:pt x="264" y="159"/>
                      <a:pt x="264" y="159"/>
                      <a:pt x="264" y="159"/>
                    </a:cubicBezTo>
                    <a:cubicBezTo>
                      <a:pt x="264" y="159"/>
                      <a:pt x="264" y="159"/>
                      <a:pt x="264" y="159"/>
                    </a:cubicBezTo>
                    <a:cubicBezTo>
                      <a:pt x="263" y="160"/>
                      <a:pt x="262" y="161"/>
                      <a:pt x="262" y="162"/>
                    </a:cubicBezTo>
                    <a:close/>
                    <a:moveTo>
                      <a:pt x="307" y="65"/>
                    </a:moveTo>
                    <a:cubicBezTo>
                      <a:pt x="308" y="64"/>
                      <a:pt x="309" y="63"/>
                      <a:pt x="310" y="63"/>
                    </a:cubicBezTo>
                    <a:cubicBezTo>
                      <a:pt x="310" y="63"/>
                      <a:pt x="310" y="63"/>
                      <a:pt x="310" y="63"/>
                    </a:cubicBezTo>
                    <a:cubicBezTo>
                      <a:pt x="310" y="63"/>
                      <a:pt x="310" y="63"/>
                      <a:pt x="310" y="63"/>
                    </a:cubicBezTo>
                    <a:cubicBezTo>
                      <a:pt x="311" y="63"/>
                      <a:pt x="312" y="63"/>
                      <a:pt x="312" y="63"/>
                    </a:cubicBezTo>
                    <a:cubicBezTo>
                      <a:pt x="312" y="61"/>
                      <a:pt x="311" y="59"/>
                      <a:pt x="311" y="58"/>
                    </a:cubicBezTo>
                    <a:cubicBezTo>
                      <a:pt x="311" y="56"/>
                      <a:pt x="311" y="55"/>
                      <a:pt x="312" y="55"/>
                    </a:cubicBezTo>
                    <a:cubicBezTo>
                      <a:pt x="312" y="54"/>
                      <a:pt x="313" y="54"/>
                      <a:pt x="313" y="54"/>
                    </a:cubicBezTo>
                    <a:cubicBezTo>
                      <a:pt x="315" y="54"/>
                      <a:pt x="317" y="53"/>
                      <a:pt x="316" y="51"/>
                    </a:cubicBezTo>
                    <a:cubicBezTo>
                      <a:pt x="316" y="50"/>
                      <a:pt x="317" y="48"/>
                      <a:pt x="317" y="48"/>
                    </a:cubicBezTo>
                    <a:cubicBezTo>
                      <a:pt x="318" y="46"/>
                      <a:pt x="319" y="46"/>
                      <a:pt x="319" y="44"/>
                    </a:cubicBezTo>
                    <a:cubicBezTo>
                      <a:pt x="319" y="43"/>
                      <a:pt x="319" y="42"/>
                      <a:pt x="318" y="42"/>
                    </a:cubicBezTo>
                    <a:cubicBezTo>
                      <a:pt x="317" y="41"/>
                      <a:pt x="316" y="41"/>
                      <a:pt x="315" y="41"/>
                    </a:cubicBezTo>
                    <a:cubicBezTo>
                      <a:pt x="314" y="41"/>
                      <a:pt x="313" y="41"/>
                      <a:pt x="312" y="40"/>
                    </a:cubicBezTo>
                    <a:cubicBezTo>
                      <a:pt x="312" y="39"/>
                      <a:pt x="312" y="38"/>
                      <a:pt x="314" y="38"/>
                    </a:cubicBezTo>
                    <a:cubicBezTo>
                      <a:pt x="314" y="37"/>
                      <a:pt x="315" y="37"/>
                      <a:pt x="315" y="36"/>
                    </a:cubicBezTo>
                    <a:cubicBezTo>
                      <a:pt x="316" y="36"/>
                      <a:pt x="316" y="35"/>
                      <a:pt x="316" y="35"/>
                    </a:cubicBezTo>
                    <a:cubicBezTo>
                      <a:pt x="316" y="34"/>
                      <a:pt x="315" y="34"/>
                      <a:pt x="314" y="34"/>
                    </a:cubicBezTo>
                    <a:cubicBezTo>
                      <a:pt x="307" y="36"/>
                      <a:pt x="305" y="41"/>
                      <a:pt x="305" y="48"/>
                    </a:cubicBezTo>
                    <a:cubicBezTo>
                      <a:pt x="306" y="50"/>
                      <a:pt x="306" y="51"/>
                      <a:pt x="306" y="53"/>
                    </a:cubicBezTo>
                    <a:cubicBezTo>
                      <a:pt x="307" y="56"/>
                      <a:pt x="307" y="58"/>
                      <a:pt x="308" y="61"/>
                    </a:cubicBezTo>
                    <a:cubicBezTo>
                      <a:pt x="307" y="61"/>
                      <a:pt x="307" y="61"/>
                      <a:pt x="307" y="61"/>
                    </a:cubicBezTo>
                    <a:cubicBezTo>
                      <a:pt x="308" y="61"/>
                      <a:pt x="308" y="61"/>
                      <a:pt x="308" y="61"/>
                    </a:cubicBezTo>
                    <a:cubicBezTo>
                      <a:pt x="307" y="61"/>
                      <a:pt x="307" y="61"/>
                      <a:pt x="306" y="61"/>
                    </a:cubicBezTo>
                    <a:cubicBezTo>
                      <a:pt x="304" y="62"/>
                      <a:pt x="304" y="63"/>
                      <a:pt x="304" y="63"/>
                    </a:cubicBezTo>
                    <a:cubicBezTo>
                      <a:pt x="305" y="65"/>
                      <a:pt x="307" y="65"/>
                      <a:pt x="307" y="65"/>
                    </a:cubicBezTo>
                    <a:close/>
                    <a:moveTo>
                      <a:pt x="295" y="140"/>
                    </a:moveTo>
                    <a:cubicBezTo>
                      <a:pt x="289" y="141"/>
                      <a:pt x="283" y="140"/>
                      <a:pt x="277" y="144"/>
                    </a:cubicBezTo>
                    <a:cubicBezTo>
                      <a:pt x="276" y="146"/>
                      <a:pt x="274" y="146"/>
                      <a:pt x="272" y="147"/>
                    </a:cubicBezTo>
                    <a:cubicBezTo>
                      <a:pt x="271" y="147"/>
                      <a:pt x="269" y="149"/>
                      <a:pt x="268" y="150"/>
                    </a:cubicBezTo>
                    <a:cubicBezTo>
                      <a:pt x="266" y="152"/>
                      <a:pt x="264" y="156"/>
                      <a:pt x="264" y="159"/>
                    </a:cubicBezTo>
                    <a:cubicBezTo>
                      <a:pt x="266" y="159"/>
                      <a:pt x="266" y="159"/>
                      <a:pt x="267" y="159"/>
                    </a:cubicBezTo>
                    <a:cubicBezTo>
                      <a:pt x="272" y="158"/>
                      <a:pt x="275" y="157"/>
                      <a:pt x="279" y="154"/>
                    </a:cubicBezTo>
                    <a:cubicBezTo>
                      <a:pt x="282" y="150"/>
                      <a:pt x="286" y="148"/>
                      <a:pt x="290" y="147"/>
                    </a:cubicBezTo>
                    <a:cubicBezTo>
                      <a:pt x="292" y="147"/>
                      <a:pt x="294" y="146"/>
                      <a:pt x="296" y="145"/>
                    </a:cubicBezTo>
                    <a:cubicBezTo>
                      <a:pt x="297" y="144"/>
                      <a:pt x="299" y="144"/>
                      <a:pt x="299" y="142"/>
                    </a:cubicBezTo>
                    <a:cubicBezTo>
                      <a:pt x="299" y="141"/>
                      <a:pt x="297" y="140"/>
                      <a:pt x="295" y="140"/>
                    </a:cubicBezTo>
                    <a:close/>
                    <a:moveTo>
                      <a:pt x="312" y="63"/>
                    </a:move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3"/>
                      <a:pt x="312" y="63"/>
                      <a:pt x="312" y="63"/>
                    </a:cubicBezTo>
                    <a:close/>
                    <a:moveTo>
                      <a:pt x="313" y="63"/>
                    </a:move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3"/>
                      <a:pt x="312" y="64"/>
                      <a:pt x="313" y="63"/>
                    </a:cubicBezTo>
                    <a:close/>
                    <a:moveTo>
                      <a:pt x="334" y="87"/>
                    </a:moveTo>
                    <a:cubicBezTo>
                      <a:pt x="327" y="84"/>
                      <a:pt x="321" y="84"/>
                      <a:pt x="314" y="84"/>
                    </a:cubicBezTo>
                    <a:cubicBezTo>
                      <a:pt x="312" y="85"/>
                      <a:pt x="311" y="86"/>
                      <a:pt x="310" y="89"/>
                    </a:cubicBezTo>
                    <a:cubicBezTo>
                      <a:pt x="309" y="91"/>
                      <a:pt x="311" y="92"/>
                      <a:pt x="313" y="92"/>
                    </a:cubicBezTo>
                    <a:cubicBezTo>
                      <a:pt x="320" y="90"/>
                      <a:pt x="327" y="90"/>
                      <a:pt x="334" y="94"/>
                    </a:cubicBezTo>
                    <a:cubicBezTo>
                      <a:pt x="334" y="94"/>
                      <a:pt x="334" y="94"/>
                      <a:pt x="334" y="94"/>
                    </a:cubicBezTo>
                    <a:cubicBezTo>
                      <a:pt x="336" y="94"/>
                      <a:pt x="337" y="94"/>
                      <a:pt x="337" y="91"/>
                    </a:cubicBezTo>
                    <a:cubicBezTo>
                      <a:pt x="337" y="91"/>
                      <a:pt x="337" y="90"/>
                      <a:pt x="337" y="89"/>
                    </a:cubicBezTo>
                    <a:cubicBezTo>
                      <a:pt x="336" y="89"/>
                      <a:pt x="334" y="88"/>
                      <a:pt x="334" y="87"/>
                    </a:cubicBezTo>
                    <a:close/>
                    <a:moveTo>
                      <a:pt x="277" y="138"/>
                    </a:moveTo>
                    <a:cubicBezTo>
                      <a:pt x="277" y="139"/>
                      <a:pt x="277" y="139"/>
                      <a:pt x="277" y="139"/>
                    </a:cubicBezTo>
                    <a:cubicBezTo>
                      <a:pt x="278" y="139"/>
                      <a:pt x="279" y="139"/>
                      <a:pt x="279" y="137"/>
                    </a:cubicBezTo>
                    <a:cubicBezTo>
                      <a:pt x="279" y="137"/>
                      <a:pt x="279" y="137"/>
                      <a:pt x="279" y="137"/>
                    </a:cubicBezTo>
                    <a:cubicBezTo>
                      <a:pt x="277" y="136"/>
                      <a:pt x="277" y="137"/>
                      <a:pt x="277" y="138"/>
                    </a:cubicBezTo>
                    <a:close/>
                    <a:moveTo>
                      <a:pt x="288" y="23"/>
                    </a:moveTo>
                    <a:cubicBezTo>
                      <a:pt x="288" y="23"/>
                      <a:pt x="288" y="23"/>
                      <a:pt x="288" y="23"/>
                    </a:cubicBezTo>
                    <a:moveTo>
                      <a:pt x="266" y="139"/>
                    </a:moveTo>
                    <a:cubicBezTo>
                      <a:pt x="266" y="139"/>
                      <a:pt x="266" y="140"/>
                      <a:pt x="266" y="140"/>
                    </a:cubicBezTo>
                    <a:cubicBezTo>
                      <a:pt x="267" y="140"/>
                      <a:pt x="267" y="140"/>
                      <a:pt x="267" y="140"/>
                    </a:cubicBezTo>
                    <a:cubicBezTo>
                      <a:pt x="267" y="139"/>
                      <a:pt x="267" y="139"/>
                      <a:pt x="267" y="139"/>
                    </a:cubicBezTo>
                    <a:cubicBezTo>
                      <a:pt x="267" y="139"/>
                      <a:pt x="266" y="139"/>
                      <a:pt x="266" y="139"/>
                    </a:cubicBezTo>
                    <a:close/>
                    <a:moveTo>
                      <a:pt x="257" y="101"/>
                    </a:moveTo>
                    <a:cubicBezTo>
                      <a:pt x="257" y="101"/>
                      <a:pt x="257" y="101"/>
                      <a:pt x="257" y="102"/>
                    </a:cubicBezTo>
                    <a:cubicBezTo>
                      <a:pt x="258" y="101"/>
                      <a:pt x="259" y="101"/>
                      <a:pt x="260" y="101"/>
                    </a:cubicBezTo>
                    <a:cubicBezTo>
                      <a:pt x="261" y="101"/>
                      <a:pt x="261" y="101"/>
                      <a:pt x="261" y="102"/>
                    </a:cubicBezTo>
                    <a:cubicBezTo>
                      <a:pt x="260" y="103"/>
                      <a:pt x="260" y="103"/>
                      <a:pt x="260" y="103"/>
                    </a:cubicBezTo>
                    <a:cubicBezTo>
                      <a:pt x="259" y="102"/>
                      <a:pt x="259" y="102"/>
                      <a:pt x="257" y="102"/>
                    </a:cubicBezTo>
                    <a:cubicBezTo>
                      <a:pt x="257" y="102"/>
                      <a:pt x="257" y="102"/>
                      <a:pt x="257" y="102"/>
                    </a:cubicBezTo>
                    <a:cubicBezTo>
                      <a:pt x="257" y="102"/>
                      <a:pt x="257" y="102"/>
                      <a:pt x="256" y="102"/>
                    </a:cubicBezTo>
                    <a:cubicBezTo>
                      <a:pt x="257" y="102"/>
                      <a:pt x="257" y="102"/>
                      <a:pt x="257" y="101"/>
                    </a:cubicBezTo>
                    <a:close/>
                    <a:moveTo>
                      <a:pt x="224" y="91"/>
                    </a:moveTo>
                    <a:cubicBezTo>
                      <a:pt x="225" y="92"/>
                      <a:pt x="226" y="93"/>
                      <a:pt x="227" y="94"/>
                    </a:cubicBezTo>
                    <a:cubicBezTo>
                      <a:pt x="229" y="95"/>
                      <a:pt x="229" y="97"/>
                      <a:pt x="229" y="100"/>
                    </a:cubicBezTo>
                    <a:cubicBezTo>
                      <a:pt x="228" y="102"/>
                      <a:pt x="227" y="105"/>
                      <a:pt x="227" y="107"/>
                    </a:cubicBezTo>
                    <a:cubicBezTo>
                      <a:pt x="228" y="109"/>
                      <a:pt x="228" y="110"/>
                      <a:pt x="229" y="111"/>
                    </a:cubicBezTo>
                    <a:cubicBezTo>
                      <a:pt x="231" y="112"/>
                      <a:pt x="234" y="112"/>
                      <a:pt x="236" y="111"/>
                    </a:cubicBezTo>
                    <a:cubicBezTo>
                      <a:pt x="238" y="110"/>
                      <a:pt x="237" y="109"/>
                      <a:pt x="237" y="107"/>
                    </a:cubicBezTo>
                    <a:cubicBezTo>
                      <a:pt x="237" y="100"/>
                      <a:pt x="239" y="94"/>
                      <a:pt x="239" y="86"/>
                    </a:cubicBezTo>
                    <a:cubicBezTo>
                      <a:pt x="239" y="86"/>
                      <a:pt x="241" y="86"/>
                      <a:pt x="241" y="86"/>
                    </a:cubicBezTo>
                    <a:cubicBezTo>
                      <a:pt x="243" y="86"/>
                      <a:pt x="243" y="86"/>
                      <a:pt x="243" y="86"/>
                    </a:cubicBezTo>
                    <a:cubicBezTo>
                      <a:pt x="243" y="91"/>
                      <a:pt x="243" y="94"/>
                      <a:pt x="246" y="97"/>
                    </a:cubicBezTo>
                    <a:cubicBezTo>
                      <a:pt x="247" y="98"/>
                      <a:pt x="247" y="100"/>
                      <a:pt x="247" y="101"/>
                    </a:cubicBezTo>
                    <a:cubicBezTo>
                      <a:pt x="248" y="104"/>
                      <a:pt x="249" y="104"/>
                      <a:pt x="253" y="104"/>
                    </a:cubicBezTo>
                    <a:cubicBezTo>
                      <a:pt x="254" y="104"/>
                      <a:pt x="254" y="104"/>
                      <a:pt x="254" y="104"/>
                    </a:cubicBezTo>
                    <a:cubicBezTo>
                      <a:pt x="254" y="104"/>
                      <a:pt x="254" y="104"/>
                      <a:pt x="254" y="104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55" y="104"/>
                      <a:pt x="255" y="104"/>
                      <a:pt x="254" y="104"/>
                    </a:cubicBezTo>
                    <a:cubicBezTo>
                      <a:pt x="255" y="106"/>
                      <a:pt x="256" y="109"/>
                      <a:pt x="258" y="109"/>
                    </a:cubicBezTo>
                    <a:cubicBezTo>
                      <a:pt x="259" y="109"/>
                      <a:pt x="259" y="110"/>
                      <a:pt x="259" y="110"/>
                    </a:cubicBezTo>
                    <a:cubicBezTo>
                      <a:pt x="261" y="111"/>
                      <a:pt x="264" y="110"/>
                      <a:pt x="264" y="109"/>
                    </a:cubicBezTo>
                    <a:cubicBezTo>
                      <a:pt x="264" y="105"/>
                      <a:pt x="264" y="102"/>
                      <a:pt x="264" y="99"/>
                    </a:cubicBezTo>
                    <a:cubicBezTo>
                      <a:pt x="264" y="98"/>
                      <a:pt x="263" y="96"/>
                      <a:pt x="262" y="96"/>
                    </a:cubicBezTo>
                    <a:cubicBezTo>
                      <a:pt x="261" y="95"/>
                      <a:pt x="259" y="94"/>
                      <a:pt x="259" y="94"/>
                    </a:cubicBezTo>
                    <a:cubicBezTo>
                      <a:pt x="257" y="93"/>
                      <a:pt x="256" y="92"/>
                      <a:pt x="257" y="90"/>
                    </a:cubicBezTo>
                    <a:cubicBezTo>
                      <a:pt x="257" y="88"/>
                      <a:pt x="257" y="86"/>
                      <a:pt x="256" y="85"/>
                    </a:cubicBezTo>
                    <a:cubicBezTo>
                      <a:pt x="254" y="83"/>
                      <a:pt x="253" y="81"/>
                      <a:pt x="251" y="79"/>
                    </a:cubicBezTo>
                    <a:cubicBezTo>
                      <a:pt x="251" y="78"/>
                      <a:pt x="251" y="76"/>
                      <a:pt x="252" y="76"/>
                    </a:cubicBezTo>
                    <a:cubicBezTo>
                      <a:pt x="254" y="75"/>
                      <a:pt x="256" y="73"/>
                      <a:pt x="258" y="72"/>
                    </a:cubicBezTo>
                    <a:cubicBezTo>
                      <a:pt x="259" y="71"/>
                      <a:pt x="261" y="71"/>
                      <a:pt x="262" y="72"/>
                    </a:cubicBezTo>
                    <a:cubicBezTo>
                      <a:pt x="264" y="73"/>
                      <a:pt x="264" y="73"/>
                      <a:pt x="266" y="72"/>
                    </a:cubicBezTo>
                    <a:cubicBezTo>
                      <a:pt x="266" y="72"/>
                      <a:pt x="267" y="71"/>
                      <a:pt x="267" y="71"/>
                    </a:cubicBezTo>
                    <a:cubicBezTo>
                      <a:pt x="268" y="69"/>
                      <a:pt x="268" y="66"/>
                      <a:pt x="268" y="64"/>
                    </a:cubicBezTo>
                    <a:cubicBezTo>
                      <a:pt x="268" y="64"/>
                      <a:pt x="267" y="63"/>
                      <a:pt x="266" y="63"/>
                    </a:cubicBezTo>
                    <a:cubicBezTo>
                      <a:pt x="265" y="63"/>
                      <a:pt x="264" y="63"/>
                      <a:pt x="262" y="63"/>
                    </a:cubicBezTo>
                    <a:cubicBezTo>
                      <a:pt x="259" y="63"/>
                      <a:pt x="256" y="65"/>
                      <a:pt x="253" y="65"/>
                    </a:cubicBezTo>
                    <a:cubicBezTo>
                      <a:pt x="249" y="65"/>
                      <a:pt x="246" y="66"/>
                      <a:pt x="244" y="68"/>
                    </a:cubicBezTo>
                    <a:cubicBezTo>
                      <a:pt x="244" y="69"/>
                      <a:pt x="243" y="69"/>
                      <a:pt x="242" y="69"/>
                    </a:cubicBezTo>
                    <a:cubicBezTo>
                      <a:pt x="239" y="67"/>
                      <a:pt x="236" y="65"/>
                      <a:pt x="236" y="61"/>
                    </a:cubicBezTo>
                    <a:cubicBezTo>
                      <a:pt x="235" y="58"/>
                      <a:pt x="238" y="54"/>
                      <a:pt x="241" y="54"/>
                    </a:cubicBezTo>
                    <a:cubicBezTo>
                      <a:pt x="249" y="53"/>
                      <a:pt x="258" y="53"/>
                      <a:pt x="266" y="54"/>
                    </a:cubicBezTo>
                    <a:cubicBezTo>
                      <a:pt x="274" y="56"/>
                      <a:pt x="280" y="53"/>
                      <a:pt x="284" y="46"/>
                    </a:cubicBezTo>
                    <a:cubicBezTo>
                      <a:pt x="284" y="44"/>
                      <a:pt x="284" y="43"/>
                      <a:pt x="284" y="42"/>
                    </a:cubicBezTo>
                    <a:cubicBezTo>
                      <a:pt x="283" y="41"/>
                      <a:pt x="281" y="41"/>
                      <a:pt x="280" y="41"/>
                    </a:cubicBezTo>
                    <a:cubicBezTo>
                      <a:pt x="279" y="43"/>
                      <a:pt x="278" y="44"/>
                      <a:pt x="276" y="46"/>
                    </a:cubicBezTo>
                    <a:cubicBezTo>
                      <a:pt x="274" y="47"/>
                      <a:pt x="272" y="48"/>
                      <a:pt x="268" y="48"/>
                    </a:cubicBezTo>
                    <a:cubicBezTo>
                      <a:pt x="263" y="47"/>
                      <a:pt x="259" y="47"/>
                      <a:pt x="254" y="46"/>
                    </a:cubicBezTo>
                    <a:cubicBezTo>
                      <a:pt x="251" y="46"/>
                      <a:pt x="248" y="45"/>
                      <a:pt x="245" y="45"/>
                    </a:cubicBezTo>
                    <a:cubicBezTo>
                      <a:pt x="241" y="44"/>
                      <a:pt x="240" y="49"/>
                      <a:pt x="236" y="49"/>
                    </a:cubicBezTo>
                    <a:cubicBezTo>
                      <a:pt x="236" y="49"/>
                      <a:pt x="236" y="49"/>
                      <a:pt x="235" y="50"/>
                    </a:cubicBezTo>
                    <a:cubicBezTo>
                      <a:pt x="234" y="51"/>
                      <a:pt x="232" y="53"/>
                      <a:pt x="231" y="55"/>
                    </a:cubicBezTo>
                    <a:cubicBezTo>
                      <a:pt x="231" y="56"/>
                      <a:pt x="231" y="58"/>
                      <a:pt x="231" y="60"/>
                    </a:cubicBezTo>
                    <a:cubicBezTo>
                      <a:pt x="231" y="61"/>
                      <a:pt x="231" y="63"/>
                      <a:pt x="230" y="64"/>
                    </a:cubicBezTo>
                    <a:cubicBezTo>
                      <a:pt x="228" y="66"/>
                      <a:pt x="226" y="69"/>
                      <a:pt x="226" y="72"/>
                    </a:cubicBezTo>
                    <a:cubicBezTo>
                      <a:pt x="226" y="75"/>
                      <a:pt x="226" y="78"/>
                      <a:pt x="224" y="80"/>
                    </a:cubicBezTo>
                    <a:cubicBezTo>
                      <a:pt x="224" y="81"/>
                      <a:pt x="223" y="84"/>
                      <a:pt x="222" y="85"/>
                    </a:cubicBezTo>
                    <a:cubicBezTo>
                      <a:pt x="222" y="88"/>
                      <a:pt x="222" y="90"/>
                      <a:pt x="224" y="91"/>
                    </a:cubicBezTo>
                    <a:close/>
                    <a:moveTo>
                      <a:pt x="277" y="75"/>
                    </a:moveTo>
                    <a:cubicBezTo>
                      <a:pt x="277" y="76"/>
                      <a:pt x="277" y="76"/>
                      <a:pt x="278" y="76"/>
                    </a:cubicBezTo>
                    <a:cubicBezTo>
                      <a:pt x="280" y="76"/>
                      <a:pt x="282" y="76"/>
                      <a:pt x="284" y="76"/>
                    </a:cubicBezTo>
                    <a:cubicBezTo>
                      <a:pt x="284" y="76"/>
                      <a:pt x="284" y="76"/>
                      <a:pt x="284" y="76"/>
                    </a:cubicBezTo>
                    <a:cubicBezTo>
                      <a:pt x="285" y="76"/>
                      <a:pt x="287" y="76"/>
                      <a:pt x="288" y="76"/>
                    </a:cubicBezTo>
                    <a:cubicBezTo>
                      <a:pt x="289" y="76"/>
                      <a:pt x="289" y="76"/>
                      <a:pt x="289" y="76"/>
                    </a:cubicBezTo>
                    <a:cubicBezTo>
                      <a:pt x="289" y="75"/>
                      <a:pt x="289" y="75"/>
                      <a:pt x="289" y="75"/>
                    </a:cubicBezTo>
                    <a:cubicBezTo>
                      <a:pt x="285" y="74"/>
                      <a:pt x="282" y="74"/>
                      <a:pt x="279" y="73"/>
                    </a:cubicBezTo>
                    <a:cubicBezTo>
                      <a:pt x="278" y="73"/>
                      <a:pt x="277" y="74"/>
                      <a:pt x="277" y="75"/>
                    </a:cubicBezTo>
                    <a:close/>
                    <a:moveTo>
                      <a:pt x="387" y="67"/>
                    </a:moveTo>
                    <a:cubicBezTo>
                      <a:pt x="388" y="67"/>
                      <a:pt x="388" y="66"/>
                      <a:pt x="388" y="66"/>
                    </a:cubicBezTo>
                    <a:cubicBezTo>
                      <a:pt x="388" y="65"/>
                      <a:pt x="387" y="63"/>
                      <a:pt x="385" y="63"/>
                    </a:cubicBezTo>
                    <a:cubicBezTo>
                      <a:pt x="385" y="64"/>
                      <a:pt x="385" y="64"/>
                      <a:pt x="385" y="64"/>
                    </a:cubicBezTo>
                    <a:cubicBezTo>
                      <a:pt x="385" y="65"/>
                      <a:pt x="385" y="66"/>
                      <a:pt x="386" y="67"/>
                    </a:cubicBezTo>
                    <a:lnTo>
                      <a:pt x="387" y="67"/>
                    </a:lnTo>
                    <a:close/>
                    <a:moveTo>
                      <a:pt x="387" y="73"/>
                    </a:moveTo>
                    <a:cubicBezTo>
                      <a:pt x="386" y="73"/>
                      <a:pt x="386" y="73"/>
                      <a:pt x="386" y="73"/>
                    </a:cubicBezTo>
                    <a:cubicBezTo>
                      <a:pt x="386" y="73"/>
                      <a:pt x="386" y="74"/>
                      <a:pt x="387" y="74"/>
                    </a:cubicBezTo>
                    <a:cubicBezTo>
                      <a:pt x="387" y="74"/>
                      <a:pt x="387" y="74"/>
                      <a:pt x="387" y="74"/>
                    </a:cubicBezTo>
                    <a:cubicBezTo>
                      <a:pt x="389" y="74"/>
                      <a:pt x="390" y="74"/>
                      <a:pt x="390" y="73"/>
                    </a:cubicBezTo>
                    <a:cubicBezTo>
                      <a:pt x="390" y="73"/>
                      <a:pt x="389" y="73"/>
                      <a:pt x="388" y="72"/>
                    </a:cubicBezTo>
                    <a:cubicBezTo>
                      <a:pt x="387" y="72"/>
                      <a:pt x="387" y="72"/>
                      <a:pt x="387" y="73"/>
                    </a:cubicBezTo>
                    <a:close/>
                    <a:moveTo>
                      <a:pt x="292" y="134"/>
                    </a:moveTo>
                    <a:cubicBezTo>
                      <a:pt x="292" y="134"/>
                      <a:pt x="294" y="134"/>
                      <a:pt x="294" y="134"/>
                    </a:cubicBezTo>
                    <a:cubicBezTo>
                      <a:pt x="294" y="134"/>
                      <a:pt x="295" y="133"/>
                      <a:pt x="295" y="132"/>
                    </a:cubicBezTo>
                    <a:cubicBezTo>
                      <a:pt x="295" y="132"/>
                      <a:pt x="294" y="131"/>
                      <a:pt x="294" y="131"/>
                    </a:cubicBezTo>
                    <a:cubicBezTo>
                      <a:pt x="294" y="131"/>
                      <a:pt x="294" y="131"/>
                      <a:pt x="293" y="131"/>
                    </a:cubicBezTo>
                    <a:cubicBezTo>
                      <a:pt x="292" y="131"/>
                      <a:pt x="292" y="131"/>
                      <a:pt x="292" y="131"/>
                    </a:cubicBezTo>
                    <a:cubicBezTo>
                      <a:pt x="291" y="131"/>
                      <a:pt x="290" y="131"/>
                      <a:pt x="289" y="133"/>
                    </a:cubicBezTo>
                    <a:cubicBezTo>
                      <a:pt x="289" y="134"/>
                      <a:pt x="290" y="134"/>
                      <a:pt x="292" y="134"/>
                    </a:cubicBezTo>
                    <a:close/>
                    <a:moveTo>
                      <a:pt x="251" y="108"/>
                    </a:moveTo>
                    <a:cubicBezTo>
                      <a:pt x="251" y="109"/>
                      <a:pt x="251" y="109"/>
                      <a:pt x="252" y="109"/>
                    </a:cubicBezTo>
                    <a:cubicBezTo>
                      <a:pt x="252" y="109"/>
                      <a:pt x="252" y="109"/>
                      <a:pt x="252" y="109"/>
                    </a:cubicBezTo>
                    <a:cubicBezTo>
                      <a:pt x="252" y="108"/>
                      <a:pt x="251" y="108"/>
                      <a:pt x="251" y="107"/>
                    </a:cubicBezTo>
                    <a:cubicBezTo>
                      <a:pt x="251" y="108"/>
                      <a:pt x="251" y="108"/>
                      <a:pt x="251" y="108"/>
                    </a:cubicBezTo>
                    <a:close/>
                    <a:moveTo>
                      <a:pt x="332" y="75"/>
                    </a:moveTo>
                    <a:cubicBezTo>
                      <a:pt x="332" y="74"/>
                      <a:pt x="332" y="74"/>
                      <a:pt x="331" y="74"/>
                    </a:cubicBezTo>
                    <a:cubicBezTo>
                      <a:pt x="330" y="74"/>
                      <a:pt x="329" y="74"/>
                      <a:pt x="329" y="75"/>
                    </a:cubicBezTo>
                    <a:cubicBezTo>
                      <a:pt x="329" y="76"/>
                      <a:pt x="329" y="76"/>
                      <a:pt x="330" y="76"/>
                    </a:cubicBezTo>
                    <a:cubicBezTo>
                      <a:pt x="332" y="77"/>
                      <a:pt x="332" y="76"/>
                      <a:pt x="332" y="75"/>
                    </a:cubicBezTo>
                    <a:close/>
                    <a:moveTo>
                      <a:pt x="299" y="15"/>
                    </a:moveTo>
                    <a:cubicBezTo>
                      <a:pt x="299" y="15"/>
                      <a:pt x="299" y="15"/>
                      <a:pt x="299" y="15"/>
                    </a:cubicBezTo>
                    <a:moveTo>
                      <a:pt x="91" y="61"/>
                    </a:moveTo>
                    <a:cubicBezTo>
                      <a:pt x="90" y="61"/>
                      <a:pt x="90" y="61"/>
                      <a:pt x="90" y="61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90" y="61"/>
                      <a:pt x="90" y="61"/>
                      <a:pt x="91" y="61"/>
                    </a:cubicBezTo>
                    <a:close/>
                    <a:moveTo>
                      <a:pt x="90" y="61"/>
                    </a:moveTo>
                    <a:cubicBezTo>
                      <a:pt x="89" y="62"/>
                      <a:pt x="89" y="62"/>
                      <a:pt x="89" y="62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2"/>
                      <a:pt x="90" y="62"/>
                      <a:pt x="90" y="61"/>
                    </a:cubicBezTo>
                    <a:close/>
                    <a:moveTo>
                      <a:pt x="238" y="116"/>
                    </a:moveTo>
                    <a:cubicBezTo>
                      <a:pt x="239" y="116"/>
                      <a:pt x="239" y="116"/>
                      <a:pt x="239" y="116"/>
                    </a:cubicBezTo>
                    <a:cubicBezTo>
                      <a:pt x="238" y="116"/>
                      <a:pt x="238" y="116"/>
                      <a:pt x="238" y="116"/>
                    </a:cubicBezTo>
                    <a:cubicBezTo>
                      <a:pt x="237" y="116"/>
                      <a:pt x="237" y="116"/>
                      <a:pt x="237" y="116"/>
                    </a:cubicBezTo>
                    <a:cubicBezTo>
                      <a:pt x="237" y="116"/>
                      <a:pt x="237" y="116"/>
                      <a:pt x="238" y="116"/>
                    </a:cubicBezTo>
                    <a:close/>
                    <a:moveTo>
                      <a:pt x="93" y="60"/>
                    </a:moveTo>
                    <a:cubicBezTo>
                      <a:pt x="93" y="59"/>
                      <a:pt x="92" y="58"/>
                      <a:pt x="91" y="59"/>
                    </a:cubicBezTo>
                    <a:cubicBezTo>
                      <a:pt x="91" y="59"/>
                      <a:pt x="91" y="60"/>
                      <a:pt x="91" y="61"/>
                    </a:cubicBezTo>
                    <a:cubicBezTo>
                      <a:pt x="91" y="61"/>
                      <a:pt x="91" y="61"/>
                      <a:pt x="92" y="61"/>
                    </a:cubicBezTo>
                    <a:cubicBezTo>
                      <a:pt x="93" y="61"/>
                      <a:pt x="93" y="60"/>
                      <a:pt x="93" y="60"/>
                    </a:cubicBezTo>
                    <a:close/>
                    <a:moveTo>
                      <a:pt x="121" y="88"/>
                    </a:moveTo>
                    <a:cubicBezTo>
                      <a:pt x="123" y="88"/>
                      <a:pt x="123" y="87"/>
                      <a:pt x="124" y="86"/>
                    </a:cubicBezTo>
                    <a:cubicBezTo>
                      <a:pt x="124" y="86"/>
                      <a:pt x="124" y="86"/>
                      <a:pt x="124" y="85"/>
                    </a:cubicBezTo>
                    <a:cubicBezTo>
                      <a:pt x="124" y="83"/>
                      <a:pt x="121" y="81"/>
                      <a:pt x="119" y="82"/>
                    </a:cubicBezTo>
                    <a:cubicBezTo>
                      <a:pt x="118" y="82"/>
                      <a:pt x="118" y="83"/>
                      <a:pt x="118" y="83"/>
                    </a:cubicBezTo>
                    <a:cubicBezTo>
                      <a:pt x="118" y="84"/>
                      <a:pt x="117" y="85"/>
                      <a:pt x="118" y="86"/>
                    </a:cubicBezTo>
                    <a:cubicBezTo>
                      <a:pt x="118" y="88"/>
                      <a:pt x="120" y="89"/>
                      <a:pt x="121" y="8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0" name="Freeform 397"/>
              <p:cNvSpPr>
                <a:spLocks noEditPoints="1"/>
              </p:cNvSpPr>
              <p:nvPr/>
            </p:nvSpPr>
            <p:spPr bwMode="auto">
              <a:xfrm>
                <a:off x="5455" y="2808"/>
                <a:ext cx="893" cy="337"/>
              </a:xfrm>
              <a:custGeom>
                <a:avLst/>
                <a:gdLst>
                  <a:gd name="T0" fmla="*/ 202 w 435"/>
                  <a:gd name="T1" fmla="*/ 145 h 164"/>
                  <a:gd name="T2" fmla="*/ 204 w 435"/>
                  <a:gd name="T3" fmla="*/ 71 h 164"/>
                  <a:gd name="T4" fmla="*/ 215 w 435"/>
                  <a:gd name="T5" fmla="*/ 35 h 164"/>
                  <a:gd name="T6" fmla="*/ 195 w 435"/>
                  <a:gd name="T7" fmla="*/ 18 h 164"/>
                  <a:gd name="T8" fmla="*/ 171 w 435"/>
                  <a:gd name="T9" fmla="*/ 43 h 164"/>
                  <a:gd name="T10" fmla="*/ 139 w 435"/>
                  <a:gd name="T11" fmla="*/ 38 h 164"/>
                  <a:gd name="T12" fmla="*/ 147 w 435"/>
                  <a:gd name="T13" fmla="*/ 86 h 164"/>
                  <a:gd name="T14" fmla="*/ 186 w 435"/>
                  <a:gd name="T15" fmla="*/ 97 h 164"/>
                  <a:gd name="T16" fmla="*/ 259 w 435"/>
                  <a:gd name="T17" fmla="*/ 162 h 164"/>
                  <a:gd name="T18" fmla="*/ 239 w 435"/>
                  <a:gd name="T19" fmla="*/ 154 h 164"/>
                  <a:gd name="T20" fmla="*/ 172 w 435"/>
                  <a:gd name="T21" fmla="*/ 127 h 164"/>
                  <a:gd name="T22" fmla="*/ 126 w 435"/>
                  <a:gd name="T23" fmla="*/ 119 h 164"/>
                  <a:gd name="T24" fmla="*/ 126 w 435"/>
                  <a:gd name="T25" fmla="*/ 133 h 164"/>
                  <a:gd name="T26" fmla="*/ 191 w 435"/>
                  <a:gd name="T27" fmla="*/ 138 h 164"/>
                  <a:gd name="T28" fmla="*/ 20 w 435"/>
                  <a:gd name="T29" fmla="*/ 45 h 164"/>
                  <a:gd name="T30" fmla="*/ 37 w 435"/>
                  <a:gd name="T31" fmla="*/ 73 h 164"/>
                  <a:gd name="T32" fmla="*/ 101 w 435"/>
                  <a:gd name="T33" fmla="*/ 113 h 164"/>
                  <a:gd name="T34" fmla="*/ 101 w 435"/>
                  <a:gd name="T35" fmla="*/ 84 h 164"/>
                  <a:gd name="T36" fmla="*/ 97 w 435"/>
                  <a:gd name="T37" fmla="*/ 75 h 164"/>
                  <a:gd name="T38" fmla="*/ 82 w 435"/>
                  <a:gd name="T39" fmla="*/ 56 h 164"/>
                  <a:gd name="T40" fmla="*/ 40 w 435"/>
                  <a:gd name="T41" fmla="*/ 22 h 164"/>
                  <a:gd name="T42" fmla="*/ 19 w 435"/>
                  <a:gd name="T43" fmla="*/ 25 h 164"/>
                  <a:gd name="T44" fmla="*/ 55 w 435"/>
                  <a:gd name="T45" fmla="*/ 84 h 164"/>
                  <a:gd name="T46" fmla="*/ 50 w 435"/>
                  <a:gd name="T47" fmla="*/ 86 h 164"/>
                  <a:gd name="T48" fmla="*/ 249 w 435"/>
                  <a:gd name="T49" fmla="*/ 139 h 164"/>
                  <a:gd name="T50" fmla="*/ 259 w 435"/>
                  <a:gd name="T51" fmla="*/ 141 h 164"/>
                  <a:gd name="T52" fmla="*/ 341 w 435"/>
                  <a:gd name="T53" fmla="*/ 129 h 164"/>
                  <a:gd name="T54" fmla="*/ 342 w 435"/>
                  <a:gd name="T55" fmla="*/ 58 h 164"/>
                  <a:gd name="T56" fmla="*/ 367 w 435"/>
                  <a:gd name="T57" fmla="*/ 120 h 164"/>
                  <a:gd name="T58" fmla="*/ 395 w 435"/>
                  <a:gd name="T59" fmla="*/ 76 h 164"/>
                  <a:gd name="T60" fmla="*/ 357 w 435"/>
                  <a:gd name="T61" fmla="*/ 60 h 164"/>
                  <a:gd name="T62" fmla="*/ 362 w 435"/>
                  <a:gd name="T63" fmla="*/ 79 h 164"/>
                  <a:gd name="T64" fmla="*/ 365 w 435"/>
                  <a:gd name="T65" fmla="*/ 93 h 164"/>
                  <a:gd name="T66" fmla="*/ 410 w 435"/>
                  <a:gd name="T67" fmla="*/ 128 h 164"/>
                  <a:gd name="T68" fmla="*/ 435 w 435"/>
                  <a:gd name="T69" fmla="*/ 81 h 164"/>
                  <a:gd name="T70" fmla="*/ 292 w 435"/>
                  <a:gd name="T71" fmla="*/ 89 h 164"/>
                  <a:gd name="T72" fmla="*/ 310 w 435"/>
                  <a:gd name="T73" fmla="*/ 63 h 164"/>
                  <a:gd name="T74" fmla="*/ 317 w 435"/>
                  <a:gd name="T75" fmla="*/ 48 h 164"/>
                  <a:gd name="T76" fmla="*/ 314 w 435"/>
                  <a:gd name="T77" fmla="*/ 34 h 164"/>
                  <a:gd name="T78" fmla="*/ 307 w 435"/>
                  <a:gd name="T79" fmla="*/ 65 h 164"/>
                  <a:gd name="T80" fmla="*/ 290 w 435"/>
                  <a:gd name="T81" fmla="*/ 147 h 164"/>
                  <a:gd name="T82" fmla="*/ 313 w 435"/>
                  <a:gd name="T83" fmla="*/ 63 h 164"/>
                  <a:gd name="T84" fmla="*/ 334 w 435"/>
                  <a:gd name="T85" fmla="*/ 94 h 164"/>
                  <a:gd name="T86" fmla="*/ 277 w 435"/>
                  <a:gd name="T87" fmla="*/ 138 h 164"/>
                  <a:gd name="T88" fmla="*/ 257 w 435"/>
                  <a:gd name="T89" fmla="*/ 101 h 164"/>
                  <a:gd name="T90" fmla="*/ 257 w 435"/>
                  <a:gd name="T91" fmla="*/ 101 h 164"/>
                  <a:gd name="T92" fmla="*/ 239 w 435"/>
                  <a:gd name="T93" fmla="*/ 86 h 164"/>
                  <a:gd name="T94" fmla="*/ 255 w 435"/>
                  <a:gd name="T95" fmla="*/ 104 h 164"/>
                  <a:gd name="T96" fmla="*/ 259 w 435"/>
                  <a:gd name="T97" fmla="*/ 94 h 164"/>
                  <a:gd name="T98" fmla="*/ 267 w 435"/>
                  <a:gd name="T99" fmla="*/ 71 h 164"/>
                  <a:gd name="T100" fmla="*/ 241 w 435"/>
                  <a:gd name="T101" fmla="*/ 54 h 164"/>
                  <a:gd name="T102" fmla="*/ 245 w 435"/>
                  <a:gd name="T103" fmla="*/ 45 h 164"/>
                  <a:gd name="T104" fmla="*/ 222 w 435"/>
                  <a:gd name="T105" fmla="*/ 85 h 164"/>
                  <a:gd name="T106" fmla="*/ 289 w 435"/>
                  <a:gd name="T107" fmla="*/ 75 h 164"/>
                  <a:gd name="T108" fmla="*/ 387 w 435"/>
                  <a:gd name="T109" fmla="*/ 67 h 164"/>
                  <a:gd name="T110" fmla="*/ 292 w 435"/>
                  <a:gd name="T111" fmla="*/ 134 h 164"/>
                  <a:gd name="T112" fmla="*/ 251 w 435"/>
                  <a:gd name="T113" fmla="*/ 108 h 164"/>
                  <a:gd name="T114" fmla="*/ 330 w 435"/>
                  <a:gd name="T115" fmla="*/ 76 h 164"/>
                  <a:gd name="T116" fmla="*/ 90 w 435"/>
                  <a:gd name="T117" fmla="*/ 61 h 164"/>
                  <a:gd name="T118" fmla="*/ 238 w 435"/>
                  <a:gd name="T119" fmla="*/ 116 h 164"/>
                  <a:gd name="T120" fmla="*/ 124 w 435"/>
                  <a:gd name="T121" fmla="*/ 85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5" h="164">
                    <a:moveTo>
                      <a:pt x="224" y="141"/>
                    </a:moveTo>
                    <a:cubicBezTo>
                      <a:pt x="221" y="137"/>
                      <a:pt x="218" y="136"/>
                      <a:pt x="214" y="136"/>
                    </a:cubicBezTo>
                    <a:cubicBezTo>
                      <a:pt x="213" y="136"/>
                      <a:pt x="212" y="137"/>
                      <a:pt x="212" y="138"/>
                    </a:cubicBezTo>
                    <a:cubicBezTo>
                      <a:pt x="211" y="139"/>
                      <a:pt x="211" y="139"/>
                      <a:pt x="211" y="139"/>
                    </a:cubicBezTo>
                    <a:cubicBezTo>
                      <a:pt x="207" y="137"/>
                      <a:pt x="203" y="140"/>
                      <a:pt x="199" y="139"/>
                    </a:cubicBezTo>
                    <a:cubicBezTo>
                      <a:pt x="197" y="138"/>
                      <a:pt x="196" y="139"/>
                      <a:pt x="195" y="140"/>
                    </a:cubicBezTo>
                    <a:cubicBezTo>
                      <a:pt x="194" y="141"/>
                      <a:pt x="194" y="143"/>
                      <a:pt x="196" y="143"/>
                    </a:cubicBezTo>
                    <a:cubicBezTo>
                      <a:pt x="198" y="144"/>
                      <a:pt x="200" y="144"/>
                      <a:pt x="202" y="145"/>
                    </a:cubicBezTo>
                    <a:cubicBezTo>
                      <a:pt x="204" y="146"/>
                      <a:pt x="205" y="146"/>
                      <a:pt x="206" y="146"/>
                    </a:cubicBezTo>
                    <a:cubicBezTo>
                      <a:pt x="212" y="145"/>
                      <a:pt x="218" y="144"/>
                      <a:pt x="224" y="142"/>
                    </a:cubicBezTo>
                    <a:cubicBezTo>
                      <a:pt x="225" y="142"/>
                      <a:pt x="225" y="141"/>
                      <a:pt x="224" y="141"/>
                    </a:cubicBezTo>
                    <a:close/>
                    <a:moveTo>
                      <a:pt x="199" y="94"/>
                    </a:moveTo>
                    <a:cubicBezTo>
                      <a:pt x="199" y="93"/>
                      <a:pt x="199" y="92"/>
                      <a:pt x="199" y="92"/>
                    </a:cubicBezTo>
                    <a:cubicBezTo>
                      <a:pt x="199" y="89"/>
                      <a:pt x="198" y="87"/>
                      <a:pt x="200" y="85"/>
                    </a:cubicBezTo>
                    <a:cubicBezTo>
                      <a:pt x="201" y="83"/>
                      <a:pt x="201" y="81"/>
                      <a:pt x="201" y="79"/>
                    </a:cubicBezTo>
                    <a:cubicBezTo>
                      <a:pt x="201" y="76"/>
                      <a:pt x="201" y="73"/>
                      <a:pt x="204" y="71"/>
                    </a:cubicBezTo>
                    <a:cubicBezTo>
                      <a:pt x="207" y="67"/>
                      <a:pt x="209" y="63"/>
                      <a:pt x="210" y="59"/>
                    </a:cubicBezTo>
                    <a:cubicBezTo>
                      <a:pt x="211" y="57"/>
                      <a:pt x="211" y="55"/>
                      <a:pt x="212" y="53"/>
                    </a:cubicBezTo>
                    <a:cubicBezTo>
                      <a:pt x="213" y="51"/>
                      <a:pt x="214" y="50"/>
                      <a:pt x="216" y="50"/>
                    </a:cubicBezTo>
                    <a:cubicBezTo>
                      <a:pt x="217" y="50"/>
                      <a:pt x="219" y="50"/>
                      <a:pt x="219" y="50"/>
                    </a:cubicBezTo>
                    <a:cubicBezTo>
                      <a:pt x="220" y="50"/>
                      <a:pt x="221" y="49"/>
                      <a:pt x="221" y="49"/>
                    </a:cubicBezTo>
                    <a:cubicBezTo>
                      <a:pt x="222" y="48"/>
                      <a:pt x="223" y="47"/>
                      <a:pt x="222" y="46"/>
                    </a:cubicBezTo>
                    <a:cubicBezTo>
                      <a:pt x="221" y="43"/>
                      <a:pt x="218" y="42"/>
                      <a:pt x="216" y="40"/>
                    </a:cubicBezTo>
                    <a:cubicBezTo>
                      <a:pt x="215" y="38"/>
                      <a:pt x="214" y="37"/>
                      <a:pt x="215" y="35"/>
                    </a:cubicBezTo>
                    <a:cubicBezTo>
                      <a:pt x="216" y="34"/>
                      <a:pt x="216" y="33"/>
                      <a:pt x="214" y="31"/>
                    </a:cubicBezTo>
                    <a:cubicBezTo>
                      <a:pt x="211" y="27"/>
                      <a:pt x="211" y="23"/>
                      <a:pt x="214" y="18"/>
                    </a:cubicBezTo>
                    <a:cubicBezTo>
                      <a:pt x="214" y="18"/>
                      <a:pt x="215" y="17"/>
                      <a:pt x="216" y="16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9" y="13"/>
                      <a:pt x="199" y="13"/>
                      <a:pt x="199" y="13"/>
                    </a:cubicBezTo>
                    <a:cubicBezTo>
                      <a:pt x="198" y="13"/>
                      <a:pt x="198" y="13"/>
                      <a:pt x="198" y="13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95" y="18"/>
                      <a:pt x="195" y="18"/>
                      <a:pt x="195" y="18"/>
                    </a:cubicBezTo>
                    <a:cubicBezTo>
                      <a:pt x="194" y="24"/>
                      <a:pt x="194" y="24"/>
                      <a:pt x="194" y="24"/>
                    </a:cubicBezTo>
                    <a:cubicBezTo>
                      <a:pt x="191" y="30"/>
                      <a:pt x="191" y="30"/>
                      <a:pt x="191" y="30"/>
                    </a:cubicBezTo>
                    <a:cubicBezTo>
                      <a:pt x="189" y="35"/>
                      <a:pt x="189" y="35"/>
                      <a:pt x="189" y="35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75" y="45"/>
                      <a:pt x="175" y="45"/>
                      <a:pt x="175" y="45"/>
                    </a:cubicBezTo>
                    <a:cubicBezTo>
                      <a:pt x="171" y="43"/>
                      <a:pt x="171" y="43"/>
                      <a:pt x="171" y="43"/>
                    </a:cubicBezTo>
                    <a:cubicBezTo>
                      <a:pt x="166" y="43"/>
                      <a:pt x="166" y="43"/>
                      <a:pt x="166" y="43"/>
                    </a:cubicBezTo>
                    <a:cubicBezTo>
                      <a:pt x="166" y="43"/>
                      <a:pt x="161" y="46"/>
                      <a:pt x="161" y="46"/>
                    </a:cubicBezTo>
                    <a:cubicBezTo>
                      <a:pt x="160" y="46"/>
                      <a:pt x="155" y="46"/>
                      <a:pt x="155" y="46"/>
                    </a:cubicBezTo>
                    <a:cubicBezTo>
                      <a:pt x="151" y="46"/>
                      <a:pt x="151" y="46"/>
                      <a:pt x="151" y="46"/>
                    </a:cubicBezTo>
                    <a:cubicBezTo>
                      <a:pt x="149" y="48"/>
                      <a:pt x="149" y="48"/>
                      <a:pt x="149" y="48"/>
                    </a:cubicBezTo>
                    <a:cubicBezTo>
                      <a:pt x="146" y="48"/>
                      <a:pt x="146" y="48"/>
                      <a:pt x="146" y="48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7" y="38"/>
                      <a:pt x="136" y="38"/>
                      <a:pt x="134" y="41"/>
                    </a:cubicBezTo>
                    <a:cubicBezTo>
                      <a:pt x="133" y="41"/>
                      <a:pt x="133" y="42"/>
                      <a:pt x="132" y="43"/>
                    </a:cubicBezTo>
                    <a:cubicBezTo>
                      <a:pt x="131" y="46"/>
                      <a:pt x="129" y="50"/>
                      <a:pt x="131" y="53"/>
                    </a:cubicBezTo>
                    <a:cubicBezTo>
                      <a:pt x="132" y="57"/>
                      <a:pt x="133" y="61"/>
                      <a:pt x="134" y="66"/>
                    </a:cubicBezTo>
                    <a:cubicBezTo>
                      <a:pt x="135" y="68"/>
                      <a:pt x="136" y="71"/>
                      <a:pt x="138" y="71"/>
                    </a:cubicBezTo>
                    <a:cubicBezTo>
                      <a:pt x="139" y="71"/>
                      <a:pt x="140" y="72"/>
                      <a:pt x="140" y="73"/>
                    </a:cubicBezTo>
                    <a:cubicBezTo>
                      <a:pt x="140" y="76"/>
                      <a:pt x="141" y="78"/>
                      <a:pt x="142" y="81"/>
                    </a:cubicBezTo>
                    <a:cubicBezTo>
                      <a:pt x="142" y="85"/>
                      <a:pt x="144" y="86"/>
                      <a:pt x="147" y="86"/>
                    </a:cubicBezTo>
                    <a:cubicBezTo>
                      <a:pt x="149" y="87"/>
                      <a:pt x="151" y="87"/>
                      <a:pt x="153" y="87"/>
                    </a:cubicBezTo>
                    <a:cubicBezTo>
                      <a:pt x="155" y="86"/>
                      <a:pt x="156" y="88"/>
                      <a:pt x="157" y="89"/>
                    </a:cubicBezTo>
                    <a:cubicBezTo>
                      <a:pt x="159" y="91"/>
                      <a:pt x="160" y="92"/>
                      <a:pt x="162" y="91"/>
                    </a:cubicBezTo>
                    <a:cubicBezTo>
                      <a:pt x="164" y="91"/>
                      <a:pt x="166" y="90"/>
                      <a:pt x="169" y="89"/>
                    </a:cubicBezTo>
                    <a:cubicBezTo>
                      <a:pt x="169" y="89"/>
                      <a:pt x="170" y="89"/>
                      <a:pt x="171" y="89"/>
                    </a:cubicBezTo>
                    <a:cubicBezTo>
                      <a:pt x="174" y="90"/>
                      <a:pt x="177" y="91"/>
                      <a:pt x="181" y="93"/>
                    </a:cubicBezTo>
                    <a:cubicBezTo>
                      <a:pt x="181" y="93"/>
                      <a:pt x="181" y="94"/>
                      <a:pt x="182" y="96"/>
                    </a:cubicBezTo>
                    <a:cubicBezTo>
                      <a:pt x="184" y="96"/>
                      <a:pt x="184" y="97"/>
                      <a:pt x="186" y="97"/>
                    </a:cubicBezTo>
                    <a:cubicBezTo>
                      <a:pt x="189" y="96"/>
                      <a:pt x="191" y="96"/>
                      <a:pt x="193" y="95"/>
                    </a:cubicBezTo>
                    <a:cubicBezTo>
                      <a:pt x="194" y="95"/>
                      <a:pt x="195" y="95"/>
                      <a:pt x="196" y="96"/>
                    </a:cubicBezTo>
                    <a:cubicBezTo>
                      <a:pt x="198" y="96"/>
                      <a:pt x="199" y="95"/>
                      <a:pt x="199" y="94"/>
                    </a:cubicBezTo>
                    <a:close/>
                    <a:moveTo>
                      <a:pt x="259" y="162"/>
                    </a:moveTo>
                    <a:cubicBezTo>
                      <a:pt x="259" y="163"/>
                      <a:pt x="260" y="164"/>
                      <a:pt x="261" y="163"/>
                    </a:cubicBezTo>
                    <a:cubicBezTo>
                      <a:pt x="261" y="163"/>
                      <a:pt x="262" y="162"/>
                      <a:pt x="262" y="162"/>
                    </a:cubicBezTo>
                    <a:cubicBezTo>
                      <a:pt x="261" y="162"/>
                      <a:pt x="260" y="162"/>
                      <a:pt x="260" y="162"/>
                    </a:cubicBezTo>
                    <a:cubicBezTo>
                      <a:pt x="259" y="162"/>
                      <a:pt x="259" y="162"/>
                      <a:pt x="259" y="162"/>
                    </a:cubicBezTo>
                    <a:close/>
                    <a:moveTo>
                      <a:pt x="237" y="152"/>
                    </a:moveTo>
                    <a:cubicBezTo>
                      <a:pt x="234" y="149"/>
                      <a:pt x="231" y="147"/>
                      <a:pt x="226" y="147"/>
                    </a:cubicBezTo>
                    <a:cubicBezTo>
                      <a:pt x="226" y="148"/>
                      <a:pt x="225" y="148"/>
                      <a:pt x="224" y="148"/>
                    </a:cubicBezTo>
                    <a:cubicBezTo>
                      <a:pt x="223" y="149"/>
                      <a:pt x="223" y="149"/>
                      <a:pt x="223" y="150"/>
                    </a:cubicBezTo>
                    <a:cubicBezTo>
                      <a:pt x="223" y="151"/>
                      <a:pt x="223" y="152"/>
                      <a:pt x="224" y="152"/>
                    </a:cubicBezTo>
                    <a:cubicBezTo>
                      <a:pt x="227" y="153"/>
                      <a:pt x="230" y="155"/>
                      <a:pt x="234" y="157"/>
                    </a:cubicBezTo>
                    <a:cubicBezTo>
                      <a:pt x="234" y="157"/>
                      <a:pt x="236" y="157"/>
                      <a:pt x="236" y="157"/>
                    </a:cubicBezTo>
                    <a:cubicBezTo>
                      <a:pt x="238" y="157"/>
                      <a:pt x="239" y="155"/>
                      <a:pt x="239" y="154"/>
                    </a:cubicBezTo>
                    <a:cubicBezTo>
                      <a:pt x="238" y="153"/>
                      <a:pt x="238" y="152"/>
                      <a:pt x="237" y="152"/>
                    </a:cubicBezTo>
                    <a:close/>
                    <a:moveTo>
                      <a:pt x="189" y="136"/>
                    </a:moveTo>
                    <a:cubicBezTo>
                      <a:pt x="184" y="136"/>
                      <a:pt x="181" y="135"/>
                      <a:pt x="177" y="132"/>
                    </a:cubicBezTo>
                    <a:cubicBezTo>
                      <a:pt x="177" y="131"/>
                      <a:pt x="176" y="131"/>
                      <a:pt x="175" y="131"/>
                    </a:cubicBezTo>
                    <a:cubicBezTo>
                      <a:pt x="174" y="131"/>
                      <a:pt x="172" y="131"/>
                      <a:pt x="171" y="131"/>
                    </a:cubicBezTo>
                    <a:cubicBezTo>
                      <a:pt x="169" y="131"/>
                      <a:pt x="169" y="131"/>
                      <a:pt x="168" y="130"/>
                    </a:cubicBezTo>
                    <a:cubicBezTo>
                      <a:pt x="167" y="129"/>
                      <a:pt x="168" y="128"/>
                      <a:pt x="170" y="128"/>
                    </a:cubicBezTo>
                    <a:cubicBezTo>
                      <a:pt x="171" y="128"/>
                      <a:pt x="171" y="128"/>
                      <a:pt x="172" y="127"/>
                    </a:cubicBezTo>
                    <a:cubicBezTo>
                      <a:pt x="174" y="127"/>
                      <a:pt x="175" y="127"/>
                      <a:pt x="174" y="126"/>
                    </a:cubicBezTo>
                    <a:cubicBezTo>
                      <a:pt x="174" y="125"/>
                      <a:pt x="173" y="124"/>
                      <a:pt x="171" y="124"/>
                    </a:cubicBezTo>
                    <a:cubicBezTo>
                      <a:pt x="167" y="124"/>
                      <a:pt x="163" y="124"/>
                      <a:pt x="159" y="122"/>
                    </a:cubicBezTo>
                    <a:cubicBezTo>
                      <a:pt x="156" y="121"/>
                      <a:pt x="154" y="121"/>
                      <a:pt x="152" y="120"/>
                    </a:cubicBezTo>
                    <a:cubicBezTo>
                      <a:pt x="148" y="118"/>
                      <a:pt x="146" y="119"/>
                      <a:pt x="144" y="121"/>
                    </a:cubicBezTo>
                    <a:cubicBezTo>
                      <a:pt x="143" y="123"/>
                      <a:pt x="141" y="123"/>
                      <a:pt x="140" y="123"/>
                    </a:cubicBezTo>
                    <a:cubicBezTo>
                      <a:pt x="138" y="123"/>
                      <a:pt x="136" y="123"/>
                      <a:pt x="134" y="123"/>
                    </a:cubicBezTo>
                    <a:cubicBezTo>
                      <a:pt x="131" y="122"/>
                      <a:pt x="128" y="122"/>
                      <a:pt x="126" y="119"/>
                    </a:cubicBezTo>
                    <a:cubicBezTo>
                      <a:pt x="123" y="116"/>
                      <a:pt x="118" y="115"/>
                      <a:pt x="114" y="115"/>
                    </a:cubicBezTo>
                    <a:cubicBezTo>
                      <a:pt x="110" y="115"/>
                      <a:pt x="106" y="114"/>
                      <a:pt x="102" y="114"/>
                    </a:cubicBezTo>
                    <a:cubicBezTo>
                      <a:pt x="101" y="116"/>
                      <a:pt x="100" y="119"/>
                      <a:pt x="98" y="121"/>
                    </a:cubicBezTo>
                    <a:cubicBezTo>
                      <a:pt x="98" y="122"/>
                      <a:pt x="98" y="124"/>
                      <a:pt x="99" y="124"/>
                    </a:cubicBezTo>
                    <a:cubicBezTo>
                      <a:pt x="102" y="125"/>
                      <a:pt x="105" y="125"/>
                      <a:pt x="106" y="128"/>
                    </a:cubicBezTo>
                    <a:cubicBezTo>
                      <a:pt x="107" y="129"/>
                      <a:pt x="108" y="130"/>
                      <a:pt x="110" y="130"/>
                    </a:cubicBezTo>
                    <a:cubicBezTo>
                      <a:pt x="113" y="130"/>
                      <a:pt x="116" y="131"/>
                      <a:pt x="118" y="132"/>
                    </a:cubicBezTo>
                    <a:cubicBezTo>
                      <a:pt x="121" y="133"/>
                      <a:pt x="123" y="133"/>
                      <a:pt x="126" y="133"/>
                    </a:cubicBezTo>
                    <a:cubicBezTo>
                      <a:pt x="130" y="132"/>
                      <a:pt x="136" y="133"/>
                      <a:pt x="140" y="135"/>
                    </a:cubicBezTo>
                    <a:cubicBezTo>
                      <a:pt x="144" y="138"/>
                      <a:pt x="149" y="138"/>
                      <a:pt x="154" y="139"/>
                    </a:cubicBezTo>
                    <a:cubicBezTo>
                      <a:pt x="156" y="139"/>
                      <a:pt x="159" y="139"/>
                      <a:pt x="162" y="139"/>
                    </a:cubicBezTo>
                    <a:cubicBezTo>
                      <a:pt x="166" y="139"/>
                      <a:pt x="171" y="139"/>
                      <a:pt x="175" y="141"/>
                    </a:cubicBezTo>
                    <a:cubicBezTo>
                      <a:pt x="177" y="143"/>
                      <a:pt x="179" y="142"/>
                      <a:pt x="180" y="141"/>
                    </a:cubicBezTo>
                    <a:cubicBezTo>
                      <a:pt x="181" y="140"/>
                      <a:pt x="182" y="140"/>
                      <a:pt x="184" y="140"/>
                    </a:cubicBezTo>
                    <a:cubicBezTo>
                      <a:pt x="185" y="141"/>
                      <a:pt x="186" y="141"/>
                      <a:pt x="188" y="141"/>
                    </a:cubicBezTo>
                    <a:cubicBezTo>
                      <a:pt x="189" y="141"/>
                      <a:pt x="191" y="139"/>
                      <a:pt x="191" y="138"/>
                    </a:cubicBezTo>
                    <a:cubicBezTo>
                      <a:pt x="191" y="137"/>
                      <a:pt x="189" y="136"/>
                      <a:pt x="189" y="136"/>
                    </a:cubicBezTo>
                    <a:close/>
                    <a:moveTo>
                      <a:pt x="6" y="30"/>
                    </a:moveTo>
                    <a:cubicBezTo>
                      <a:pt x="7" y="30"/>
                      <a:pt x="7" y="30"/>
                      <a:pt x="7" y="30"/>
                    </a:cubicBezTo>
                    <a:cubicBezTo>
                      <a:pt x="7" y="29"/>
                      <a:pt x="7" y="29"/>
                      <a:pt x="7" y="29"/>
                    </a:cubicBezTo>
                    <a:lnTo>
                      <a:pt x="6" y="30"/>
                    </a:lnTo>
                    <a:close/>
                    <a:moveTo>
                      <a:pt x="23" y="43"/>
                    </a:moveTo>
                    <a:cubicBezTo>
                      <a:pt x="23" y="43"/>
                      <a:pt x="22" y="43"/>
                      <a:pt x="21" y="43"/>
                    </a:cubicBezTo>
                    <a:cubicBezTo>
                      <a:pt x="21" y="43"/>
                      <a:pt x="20" y="44"/>
                      <a:pt x="20" y="45"/>
                    </a:cubicBezTo>
                    <a:cubicBezTo>
                      <a:pt x="20" y="47"/>
                      <a:pt x="22" y="48"/>
                      <a:pt x="23" y="50"/>
                    </a:cubicBezTo>
                    <a:cubicBezTo>
                      <a:pt x="24" y="50"/>
                      <a:pt x="25" y="50"/>
                      <a:pt x="25" y="50"/>
                    </a:cubicBezTo>
                    <a:cubicBezTo>
                      <a:pt x="25" y="49"/>
                      <a:pt x="25" y="49"/>
                      <a:pt x="26" y="48"/>
                    </a:cubicBezTo>
                    <a:cubicBezTo>
                      <a:pt x="26" y="46"/>
                      <a:pt x="24" y="44"/>
                      <a:pt x="23" y="43"/>
                    </a:cubicBezTo>
                    <a:close/>
                    <a:moveTo>
                      <a:pt x="36" y="68"/>
                    </a:moveTo>
                    <a:cubicBezTo>
                      <a:pt x="35" y="68"/>
                      <a:pt x="35" y="68"/>
                      <a:pt x="34" y="68"/>
                    </a:cubicBezTo>
                    <a:cubicBezTo>
                      <a:pt x="33" y="68"/>
                      <a:pt x="33" y="69"/>
                      <a:pt x="33" y="70"/>
                    </a:cubicBezTo>
                    <a:cubicBezTo>
                      <a:pt x="34" y="71"/>
                      <a:pt x="35" y="73"/>
                      <a:pt x="37" y="73"/>
                    </a:cubicBezTo>
                    <a:cubicBezTo>
                      <a:pt x="37" y="73"/>
                      <a:pt x="38" y="74"/>
                      <a:pt x="38" y="73"/>
                    </a:cubicBezTo>
                    <a:cubicBezTo>
                      <a:pt x="38" y="73"/>
                      <a:pt x="39" y="73"/>
                      <a:pt x="39" y="72"/>
                    </a:cubicBezTo>
                    <a:cubicBezTo>
                      <a:pt x="39" y="70"/>
                      <a:pt x="38" y="68"/>
                      <a:pt x="36" y="68"/>
                    </a:cubicBezTo>
                    <a:close/>
                    <a:moveTo>
                      <a:pt x="101" y="113"/>
                    </a:moveTo>
                    <a:cubicBezTo>
                      <a:pt x="101" y="114"/>
                      <a:pt x="101" y="114"/>
                      <a:pt x="101" y="114"/>
                    </a:cubicBezTo>
                    <a:cubicBezTo>
                      <a:pt x="102" y="114"/>
                      <a:pt x="102" y="114"/>
                      <a:pt x="102" y="114"/>
                    </a:cubicBezTo>
                    <a:cubicBezTo>
                      <a:pt x="102" y="113"/>
                      <a:pt x="102" y="113"/>
                      <a:pt x="102" y="113"/>
                    </a:cubicBezTo>
                    <a:lnTo>
                      <a:pt x="101" y="113"/>
                    </a:lnTo>
                    <a:close/>
                    <a:moveTo>
                      <a:pt x="104" y="86"/>
                    </a:moveTo>
                    <a:cubicBezTo>
                      <a:pt x="104" y="86"/>
                      <a:pt x="104" y="86"/>
                      <a:pt x="104" y="86"/>
                    </a:cubicBezTo>
                    <a:cubicBezTo>
                      <a:pt x="103" y="85"/>
                      <a:pt x="102" y="84"/>
                      <a:pt x="101" y="84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1" y="82"/>
                      <a:pt x="101" y="82"/>
                      <a:pt x="101" y="81"/>
                    </a:cubicBezTo>
                    <a:cubicBezTo>
                      <a:pt x="101" y="81"/>
                      <a:pt x="101" y="81"/>
                      <a:pt x="101" y="81"/>
                    </a:cubicBezTo>
                    <a:cubicBezTo>
                      <a:pt x="101" y="82"/>
                      <a:pt x="101" y="82"/>
                      <a:pt x="101" y="83"/>
                    </a:cubicBezTo>
                    <a:cubicBezTo>
                      <a:pt x="101" y="83"/>
                      <a:pt x="101" y="83"/>
                      <a:pt x="101" y="84"/>
                    </a:cubicBezTo>
                    <a:cubicBezTo>
                      <a:pt x="103" y="84"/>
                      <a:pt x="103" y="85"/>
                      <a:pt x="104" y="86"/>
                    </a:cubicBezTo>
                    <a:cubicBezTo>
                      <a:pt x="104" y="86"/>
                      <a:pt x="104" y="86"/>
                      <a:pt x="104" y="86"/>
                    </a:cubicBezTo>
                    <a:cubicBezTo>
                      <a:pt x="106" y="86"/>
                      <a:pt x="106" y="86"/>
                      <a:pt x="107" y="87"/>
                    </a:cubicBezTo>
                    <a:cubicBezTo>
                      <a:pt x="108" y="87"/>
                      <a:pt x="108" y="87"/>
                      <a:pt x="108" y="86"/>
                    </a:cubicBezTo>
                    <a:cubicBezTo>
                      <a:pt x="109" y="86"/>
                      <a:pt x="110" y="85"/>
                      <a:pt x="110" y="84"/>
                    </a:cubicBezTo>
                    <a:cubicBezTo>
                      <a:pt x="108" y="81"/>
                      <a:pt x="106" y="77"/>
                      <a:pt x="103" y="73"/>
                    </a:cubicBezTo>
                    <a:cubicBezTo>
                      <a:pt x="103" y="73"/>
                      <a:pt x="102" y="73"/>
                      <a:pt x="101" y="73"/>
                    </a:cubicBezTo>
                    <a:cubicBezTo>
                      <a:pt x="99" y="73"/>
                      <a:pt x="98" y="74"/>
                      <a:pt x="97" y="75"/>
                    </a:cubicBezTo>
                    <a:cubicBezTo>
                      <a:pt x="97" y="76"/>
                      <a:pt x="96" y="76"/>
                      <a:pt x="96" y="77"/>
                    </a:cubicBezTo>
                    <a:cubicBezTo>
                      <a:pt x="95" y="78"/>
                      <a:pt x="93" y="78"/>
                      <a:pt x="92" y="77"/>
                    </a:cubicBezTo>
                    <a:cubicBezTo>
                      <a:pt x="91" y="75"/>
                      <a:pt x="91" y="73"/>
                      <a:pt x="90" y="71"/>
                    </a:cubicBezTo>
                    <a:cubicBezTo>
                      <a:pt x="89" y="69"/>
                      <a:pt x="88" y="68"/>
                      <a:pt x="86" y="68"/>
                    </a:cubicBezTo>
                    <a:cubicBezTo>
                      <a:pt x="85" y="67"/>
                      <a:pt x="83" y="67"/>
                      <a:pt x="82" y="66"/>
                    </a:cubicBezTo>
                    <a:cubicBezTo>
                      <a:pt x="82" y="66"/>
                      <a:pt x="80" y="65"/>
                      <a:pt x="81" y="65"/>
                    </a:cubicBezTo>
                    <a:cubicBezTo>
                      <a:pt x="83" y="63"/>
                      <a:pt x="80" y="61"/>
                      <a:pt x="81" y="58"/>
                    </a:cubicBezTo>
                    <a:cubicBezTo>
                      <a:pt x="83" y="58"/>
                      <a:pt x="83" y="56"/>
                      <a:pt x="82" y="56"/>
                    </a:cubicBezTo>
                    <a:cubicBezTo>
                      <a:pt x="80" y="53"/>
                      <a:pt x="76" y="51"/>
                      <a:pt x="75" y="48"/>
                    </a:cubicBezTo>
                    <a:cubicBezTo>
                      <a:pt x="75" y="46"/>
                      <a:pt x="74" y="46"/>
                      <a:pt x="73" y="46"/>
                    </a:cubicBezTo>
                    <a:cubicBezTo>
                      <a:pt x="71" y="44"/>
                      <a:pt x="69" y="43"/>
                      <a:pt x="67" y="42"/>
                    </a:cubicBezTo>
                    <a:cubicBezTo>
                      <a:pt x="66" y="42"/>
                      <a:pt x="65" y="41"/>
                      <a:pt x="64" y="41"/>
                    </a:cubicBezTo>
                    <a:cubicBezTo>
                      <a:pt x="63" y="38"/>
                      <a:pt x="60" y="37"/>
                      <a:pt x="58" y="35"/>
                    </a:cubicBezTo>
                    <a:cubicBezTo>
                      <a:pt x="56" y="33"/>
                      <a:pt x="53" y="32"/>
                      <a:pt x="50" y="31"/>
                    </a:cubicBezTo>
                    <a:cubicBezTo>
                      <a:pt x="48" y="30"/>
                      <a:pt x="47" y="29"/>
                      <a:pt x="46" y="27"/>
                    </a:cubicBezTo>
                    <a:cubicBezTo>
                      <a:pt x="45" y="25"/>
                      <a:pt x="43" y="23"/>
                      <a:pt x="40" y="22"/>
                    </a:cubicBezTo>
                    <a:cubicBezTo>
                      <a:pt x="34" y="18"/>
                      <a:pt x="29" y="13"/>
                      <a:pt x="25" y="8"/>
                    </a:cubicBezTo>
                    <a:cubicBezTo>
                      <a:pt x="23" y="5"/>
                      <a:pt x="21" y="4"/>
                      <a:pt x="19" y="4"/>
                    </a:cubicBezTo>
                    <a:cubicBezTo>
                      <a:pt x="14" y="3"/>
                      <a:pt x="9" y="3"/>
                      <a:pt x="5" y="1"/>
                    </a:cubicBezTo>
                    <a:cubicBezTo>
                      <a:pt x="4" y="0"/>
                      <a:pt x="3" y="1"/>
                      <a:pt x="1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1" y="7"/>
                      <a:pt x="2" y="9"/>
                      <a:pt x="3" y="10"/>
                    </a:cubicBezTo>
                    <a:cubicBezTo>
                      <a:pt x="5" y="14"/>
                      <a:pt x="9" y="17"/>
                      <a:pt x="13" y="19"/>
                    </a:cubicBezTo>
                    <a:cubicBezTo>
                      <a:pt x="15" y="20"/>
                      <a:pt x="18" y="23"/>
                      <a:pt x="19" y="25"/>
                    </a:cubicBezTo>
                    <a:cubicBezTo>
                      <a:pt x="20" y="26"/>
                      <a:pt x="23" y="28"/>
                      <a:pt x="23" y="30"/>
                    </a:cubicBezTo>
                    <a:cubicBezTo>
                      <a:pt x="25" y="34"/>
                      <a:pt x="28" y="37"/>
                      <a:pt x="32" y="41"/>
                    </a:cubicBezTo>
                    <a:cubicBezTo>
                      <a:pt x="33" y="41"/>
                      <a:pt x="34" y="43"/>
                      <a:pt x="35" y="44"/>
                    </a:cubicBezTo>
                    <a:cubicBezTo>
                      <a:pt x="35" y="46"/>
                      <a:pt x="36" y="49"/>
                      <a:pt x="38" y="51"/>
                    </a:cubicBezTo>
                    <a:cubicBezTo>
                      <a:pt x="38" y="53"/>
                      <a:pt x="39" y="54"/>
                      <a:pt x="40" y="55"/>
                    </a:cubicBezTo>
                    <a:cubicBezTo>
                      <a:pt x="44" y="59"/>
                      <a:pt x="47" y="63"/>
                      <a:pt x="49" y="69"/>
                    </a:cubicBezTo>
                    <a:cubicBezTo>
                      <a:pt x="50" y="72"/>
                      <a:pt x="51" y="74"/>
                      <a:pt x="52" y="77"/>
                    </a:cubicBezTo>
                    <a:cubicBezTo>
                      <a:pt x="53" y="79"/>
                      <a:pt x="54" y="81"/>
                      <a:pt x="55" y="84"/>
                    </a:cubicBezTo>
                    <a:cubicBezTo>
                      <a:pt x="59" y="88"/>
                      <a:pt x="63" y="91"/>
                      <a:pt x="66" y="94"/>
                    </a:cubicBezTo>
                    <a:cubicBezTo>
                      <a:pt x="69" y="98"/>
                      <a:pt x="73" y="101"/>
                      <a:pt x="77" y="104"/>
                    </a:cubicBezTo>
                    <a:cubicBezTo>
                      <a:pt x="80" y="106"/>
                      <a:pt x="83" y="109"/>
                      <a:pt x="86" y="111"/>
                    </a:cubicBezTo>
                    <a:cubicBezTo>
                      <a:pt x="86" y="113"/>
                      <a:pt x="88" y="113"/>
                      <a:pt x="90" y="113"/>
                    </a:cubicBezTo>
                    <a:cubicBezTo>
                      <a:pt x="93" y="113"/>
                      <a:pt x="98" y="112"/>
                      <a:pt x="101" y="113"/>
                    </a:cubicBezTo>
                    <a:cubicBezTo>
                      <a:pt x="102" y="109"/>
                      <a:pt x="102" y="104"/>
                      <a:pt x="102" y="100"/>
                    </a:cubicBezTo>
                    <a:cubicBezTo>
                      <a:pt x="102" y="95"/>
                      <a:pt x="104" y="91"/>
                      <a:pt x="104" y="86"/>
                    </a:cubicBezTo>
                    <a:close/>
                    <a:moveTo>
                      <a:pt x="50" y="86"/>
                    </a:moveTo>
                    <a:cubicBezTo>
                      <a:pt x="49" y="86"/>
                      <a:pt x="49" y="86"/>
                      <a:pt x="48" y="87"/>
                    </a:cubicBezTo>
                    <a:cubicBezTo>
                      <a:pt x="49" y="87"/>
                      <a:pt x="49" y="87"/>
                      <a:pt x="49" y="88"/>
                    </a:cubicBezTo>
                    <a:cubicBezTo>
                      <a:pt x="50" y="88"/>
                      <a:pt x="50" y="87"/>
                      <a:pt x="50" y="87"/>
                    </a:cubicBezTo>
                    <a:cubicBezTo>
                      <a:pt x="50" y="87"/>
                      <a:pt x="50" y="86"/>
                      <a:pt x="50" y="86"/>
                    </a:cubicBezTo>
                    <a:close/>
                    <a:moveTo>
                      <a:pt x="261" y="139"/>
                    </a:moveTo>
                    <a:cubicBezTo>
                      <a:pt x="262" y="138"/>
                      <a:pt x="262" y="137"/>
                      <a:pt x="261" y="137"/>
                    </a:cubicBezTo>
                    <a:cubicBezTo>
                      <a:pt x="260" y="137"/>
                      <a:pt x="260" y="136"/>
                      <a:pt x="259" y="136"/>
                    </a:cubicBezTo>
                    <a:cubicBezTo>
                      <a:pt x="256" y="137"/>
                      <a:pt x="253" y="139"/>
                      <a:pt x="249" y="139"/>
                    </a:cubicBezTo>
                    <a:cubicBezTo>
                      <a:pt x="246" y="138"/>
                      <a:pt x="243" y="137"/>
                      <a:pt x="239" y="137"/>
                    </a:cubicBezTo>
                    <a:cubicBezTo>
                      <a:pt x="239" y="136"/>
                      <a:pt x="239" y="136"/>
                      <a:pt x="239" y="136"/>
                    </a:cubicBezTo>
                    <a:cubicBezTo>
                      <a:pt x="236" y="136"/>
                      <a:pt x="233" y="137"/>
                      <a:pt x="231" y="139"/>
                    </a:cubicBezTo>
                    <a:cubicBezTo>
                      <a:pt x="231" y="140"/>
                      <a:pt x="231" y="141"/>
                      <a:pt x="231" y="141"/>
                    </a:cubicBezTo>
                    <a:cubicBezTo>
                      <a:pt x="231" y="142"/>
                      <a:pt x="231" y="143"/>
                      <a:pt x="231" y="143"/>
                    </a:cubicBezTo>
                    <a:cubicBezTo>
                      <a:pt x="235" y="144"/>
                      <a:pt x="238" y="144"/>
                      <a:pt x="241" y="144"/>
                    </a:cubicBezTo>
                    <a:cubicBezTo>
                      <a:pt x="246" y="144"/>
                      <a:pt x="251" y="143"/>
                      <a:pt x="256" y="142"/>
                    </a:cubicBezTo>
                    <a:cubicBezTo>
                      <a:pt x="257" y="142"/>
                      <a:pt x="259" y="141"/>
                      <a:pt x="259" y="141"/>
                    </a:cubicBezTo>
                    <a:cubicBezTo>
                      <a:pt x="260" y="140"/>
                      <a:pt x="261" y="139"/>
                      <a:pt x="261" y="139"/>
                    </a:cubicBezTo>
                    <a:close/>
                    <a:moveTo>
                      <a:pt x="341" y="129"/>
                    </a:moveTo>
                    <a:cubicBezTo>
                      <a:pt x="341" y="130"/>
                      <a:pt x="340" y="131"/>
                      <a:pt x="340" y="132"/>
                    </a:cubicBezTo>
                    <a:cubicBezTo>
                      <a:pt x="339" y="132"/>
                      <a:pt x="341" y="133"/>
                      <a:pt x="341" y="134"/>
                    </a:cubicBezTo>
                    <a:cubicBezTo>
                      <a:pt x="341" y="134"/>
                      <a:pt x="342" y="134"/>
                      <a:pt x="342" y="134"/>
                    </a:cubicBezTo>
                    <a:cubicBezTo>
                      <a:pt x="344" y="133"/>
                      <a:pt x="344" y="131"/>
                      <a:pt x="344" y="130"/>
                    </a:cubicBezTo>
                    <a:cubicBezTo>
                      <a:pt x="344" y="129"/>
                      <a:pt x="344" y="129"/>
                      <a:pt x="343" y="128"/>
                    </a:cubicBezTo>
                    <a:cubicBezTo>
                      <a:pt x="342" y="128"/>
                      <a:pt x="342" y="129"/>
                      <a:pt x="341" y="129"/>
                    </a:cubicBezTo>
                    <a:close/>
                    <a:moveTo>
                      <a:pt x="311" y="72"/>
                    </a:moveTo>
                    <a:cubicBezTo>
                      <a:pt x="310" y="71"/>
                      <a:pt x="309" y="71"/>
                      <a:pt x="308" y="71"/>
                    </a:cubicBezTo>
                    <a:cubicBezTo>
                      <a:pt x="307" y="71"/>
                      <a:pt x="306" y="73"/>
                      <a:pt x="306" y="73"/>
                    </a:cubicBezTo>
                    <a:cubicBezTo>
                      <a:pt x="307" y="74"/>
                      <a:pt x="308" y="74"/>
                      <a:pt x="309" y="74"/>
                    </a:cubicBezTo>
                    <a:cubicBezTo>
                      <a:pt x="309" y="74"/>
                      <a:pt x="310" y="73"/>
                      <a:pt x="311" y="73"/>
                    </a:cubicBezTo>
                    <a:lnTo>
                      <a:pt x="311" y="72"/>
                    </a:lnTo>
                    <a:close/>
                    <a:moveTo>
                      <a:pt x="342" y="59"/>
                    </a:moveTo>
                    <a:cubicBezTo>
                      <a:pt x="342" y="58"/>
                      <a:pt x="342" y="58"/>
                      <a:pt x="342" y="58"/>
                    </a:cubicBezTo>
                    <a:cubicBezTo>
                      <a:pt x="341" y="56"/>
                      <a:pt x="339" y="56"/>
                      <a:pt x="337" y="58"/>
                    </a:cubicBezTo>
                    <a:cubicBezTo>
                      <a:pt x="337" y="58"/>
                      <a:pt x="336" y="59"/>
                      <a:pt x="337" y="59"/>
                    </a:cubicBezTo>
                    <a:cubicBezTo>
                      <a:pt x="337" y="60"/>
                      <a:pt x="337" y="61"/>
                      <a:pt x="337" y="61"/>
                    </a:cubicBezTo>
                    <a:cubicBezTo>
                      <a:pt x="339" y="61"/>
                      <a:pt x="340" y="60"/>
                      <a:pt x="342" y="60"/>
                    </a:cubicBezTo>
                    <a:cubicBezTo>
                      <a:pt x="342" y="60"/>
                      <a:pt x="342" y="60"/>
                      <a:pt x="342" y="59"/>
                    </a:cubicBezTo>
                    <a:close/>
                    <a:moveTo>
                      <a:pt x="372" y="111"/>
                    </a:moveTo>
                    <a:cubicBezTo>
                      <a:pt x="371" y="111"/>
                      <a:pt x="371" y="111"/>
                      <a:pt x="370" y="112"/>
                    </a:cubicBezTo>
                    <a:cubicBezTo>
                      <a:pt x="369" y="114"/>
                      <a:pt x="367" y="117"/>
                      <a:pt x="367" y="120"/>
                    </a:cubicBezTo>
                    <a:cubicBezTo>
                      <a:pt x="367" y="121"/>
                      <a:pt x="368" y="121"/>
                      <a:pt x="369" y="121"/>
                    </a:cubicBezTo>
                    <a:cubicBezTo>
                      <a:pt x="369" y="122"/>
                      <a:pt x="370" y="122"/>
                      <a:pt x="370" y="122"/>
                    </a:cubicBezTo>
                    <a:cubicBezTo>
                      <a:pt x="373" y="120"/>
                      <a:pt x="375" y="116"/>
                      <a:pt x="373" y="113"/>
                    </a:cubicBezTo>
                    <a:cubicBezTo>
                      <a:pt x="373" y="111"/>
                      <a:pt x="372" y="111"/>
                      <a:pt x="372" y="111"/>
                    </a:cubicBezTo>
                    <a:close/>
                    <a:moveTo>
                      <a:pt x="428" y="79"/>
                    </a:moveTo>
                    <a:cubicBezTo>
                      <a:pt x="422" y="78"/>
                      <a:pt x="415" y="76"/>
                      <a:pt x="410" y="73"/>
                    </a:cubicBezTo>
                    <a:cubicBezTo>
                      <a:pt x="405" y="71"/>
                      <a:pt x="400" y="69"/>
                      <a:pt x="396" y="76"/>
                    </a:cubicBezTo>
                    <a:cubicBezTo>
                      <a:pt x="396" y="76"/>
                      <a:pt x="395" y="76"/>
                      <a:pt x="395" y="76"/>
                    </a:cubicBezTo>
                    <a:cubicBezTo>
                      <a:pt x="390" y="78"/>
                      <a:pt x="386" y="82"/>
                      <a:pt x="382" y="87"/>
                    </a:cubicBezTo>
                    <a:cubicBezTo>
                      <a:pt x="382" y="88"/>
                      <a:pt x="379" y="88"/>
                      <a:pt x="378" y="87"/>
                    </a:cubicBezTo>
                    <a:cubicBezTo>
                      <a:pt x="376" y="85"/>
                      <a:pt x="374" y="83"/>
                      <a:pt x="372" y="81"/>
                    </a:cubicBezTo>
                    <a:cubicBezTo>
                      <a:pt x="370" y="80"/>
                      <a:pt x="370" y="78"/>
                      <a:pt x="370" y="77"/>
                    </a:cubicBezTo>
                    <a:cubicBezTo>
                      <a:pt x="370" y="76"/>
                      <a:pt x="370" y="73"/>
                      <a:pt x="370" y="72"/>
                    </a:cubicBezTo>
                    <a:cubicBezTo>
                      <a:pt x="371" y="69"/>
                      <a:pt x="370" y="67"/>
                      <a:pt x="369" y="65"/>
                    </a:cubicBezTo>
                    <a:cubicBezTo>
                      <a:pt x="368" y="63"/>
                      <a:pt x="365" y="63"/>
                      <a:pt x="364" y="63"/>
                    </a:cubicBezTo>
                    <a:cubicBezTo>
                      <a:pt x="362" y="62"/>
                      <a:pt x="360" y="61"/>
                      <a:pt x="357" y="60"/>
                    </a:cubicBezTo>
                    <a:cubicBezTo>
                      <a:pt x="355" y="59"/>
                      <a:pt x="353" y="59"/>
                      <a:pt x="351" y="61"/>
                    </a:cubicBezTo>
                    <a:cubicBezTo>
                      <a:pt x="347" y="63"/>
                      <a:pt x="343" y="65"/>
                      <a:pt x="338" y="66"/>
                    </a:cubicBezTo>
                    <a:cubicBezTo>
                      <a:pt x="338" y="66"/>
                      <a:pt x="337" y="67"/>
                      <a:pt x="337" y="68"/>
                    </a:cubicBezTo>
                    <a:cubicBezTo>
                      <a:pt x="337" y="68"/>
                      <a:pt x="338" y="69"/>
                      <a:pt x="339" y="70"/>
                    </a:cubicBezTo>
                    <a:cubicBezTo>
                      <a:pt x="339" y="71"/>
                      <a:pt x="341" y="71"/>
                      <a:pt x="342" y="71"/>
                    </a:cubicBezTo>
                    <a:cubicBezTo>
                      <a:pt x="344" y="72"/>
                      <a:pt x="347" y="73"/>
                      <a:pt x="347" y="75"/>
                    </a:cubicBezTo>
                    <a:cubicBezTo>
                      <a:pt x="349" y="78"/>
                      <a:pt x="352" y="79"/>
                      <a:pt x="356" y="79"/>
                    </a:cubicBezTo>
                    <a:cubicBezTo>
                      <a:pt x="358" y="79"/>
                      <a:pt x="360" y="79"/>
                      <a:pt x="362" y="79"/>
                    </a:cubicBezTo>
                    <a:cubicBezTo>
                      <a:pt x="363" y="79"/>
                      <a:pt x="364" y="80"/>
                      <a:pt x="364" y="80"/>
                    </a:cubicBezTo>
                    <a:cubicBezTo>
                      <a:pt x="364" y="81"/>
                      <a:pt x="364" y="81"/>
                      <a:pt x="363" y="81"/>
                    </a:cubicBezTo>
                    <a:cubicBezTo>
                      <a:pt x="359" y="81"/>
                      <a:pt x="355" y="84"/>
                      <a:pt x="351" y="84"/>
                    </a:cubicBezTo>
                    <a:cubicBezTo>
                      <a:pt x="350" y="84"/>
                      <a:pt x="350" y="84"/>
                      <a:pt x="350" y="85"/>
                    </a:cubicBezTo>
                    <a:cubicBezTo>
                      <a:pt x="353" y="88"/>
                      <a:pt x="355" y="91"/>
                      <a:pt x="356" y="95"/>
                    </a:cubicBezTo>
                    <a:cubicBezTo>
                      <a:pt x="356" y="97"/>
                      <a:pt x="359" y="97"/>
                      <a:pt x="360" y="96"/>
                    </a:cubicBezTo>
                    <a:cubicBezTo>
                      <a:pt x="362" y="96"/>
                      <a:pt x="362" y="94"/>
                      <a:pt x="362" y="94"/>
                    </a:cubicBezTo>
                    <a:cubicBezTo>
                      <a:pt x="363" y="93"/>
                      <a:pt x="365" y="92"/>
                      <a:pt x="365" y="93"/>
                    </a:cubicBezTo>
                    <a:cubicBezTo>
                      <a:pt x="369" y="94"/>
                      <a:pt x="372" y="96"/>
                      <a:pt x="375" y="98"/>
                    </a:cubicBezTo>
                    <a:cubicBezTo>
                      <a:pt x="377" y="99"/>
                      <a:pt x="378" y="100"/>
                      <a:pt x="380" y="101"/>
                    </a:cubicBezTo>
                    <a:cubicBezTo>
                      <a:pt x="385" y="101"/>
                      <a:pt x="388" y="103"/>
                      <a:pt x="392" y="104"/>
                    </a:cubicBezTo>
                    <a:cubicBezTo>
                      <a:pt x="394" y="104"/>
                      <a:pt x="396" y="105"/>
                      <a:pt x="398" y="106"/>
                    </a:cubicBezTo>
                    <a:cubicBezTo>
                      <a:pt x="402" y="109"/>
                      <a:pt x="406" y="111"/>
                      <a:pt x="407" y="116"/>
                    </a:cubicBezTo>
                    <a:cubicBezTo>
                      <a:pt x="407" y="118"/>
                      <a:pt x="408" y="119"/>
                      <a:pt x="410" y="121"/>
                    </a:cubicBezTo>
                    <a:cubicBezTo>
                      <a:pt x="410" y="122"/>
                      <a:pt x="410" y="124"/>
                      <a:pt x="411" y="125"/>
                    </a:cubicBezTo>
                    <a:cubicBezTo>
                      <a:pt x="412" y="127"/>
                      <a:pt x="412" y="128"/>
                      <a:pt x="410" y="128"/>
                    </a:cubicBezTo>
                    <a:cubicBezTo>
                      <a:pt x="406" y="129"/>
                      <a:pt x="405" y="131"/>
                      <a:pt x="403" y="134"/>
                    </a:cubicBezTo>
                    <a:cubicBezTo>
                      <a:pt x="402" y="136"/>
                      <a:pt x="402" y="138"/>
                      <a:pt x="405" y="139"/>
                    </a:cubicBezTo>
                    <a:cubicBezTo>
                      <a:pt x="408" y="139"/>
                      <a:pt x="412" y="138"/>
                      <a:pt x="415" y="137"/>
                    </a:cubicBezTo>
                    <a:cubicBezTo>
                      <a:pt x="419" y="136"/>
                      <a:pt x="422" y="136"/>
                      <a:pt x="425" y="140"/>
                    </a:cubicBezTo>
                    <a:cubicBezTo>
                      <a:pt x="426" y="141"/>
                      <a:pt x="427" y="142"/>
                      <a:pt x="427" y="143"/>
                    </a:cubicBezTo>
                    <a:cubicBezTo>
                      <a:pt x="429" y="145"/>
                      <a:pt x="430" y="146"/>
                      <a:pt x="432" y="146"/>
                    </a:cubicBezTo>
                    <a:cubicBezTo>
                      <a:pt x="435" y="96"/>
                      <a:pt x="435" y="96"/>
                      <a:pt x="435" y="96"/>
                    </a:cubicBezTo>
                    <a:cubicBezTo>
                      <a:pt x="435" y="81"/>
                      <a:pt x="435" y="81"/>
                      <a:pt x="435" y="81"/>
                    </a:cubicBezTo>
                    <a:cubicBezTo>
                      <a:pt x="433" y="81"/>
                      <a:pt x="430" y="79"/>
                      <a:pt x="428" y="79"/>
                    </a:cubicBezTo>
                    <a:close/>
                    <a:moveTo>
                      <a:pt x="292" y="89"/>
                    </a:moveTo>
                    <a:cubicBezTo>
                      <a:pt x="291" y="89"/>
                      <a:pt x="291" y="91"/>
                      <a:pt x="292" y="92"/>
                    </a:cubicBezTo>
                    <a:cubicBezTo>
                      <a:pt x="294" y="94"/>
                      <a:pt x="296" y="95"/>
                      <a:pt x="299" y="94"/>
                    </a:cubicBezTo>
                    <a:cubicBezTo>
                      <a:pt x="300" y="94"/>
                      <a:pt x="302" y="94"/>
                      <a:pt x="302" y="93"/>
                    </a:cubicBezTo>
                    <a:cubicBezTo>
                      <a:pt x="302" y="92"/>
                      <a:pt x="302" y="91"/>
                      <a:pt x="303" y="91"/>
                    </a:cubicBezTo>
                    <a:cubicBezTo>
                      <a:pt x="302" y="90"/>
                      <a:pt x="302" y="89"/>
                      <a:pt x="302" y="89"/>
                    </a:cubicBezTo>
                    <a:cubicBezTo>
                      <a:pt x="299" y="86"/>
                      <a:pt x="294" y="86"/>
                      <a:pt x="292" y="89"/>
                    </a:cubicBezTo>
                    <a:close/>
                    <a:moveTo>
                      <a:pt x="262" y="162"/>
                    </a:moveTo>
                    <a:cubicBezTo>
                      <a:pt x="262" y="162"/>
                      <a:pt x="262" y="162"/>
                      <a:pt x="262" y="162"/>
                    </a:cubicBezTo>
                    <a:cubicBezTo>
                      <a:pt x="263" y="161"/>
                      <a:pt x="264" y="160"/>
                      <a:pt x="264" y="159"/>
                    </a:cubicBezTo>
                    <a:cubicBezTo>
                      <a:pt x="264" y="159"/>
                      <a:pt x="264" y="159"/>
                      <a:pt x="264" y="159"/>
                    </a:cubicBezTo>
                    <a:cubicBezTo>
                      <a:pt x="264" y="159"/>
                      <a:pt x="264" y="159"/>
                      <a:pt x="264" y="159"/>
                    </a:cubicBezTo>
                    <a:cubicBezTo>
                      <a:pt x="263" y="160"/>
                      <a:pt x="262" y="161"/>
                      <a:pt x="262" y="162"/>
                    </a:cubicBezTo>
                    <a:close/>
                    <a:moveTo>
                      <a:pt x="307" y="65"/>
                    </a:moveTo>
                    <a:cubicBezTo>
                      <a:pt x="308" y="64"/>
                      <a:pt x="309" y="63"/>
                      <a:pt x="310" y="63"/>
                    </a:cubicBezTo>
                    <a:cubicBezTo>
                      <a:pt x="310" y="63"/>
                      <a:pt x="310" y="63"/>
                      <a:pt x="310" y="63"/>
                    </a:cubicBezTo>
                    <a:cubicBezTo>
                      <a:pt x="310" y="63"/>
                      <a:pt x="310" y="63"/>
                      <a:pt x="310" y="63"/>
                    </a:cubicBezTo>
                    <a:cubicBezTo>
                      <a:pt x="311" y="63"/>
                      <a:pt x="312" y="63"/>
                      <a:pt x="312" y="63"/>
                    </a:cubicBezTo>
                    <a:cubicBezTo>
                      <a:pt x="312" y="61"/>
                      <a:pt x="311" y="59"/>
                      <a:pt x="311" y="58"/>
                    </a:cubicBezTo>
                    <a:cubicBezTo>
                      <a:pt x="311" y="56"/>
                      <a:pt x="311" y="55"/>
                      <a:pt x="312" y="55"/>
                    </a:cubicBezTo>
                    <a:cubicBezTo>
                      <a:pt x="312" y="54"/>
                      <a:pt x="313" y="54"/>
                      <a:pt x="313" y="54"/>
                    </a:cubicBezTo>
                    <a:cubicBezTo>
                      <a:pt x="315" y="54"/>
                      <a:pt x="317" y="53"/>
                      <a:pt x="316" y="51"/>
                    </a:cubicBezTo>
                    <a:cubicBezTo>
                      <a:pt x="316" y="50"/>
                      <a:pt x="317" y="48"/>
                      <a:pt x="317" y="48"/>
                    </a:cubicBezTo>
                    <a:cubicBezTo>
                      <a:pt x="318" y="46"/>
                      <a:pt x="319" y="46"/>
                      <a:pt x="319" y="44"/>
                    </a:cubicBezTo>
                    <a:cubicBezTo>
                      <a:pt x="319" y="43"/>
                      <a:pt x="319" y="42"/>
                      <a:pt x="318" y="42"/>
                    </a:cubicBezTo>
                    <a:cubicBezTo>
                      <a:pt x="317" y="41"/>
                      <a:pt x="316" y="41"/>
                      <a:pt x="315" y="41"/>
                    </a:cubicBezTo>
                    <a:cubicBezTo>
                      <a:pt x="314" y="41"/>
                      <a:pt x="313" y="41"/>
                      <a:pt x="312" y="40"/>
                    </a:cubicBezTo>
                    <a:cubicBezTo>
                      <a:pt x="312" y="39"/>
                      <a:pt x="312" y="38"/>
                      <a:pt x="314" y="38"/>
                    </a:cubicBezTo>
                    <a:cubicBezTo>
                      <a:pt x="314" y="37"/>
                      <a:pt x="315" y="37"/>
                      <a:pt x="315" y="36"/>
                    </a:cubicBezTo>
                    <a:cubicBezTo>
                      <a:pt x="316" y="36"/>
                      <a:pt x="316" y="35"/>
                      <a:pt x="316" y="35"/>
                    </a:cubicBezTo>
                    <a:cubicBezTo>
                      <a:pt x="316" y="34"/>
                      <a:pt x="315" y="34"/>
                      <a:pt x="314" y="34"/>
                    </a:cubicBezTo>
                    <a:cubicBezTo>
                      <a:pt x="307" y="36"/>
                      <a:pt x="305" y="41"/>
                      <a:pt x="305" y="48"/>
                    </a:cubicBezTo>
                    <a:cubicBezTo>
                      <a:pt x="306" y="50"/>
                      <a:pt x="306" y="51"/>
                      <a:pt x="306" y="53"/>
                    </a:cubicBezTo>
                    <a:cubicBezTo>
                      <a:pt x="307" y="56"/>
                      <a:pt x="307" y="58"/>
                      <a:pt x="308" y="61"/>
                    </a:cubicBezTo>
                    <a:cubicBezTo>
                      <a:pt x="307" y="61"/>
                      <a:pt x="307" y="61"/>
                      <a:pt x="307" y="61"/>
                    </a:cubicBezTo>
                    <a:cubicBezTo>
                      <a:pt x="308" y="61"/>
                      <a:pt x="308" y="61"/>
                      <a:pt x="308" y="61"/>
                    </a:cubicBezTo>
                    <a:cubicBezTo>
                      <a:pt x="307" y="61"/>
                      <a:pt x="307" y="61"/>
                      <a:pt x="306" y="61"/>
                    </a:cubicBezTo>
                    <a:cubicBezTo>
                      <a:pt x="304" y="62"/>
                      <a:pt x="304" y="63"/>
                      <a:pt x="304" y="63"/>
                    </a:cubicBezTo>
                    <a:cubicBezTo>
                      <a:pt x="305" y="65"/>
                      <a:pt x="307" y="65"/>
                      <a:pt x="307" y="65"/>
                    </a:cubicBezTo>
                    <a:close/>
                    <a:moveTo>
                      <a:pt x="295" y="140"/>
                    </a:moveTo>
                    <a:cubicBezTo>
                      <a:pt x="289" y="141"/>
                      <a:pt x="283" y="140"/>
                      <a:pt x="277" y="144"/>
                    </a:cubicBezTo>
                    <a:cubicBezTo>
                      <a:pt x="276" y="146"/>
                      <a:pt x="274" y="146"/>
                      <a:pt x="272" y="147"/>
                    </a:cubicBezTo>
                    <a:cubicBezTo>
                      <a:pt x="271" y="147"/>
                      <a:pt x="269" y="149"/>
                      <a:pt x="268" y="150"/>
                    </a:cubicBezTo>
                    <a:cubicBezTo>
                      <a:pt x="266" y="152"/>
                      <a:pt x="264" y="156"/>
                      <a:pt x="264" y="159"/>
                    </a:cubicBezTo>
                    <a:cubicBezTo>
                      <a:pt x="266" y="159"/>
                      <a:pt x="266" y="159"/>
                      <a:pt x="267" y="159"/>
                    </a:cubicBezTo>
                    <a:cubicBezTo>
                      <a:pt x="272" y="158"/>
                      <a:pt x="275" y="157"/>
                      <a:pt x="279" y="154"/>
                    </a:cubicBezTo>
                    <a:cubicBezTo>
                      <a:pt x="282" y="150"/>
                      <a:pt x="286" y="148"/>
                      <a:pt x="290" y="147"/>
                    </a:cubicBezTo>
                    <a:cubicBezTo>
                      <a:pt x="292" y="147"/>
                      <a:pt x="294" y="146"/>
                      <a:pt x="296" y="145"/>
                    </a:cubicBezTo>
                    <a:cubicBezTo>
                      <a:pt x="297" y="144"/>
                      <a:pt x="299" y="144"/>
                      <a:pt x="299" y="142"/>
                    </a:cubicBezTo>
                    <a:cubicBezTo>
                      <a:pt x="299" y="141"/>
                      <a:pt x="297" y="140"/>
                      <a:pt x="295" y="140"/>
                    </a:cubicBezTo>
                    <a:close/>
                    <a:moveTo>
                      <a:pt x="312" y="63"/>
                    </a:move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3"/>
                      <a:pt x="312" y="63"/>
                      <a:pt x="312" y="63"/>
                    </a:cubicBezTo>
                    <a:close/>
                    <a:moveTo>
                      <a:pt x="313" y="63"/>
                    </a:move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3"/>
                      <a:pt x="312" y="64"/>
                      <a:pt x="313" y="63"/>
                    </a:cubicBezTo>
                    <a:close/>
                    <a:moveTo>
                      <a:pt x="334" y="87"/>
                    </a:moveTo>
                    <a:cubicBezTo>
                      <a:pt x="327" y="84"/>
                      <a:pt x="321" y="84"/>
                      <a:pt x="314" y="84"/>
                    </a:cubicBezTo>
                    <a:cubicBezTo>
                      <a:pt x="312" y="85"/>
                      <a:pt x="311" y="86"/>
                      <a:pt x="310" y="89"/>
                    </a:cubicBezTo>
                    <a:cubicBezTo>
                      <a:pt x="309" y="91"/>
                      <a:pt x="311" y="92"/>
                      <a:pt x="313" y="92"/>
                    </a:cubicBezTo>
                    <a:cubicBezTo>
                      <a:pt x="320" y="90"/>
                      <a:pt x="327" y="90"/>
                      <a:pt x="334" y="94"/>
                    </a:cubicBezTo>
                    <a:cubicBezTo>
                      <a:pt x="334" y="94"/>
                      <a:pt x="334" y="94"/>
                      <a:pt x="334" y="94"/>
                    </a:cubicBezTo>
                    <a:cubicBezTo>
                      <a:pt x="336" y="94"/>
                      <a:pt x="337" y="94"/>
                      <a:pt x="337" y="91"/>
                    </a:cubicBezTo>
                    <a:cubicBezTo>
                      <a:pt x="337" y="91"/>
                      <a:pt x="337" y="90"/>
                      <a:pt x="337" y="89"/>
                    </a:cubicBezTo>
                    <a:cubicBezTo>
                      <a:pt x="336" y="89"/>
                      <a:pt x="334" y="88"/>
                      <a:pt x="334" y="87"/>
                    </a:cubicBezTo>
                    <a:close/>
                    <a:moveTo>
                      <a:pt x="277" y="138"/>
                    </a:moveTo>
                    <a:cubicBezTo>
                      <a:pt x="277" y="139"/>
                      <a:pt x="277" y="139"/>
                      <a:pt x="277" y="139"/>
                    </a:cubicBezTo>
                    <a:cubicBezTo>
                      <a:pt x="278" y="139"/>
                      <a:pt x="279" y="139"/>
                      <a:pt x="279" y="137"/>
                    </a:cubicBezTo>
                    <a:cubicBezTo>
                      <a:pt x="279" y="137"/>
                      <a:pt x="279" y="137"/>
                      <a:pt x="279" y="137"/>
                    </a:cubicBezTo>
                    <a:cubicBezTo>
                      <a:pt x="277" y="136"/>
                      <a:pt x="277" y="137"/>
                      <a:pt x="277" y="138"/>
                    </a:cubicBezTo>
                    <a:close/>
                    <a:moveTo>
                      <a:pt x="288" y="23"/>
                    </a:moveTo>
                    <a:cubicBezTo>
                      <a:pt x="288" y="23"/>
                      <a:pt x="288" y="23"/>
                      <a:pt x="288" y="23"/>
                    </a:cubicBezTo>
                    <a:moveTo>
                      <a:pt x="266" y="139"/>
                    </a:moveTo>
                    <a:cubicBezTo>
                      <a:pt x="266" y="139"/>
                      <a:pt x="266" y="140"/>
                      <a:pt x="266" y="140"/>
                    </a:cubicBezTo>
                    <a:cubicBezTo>
                      <a:pt x="267" y="140"/>
                      <a:pt x="267" y="140"/>
                      <a:pt x="267" y="140"/>
                    </a:cubicBezTo>
                    <a:cubicBezTo>
                      <a:pt x="267" y="139"/>
                      <a:pt x="267" y="139"/>
                      <a:pt x="267" y="139"/>
                    </a:cubicBezTo>
                    <a:cubicBezTo>
                      <a:pt x="267" y="139"/>
                      <a:pt x="266" y="139"/>
                      <a:pt x="266" y="139"/>
                    </a:cubicBezTo>
                    <a:close/>
                    <a:moveTo>
                      <a:pt x="257" y="101"/>
                    </a:moveTo>
                    <a:cubicBezTo>
                      <a:pt x="257" y="101"/>
                      <a:pt x="257" y="101"/>
                      <a:pt x="257" y="102"/>
                    </a:cubicBezTo>
                    <a:cubicBezTo>
                      <a:pt x="258" y="101"/>
                      <a:pt x="259" y="101"/>
                      <a:pt x="260" y="101"/>
                    </a:cubicBezTo>
                    <a:cubicBezTo>
                      <a:pt x="261" y="101"/>
                      <a:pt x="261" y="101"/>
                      <a:pt x="261" y="102"/>
                    </a:cubicBezTo>
                    <a:cubicBezTo>
                      <a:pt x="260" y="103"/>
                      <a:pt x="260" y="103"/>
                      <a:pt x="260" y="103"/>
                    </a:cubicBezTo>
                    <a:cubicBezTo>
                      <a:pt x="259" y="102"/>
                      <a:pt x="259" y="102"/>
                      <a:pt x="257" y="102"/>
                    </a:cubicBezTo>
                    <a:cubicBezTo>
                      <a:pt x="257" y="102"/>
                      <a:pt x="257" y="102"/>
                      <a:pt x="257" y="102"/>
                    </a:cubicBezTo>
                    <a:cubicBezTo>
                      <a:pt x="257" y="102"/>
                      <a:pt x="257" y="102"/>
                      <a:pt x="256" y="102"/>
                    </a:cubicBezTo>
                    <a:cubicBezTo>
                      <a:pt x="257" y="102"/>
                      <a:pt x="257" y="102"/>
                      <a:pt x="257" y="101"/>
                    </a:cubicBezTo>
                    <a:close/>
                    <a:moveTo>
                      <a:pt x="224" y="91"/>
                    </a:moveTo>
                    <a:cubicBezTo>
                      <a:pt x="225" y="92"/>
                      <a:pt x="226" y="93"/>
                      <a:pt x="227" y="94"/>
                    </a:cubicBezTo>
                    <a:cubicBezTo>
                      <a:pt x="229" y="95"/>
                      <a:pt x="229" y="97"/>
                      <a:pt x="229" y="100"/>
                    </a:cubicBezTo>
                    <a:cubicBezTo>
                      <a:pt x="228" y="102"/>
                      <a:pt x="227" y="105"/>
                      <a:pt x="227" y="107"/>
                    </a:cubicBezTo>
                    <a:cubicBezTo>
                      <a:pt x="228" y="109"/>
                      <a:pt x="228" y="110"/>
                      <a:pt x="229" y="111"/>
                    </a:cubicBezTo>
                    <a:cubicBezTo>
                      <a:pt x="231" y="112"/>
                      <a:pt x="234" y="112"/>
                      <a:pt x="236" y="111"/>
                    </a:cubicBezTo>
                    <a:cubicBezTo>
                      <a:pt x="238" y="110"/>
                      <a:pt x="237" y="109"/>
                      <a:pt x="237" y="107"/>
                    </a:cubicBezTo>
                    <a:cubicBezTo>
                      <a:pt x="237" y="100"/>
                      <a:pt x="239" y="94"/>
                      <a:pt x="239" y="86"/>
                    </a:cubicBezTo>
                    <a:cubicBezTo>
                      <a:pt x="239" y="86"/>
                      <a:pt x="241" y="86"/>
                      <a:pt x="241" y="86"/>
                    </a:cubicBezTo>
                    <a:cubicBezTo>
                      <a:pt x="243" y="86"/>
                      <a:pt x="243" y="86"/>
                      <a:pt x="243" y="86"/>
                    </a:cubicBezTo>
                    <a:cubicBezTo>
                      <a:pt x="243" y="91"/>
                      <a:pt x="243" y="94"/>
                      <a:pt x="246" y="97"/>
                    </a:cubicBezTo>
                    <a:cubicBezTo>
                      <a:pt x="247" y="98"/>
                      <a:pt x="247" y="100"/>
                      <a:pt x="247" y="101"/>
                    </a:cubicBezTo>
                    <a:cubicBezTo>
                      <a:pt x="248" y="104"/>
                      <a:pt x="249" y="104"/>
                      <a:pt x="253" y="104"/>
                    </a:cubicBezTo>
                    <a:cubicBezTo>
                      <a:pt x="254" y="104"/>
                      <a:pt x="254" y="104"/>
                      <a:pt x="254" y="104"/>
                    </a:cubicBezTo>
                    <a:cubicBezTo>
                      <a:pt x="254" y="104"/>
                      <a:pt x="254" y="104"/>
                      <a:pt x="254" y="104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55" y="104"/>
                      <a:pt x="255" y="104"/>
                      <a:pt x="254" y="104"/>
                    </a:cubicBezTo>
                    <a:cubicBezTo>
                      <a:pt x="255" y="106"/>
                      <a:pt x="256" y="109"/>
                      <a:pt x="258" y="109"/>
                    </a:cubicBezTo>
                    <a:cubicBezTo>
                      <a:pt x="259" y="109"/>
                      <a:pt x="259" y="110"/>
                      <a:pt x="259" y="110"/>
                    </a:cubicBezTo>
                    <a:cubicBezTo>
                      <a:pt x="261" y="111"/>
                      <a:pt x="264" y="110"/>
                      <a:pt x="264" y="109"/>
                    </a:cubicBezTo>
                    <a:cubicBezTo>
                      <a:pt x="264" y="105"/>
                      <a:pt x="264" y="102"/>
                      <a:pt x="264" y="99"/>
                    </a:cubicBezTo>
                    <a:cubicBezTo>
                      <a:pt x="264" y="98"/>
                      <a:pt x="263" y="96"/>
                      <a:pt x="262" y="96"/>
                    </a:cubicBezTo>
                    <a:cubicBezTo>
                      <a:pt x="261" y="95"/>
                      <a:pt x="259" y="94"/>
                      <a:pt x="259" y="94"/>
                    </a:cubicBezTo>
                    <a:cubicBezTo>
                      <a:pt x="257" y="93"/>
                      <a:pt x="256" y="92"/>
                      <a:pt x="257" y="90"/>
                    </a:cubicBezTo>
                    <a:cubicBezTo>
                      <a:pt x="257" y="88"/>
                      <a:pt x="257" y="86"/>
                      <a:pt x="256" y="85"/>
                    </a:cubicBezTo>
                    <a:cubicBezTo>
                      <a:pt x="254" y="83"/>
                      <a:pt x="253" y="81"/>
                      <a:pt x="251" y="79"/>
                    </a:cubicBezTo>
                    <a:cubicBezTo>
                      <a:pt x="251" y="78"/>
                      <a:pt x="251" y="76"/>
                      <a:pt x="252" y="76"/>
                    </a:cubicBezTo>
                    <a:cubicBezTo>
                      <a:pt x="254" y="75"/>
                      <a:pt x="256" y="73"/>
                      <a:pt x="258" y="72"/>
                    </a:cubicBezTo>
                    <a:cubicBezTo>
                      <a:pt x="259" y="71"/>
                      <a:pt x="261" y="71"/>
                      <a:pt x="262" y="72"/>
                    </a:cubicBezTo>
                    <a:cubicBezTo>
                      <a:pt x="264" y="73"/>
                      <a:pt x="264" y="73"/>
                      <a:pt x="266" y="72"/>
                    </a:cubicBezTo>
                    <a:cubicBezTo>
                      <a:pt x="266" y="72"/>
                      <a:pt x="267" y="71"/>
                      <a:pt x="267" y="71"/>
                    </a:cubicBezTo>
                    <a:cubicBezTo>
                      <a:pt x="268" y="69"/>
                      <a:pt x="268" y="66"/>
                      <a:pt x="268" y="64"/>
                    </a:cubicBezTo>
                    <a:cubicBezTo>
                      <a:pt x="268" y="64"/>
                      <a:pt x="267" y="63"/>
                      <a:pt x="266" y="63"/>
                    </a:cubicBezTo>
                    <a:cubicBezTo>
                      <a:pt x="265" y="63"/>
                      <a:pt x="264" y="63"/>
                      <a:pt x="262" y="63"/>
                    </a:cubicBezTo>
                    <a:cubicBezTo>
                      <a:pt x="259" y="63"/>
                      <a:pt x="256" y="65"/>
                      <a:pt x="253" y="65"/>
                    </a:cubicBezTo>
                    <a:cubicBezTo>
                      <a:pt x="249" y="65"/>
                      <a:pt x="246" y="66"/>
                      <a:pt x="244" y="68"/>
                    </a:cubicBezTo>
                    <a:cubicBezTo>
                      <a:pt x="244" y="69"/>
                      <a:pt x="243" y="69"/>
                      <a:pt x="242" y="69"/>
                    </a:cubicBezTo>
                    <a:cubicBezTo>
                      <a:pt x="239" y="67"/>
                      <a:pt x="236" y="65"/>
                      <a:pt x="236" y="61"/>
                    </a:cubicBezTo>
                    <a:cubicBezTo>
                      <a:pt x="235" y="58"/>
                      <a:pt x="238" y="54"/>
                      <a:pt x="241" y="54"/>
                    </a:cubicBezTo>
                    <a:cubicBezTo>
                      <a:pt x="249" y="53"/>
                      <a:pt x="258" y="53"/>
                      <a:pt x="266" y="54"/>
                    </a:cubicBezTo>
                    <a:cubicBezTo>
                      <a:pt x="274" y="56"/>
                      <a:pt x="280" y="53"/>
                      <a:pt x="284" y="46"/>
                    </a:cubicBezTo>
                    <a:cubicBezTo>
                      <a:pt x="284" y="44"/>
                      <a:pt x="284" y="43"/>
                      <a:pt x="284" y="42"/>
                    </a:cubicBezTo>
                    <a:cubicBezTo>
                      <a:pt x="283" y="41"/>
                      <a:pt x="281" y="41"/>
                      <a:pt x="280" y="41"/>
                    </a:cubicBezTo>
                    <a:cubicBezTo>
                      <a:pt x="279" y="43"/>
                      <a:pt x="278" y="44"/>
                      <a:pt x="276" y="46"/>
                    </a:cubicBezTo>
                    <a:cubicBezTo>
                      <a:pt x="274" y="47"/>
                      <a:pt x="272" y="48"/>
                      <a:pt x="268" y="48"/>
                    </a:cubicBezTo>
                    <a:cubicBezTo>
                      <a:pt x="263" y="47"/>
                      <a:pt x="259" y="47"/>
                      <a:pt x="254" y="46"/>
                    </a:cubicBezTo>
                    <a:cubicBezTo>
                      <a:pt x="251" y="46"/>
                      <a:pt x="248" y="45"/>
                      <a:pt x="245" y="45"/>
                    </a:cubicBezTo>
                    <a:cubicBezTo>
                      <a:pt x="241" y="44"/>
                      <a:pt x="240" y="49"/>
                      <a:pt x="236" y="49"/>
                    </a:cubicBezTo>
                    <a:cubicBezTo>
                      <a:pt x="236" y="49"/>
                      <a:pt x="236" y="49"/>
                      <a:pt x="235" y="50"/>
                    </a:cubicBezTo>
                    <a:cubicBezTo>
                      <a:pt x="234" y="51"/>
                      <a:pt x="232" y="53"/>
                      <a:pt x="231" y="55"/>
                    </a:cubicBezTo>
                    <a:cubicBezTo>
                      <a:pt x="231" y="56"/>
                      <a:pt x="231" y="58"/>
                      <a:pt x="231" y="60"/>
                    </a:cubicBezTo>
                    <a:cubicBezTo>
                      <a:pt x="231" y="61"/>
                      <a:pt x="231" y="63"/>
                      <a:pt x="230" y="64"/>
                    </a:cubicBezTo>
                    <a:cubicBezTo>
                      <a:pt x="228" y="66"/>
                      <a:pt x="226" y="69"/>
                      <a:pt x="226" y="72"/>
                    </a:cubicBezTo>
                    <a:cubicBezTo>
                      <a:pt x="226" y="75"/>
                      <a:pt x="226" y="78"/>
                      <a:pt x="224" y="80"/>
                    </a:cubicBezTo>
                    <a:cubicBezTo>
                      <a:pt x="224" y="81"/>
                      <a:pt x="223" y="84"/>
                      <a:pt x="222" y="85"/>
                    </a:cubicBezTo>
                    <a:cubicBezTo>
                      <a:pt x="222" y="88"/>
                      <a:pt x="222" y="90"/>
                      <a:pt x="224" y="91"/>
                    </a:cubicBezTo>
                    <a:close/>
                    <a:moveTo>
                      <a:pt x="277" y="75"/>
                    </a:moveTo>
                    <a:cubicBezTo>
                      <a:pt x="277" y="76"/>
                      <a:pt x="277" y="76"/>
                      <a:pt x="278" y="76"/>
                    </a:cubicBezTo>
                    <a:cubicBezTo>
                      <a:pt x="280" y="76"/>
                      <a:pt x="282" y="76"/>
                      <a:pt x="284" y="76"/>
                    </a:cubicBezTo>
                    <a:cubicBezTo>
                      <a:pt x="284" y="76"/>
                      <a:pt x="284" y="76"/>
                      <a:pt x="284" y="76"/>
                    </a:cubicBezTo>
                    <a:cubicBezTo>
                      <a:pt x="285" y="76"/>
                      <a:pt x="287" y="76"/>
                      <a:pt x="288" y="76"/>
                    </a:cubicBezTo>
                    <a:cubicBezTo>
                      <a:pt x="289" y="76"/>
                      <a:pt x="289" y="76"/>
                      <a:pt x="289" y="76"/>
                    </a:cubicBezTo>
                    <a:cubicBezTo>
                      <a:pt x="289" y="75"/>
                      <a:pt x="289" y="75"/>
                      <a:pt x="289" y="75"/>
                    </a:cubicBezTo>
                    <a:cubicBezTo>
                      <a:pt x="285" y="74"/>
                      <a:pt x="282" y="74"/>
                      <a:pt x="279" y="73"/>
                    </a:cubicBezTo>
                    <a:cubicBezTo>
                      <a:pt x="278" y="73"/>
                      <a:pt x="277" y="74"/>
                      <a:pt x="277" y="75"/>
                    </a:cubicBezTo>
                    <a:close/>
                    <a:moveTo>
                      <a:pt x="387" y="67"/>
                    </a:moveTo>
                    <a:cubicBezTo>
                      <a:pt x="388" y="67"/>
                      <a:pt x="388" y="66"/>
                      <a:pt x="388" y="66"/>
                    </a:cubicBezTo>
                    <a:cubicBezTo>
                      <a:pt x="388" y="65"/>
                      <a:pt x="387" y="63"/>
                      <a:pt x="385" y="63"/>
                    </a:cubicBezTo>
                    <a:cubicBezTo>
                      <a:pt x="385" y="64"/>
                      <a:pt x="385" y="64"/>
                      <a:pt x="385" y="64"/>
                    </a:cubicBezTo>
                    <a:cubicBezTo>
                      <a:pt x="385" y="65"/>
                      <a:pt x="385" y="66"/>
                      <a:pt x="386" y="67"/>
                    </a:cubicBezTo>
                    <a:lnTo>
                      <a:pt x="387" y="67"/>
                    </a:lnTo>
                    <a:close/>
                    <a:moveTo>
                      <a:pt x="387" y="73"/>
                    </a:moveTo>
                    <a:cubicBezTo>
                      <a:pt x="386" y="73"/>
                      <a:pt x="386" y="73"/>
                      <a:pt x="386" y="73"/>
                    </a:cubicBezTo>
                    <a:cubicBezTo>
                      <a:pt x="386" y="73"/>
                      <a:pt x="386" y="74"/>
                      <a:pt x="387" y="74"/>
                    </a:cubicBezTo>
                    <a:cubicBezTo>
                      <a:pt x="387" y="74"/>
                      <a:pt x="387" y="74"/>
                      <a:pt x="387" y="74"/>
                    </a:cubicBezTo>
                    <a:cubicBezTo>
                      <a:pt x="389" y="74"/>
                      <a:pt x="390" y="74"/>
                      <a:pt x="390" y="73"/>
                    </a:cubicBezTo>
                    <a:cubicBezTo>
                      <a:pt x="390" y="73"/>
                      <a:pt x="389" y="73"/>
                      <a:pt x="388" y="72"/>
                    </a:cubicBezTo>
                    <a:cubicBezTo>
                      <a:pt x="387" y="72"/>
                      <a:pt x="387" y="72"/>
                      <a:pt x="387" y="73"/>
                    </a:cubicBezTo>
                    <a:close/>
                    <a:moveTo>
                      <a:pt x="292" y="134"/>
                    </a:moveTo>
                    <a:cubicBezTo>
                      <a:pt x="292" y="134"/>
                      <a:pt x="294" y="134"/>
                      <a:pt x="294" y="134"/>
                    </a:cubicBezTo>
                    <a:cubicBezTo>
                      <a:pt x="294" y="134"/>
                      <a:pt x="295" y="133"/>
                      <a:pt x="295" y="132"/>
                    </a:cubicBezTo>
                    <a:cubicBezTo>
                      <a:pt x="295" y="132"/>
                      <a:pt x="294" y="131"/>
                      <a:pt x="294" y="131"/>
                    </a:cubicBezTo>
                    <a:cubicBezTo>
                      <a:pt x="294" y="131"/>
                      <a:pt x="294" y="131"/>
                      <a:pt x="293" y="131"/>
                    </a:cubicBezTo>
                    <a:cubicBezTo>
                      <a:pt x="292" y="131"/>
                      <a:pt x="292" y="131"/>
                      <a:pt x="292" y="131"/>
                    </a:cubicBezTo>
                    <a:cubicBezTo>
                      <a:pt x="291" y="131"/>
                      <a:pt x="290" y="131"/>
                      <a:pt x="289" y="133"/>
                    </a:cubicBezTo>
                    <a:cubicBezTo>
                      <a:pt x="289" y="134"/>
                      <a:pt x="290" y="134"/>
                      <a:pt x="292" y="134"/>
                    </a:cubicBezTo>
                    <a:close/>
                    <a:moveTo>
                      <a:pt x="251" y="108"/>
                    </a:moveTo>
                    <a:cubicBezTo>
                      <a:pt x="251" y="109"/>
                      <a:pt x="251" y="109"/>
                      <a:pt x="252" y="109"/>
                    </a:cubicBezTo>
                    <a:cubicBezTo>
                      <a:pt x="252" y="109"/>
                      <a:pt x="252" y="109"/>
                      <a:pt x="252" y="109"/>
                    </a:cubicBezTo>
                    <a:cubicBezTo>
                      <a:pt x="252" y="108"/>
                      <a:pt x="251" y="108"/>
                      <a:pt x="251" y="107"/>
                    </a:cubicBezTo>
                    <a:cubicBezTo>
                      <a:pt x="251" y="108"/>
                      <a:pt x="251" y="108"/>
                      <a:pt x="251" y="108"/>
                    </a:cubicBezTo>
                    <a:close/>
                    <a:moveTo>
                      <a:pt x="332" y="75"/>
                    </a:moveTo>
                    <a:cubicBezTo>
                      <a:pt x="332" y="74"/>
                      <a:pt x="332" y="74"/>
                      <a:pt x="331" y="74"/>
                    </a:cubicBezTo>
                    <a:cubicBezTo>
                      <a:pt x="330" y="74"/>
                      <a:pt x="329" y="74"/>
                      <a:pt x="329" y="75"/>
                    </a:cubicBezTo>
                    <a:cubicBezTo>
                      <a:pt x="329" y="76"/>
                      <a:pt x="329" y="76"/>
                      <a:pt x="330" y="76"/>
                    </a:cubicBezTo>
                    <a:cubicBezTo>
                      <a:pt x="332" y="77"/>
                      <a:pt x="332" y="76"/>
                      <a:pt x="332" y="75"/>
                    </a:cubicBezTo>
                    <a:close/>
                    <a:moveTo>
                      <a:pt x="299" y="15"/>
                    </a:moveTo>
                    <a:cubicBezTo>
                      <a:pt x="299" y="15"/>
                      <a:pt x="299" y="15"/>
                      <a:pt x="299" y="15"/>
                    </a:cubicBezTo>
                    <a:moveTo>
                      <a:pt x="91" y="61"/>
                    </a:moveTo>
                    <a:cubicBezTo>
                      <a:pt x="90" y="61"/>
                      <a:pt x="90" y="61"/>
                      <a:pt x="90" y="61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90" y="61"/>
                      <a:pt x="90" y="61"/>
                      <a:pt x="91" y="61"/>
                    </a:cubicBezTo>
                    <a:close/>
                    <a:moveTo>
                      <a:pt x="90" y="61"/>
                    </a:moveTo>
                    <a:cubicBezTo>
                      <a:pt x="89" y="62"/>
                      <a:pt x="89" y="62"/>
                      <a:pt x="89" y="62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2"/>
                      <a:pt x="90" y="62"/>
                      <a:pt x="90" y="61"/>
                    </a:cubicBezTo>
                    <a:close/>
                    <a:moveTo>
                      <a:pt x="238" y="116"/>
                    </a:moveTo>
                    <a:cubicBezTo>
                      <a:pt x="239" y="116"/>
                      <a:pt x="239" y="116"/>
                      <a:pt x="239" y="116"/>
                    </a:cubicBezTo>
                    <a:cubicBezTo>
                      <a:pt x="238" y="116"/>
                      <a:pt x="238" y="116"/>
                      <a:pt x="238" y="116"/>
                    </a:cubicBezTo>
                    <a:cubicBezTo>
                      <a:pt x="237" y="116"/>
                      <a:pt x="237" y="116"/>
                      <a:pt x="237" y="116"/>
                    </a:cubicBezTo>
                    <a:cubicBezTo>
                      <a:pt x="237" y="116"/>
                      <a:pt x="237" y="116"/>
                      <a:pt x="238" y="116"/>
                    </a:cubicBezTo>
                    <a:close/>
                    <a:moveTo>
                      <a:pt x="93" y="60"/>
                    </a:moveTo>
                    <a:cubicBezTo>
                      <a:pt x="93" y="59"/>
                      <a:pt x="92" y="58"/>
                      <a:pt x="91" y="59"/>
                    </a:cubicBezTo>
                    <a:cubicBezTo>
                      <a:pt x="91" y="59"/>
                      <a:pt x="91" y="60"/>
                      <a:pt x="91" y="61"/>
                    </a:cubicBezTo>
                    <a:cubicBezTo>
                      <a:pt x="91" y="61"/>
                      <a:pt x="91" y="61"/>
                      <a:pt x="92" y="61"/>
                    </a:cubicBezTo>
                    <a:cubicBezTo>
                      <a:pt x="93" y="61"/>
                      <a:pt x="93" y="60"/>
                      <a:pt x="93" y="60"/>
                    </a:cubicBezTo>
                    <a:close/>
                    <a:moveTo>
                      <a:pt x="121" y="88"/>
                    </a:moveTo>
                    <a:cubicBezTo>
                      <a:pt x="123" y="88"/>
                      <a:pt x="123" y="87"/>
                      <a:pt x="124" y="86"/>
                    </a:cubicBezTo>
                    <a:cubicBezTo>
                      <a:pt x="124" y="86"/>
                      <a:pt x="124" y="86"/>
                      <a:pt x="124" y="85"/>
                    </a:cubicBezTo>
                    <a:cubicBezTo>
                      <a:pt x="124" y="83"/>
                      <a:pt x="121" y="81"/>
                      <a:pt x="119" y="82"/>
                    </a:cubicBezTo>
                    <a:cubicBezTo>
                      <a:pt x="118" y="82"/>
                      <a:pt x="118" y="83"/>
                      <a:pt x="118" y="83"/>
                    </a:cubicBezTo>
                    <a:cubicBezTo>
                      <a:pt x="118" y="84"/>
                      <a:pt x="117" y="85"/>
                      <a:pt x="118" y="86"/>
                    </a:cubicBezTo>
                    <a:cubicBezTo>
                      <a:pt x="118" y="88"/>
                      <a:pt x="120" y="89"/>
                      <a:pt x="121" y="8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1" name="Freeform 398"/>
              <p:cNvSpPr>
                <a:spLocks noEditPoints="1"/>
              </p:cNvSpPr>
              <p:nvPr/>
            </p:nvSpPr>
            <p:spPr bwMode="auto">
              <a:xfrm>
                <a:off x="5874" y="2537"/>
                <a:ext cx="197" cy="304"/>
              </a:xfrm>
              <a:custGeom>
                <a:avLst/>
                <a:gdLst>
                  <a:gd name="T0" fmla="*/ 72 w 96"/>
                  <a:gd name="T1" fmla="*/ 72 h 148"/>
                  <a:gd name="T2" fmla="*/ 72 w 96"/>
                  <a:gd name="T3" fmla="*/ 72 h 148"/>
                  <a:gd name="T4" fmla="*/ 75 w 96"/>
                  <a:gd name="T5" fmla="*/ 86 h 148"/>
                  <a:gd name="T6" fmla="*/ 78 w 96"/>
                  <a:gd name="T7" fmla="*/ 79 h 148"/>
                  <a:gd name="T8" fmla="*/ 69 w 96"/>
                  <a:gd name="T9" fmla="*/ 66 h 148"/>
                  <a:gd name="T10" fmla="*/ 67 w 96"/>
                  <a:gd name="T11" fmla="*/ 82 h 148"/>
                  <a:gd name="T12" fmla="*/ 63 w 96"/>
                  <a:gd name="T13" fmla="*/ 90 h 148"/>
                  <a:gd name="T14" fmla="*/ 55 w 96"/>
                  <a:gd name="T15" fmla="*/ 81 h 148"/>
                  <a:gd name="T16" fmla="*/ 58 w 96"/>
                  <a:gd name="T17" fmla="*/ 98 h 148"/>
                  <a:gd name="T18" fmla="*/ 63 w 96"/>
                  <a:gd name="T19" fmla="*/ 83 h 148"/>
                  <a:gd name="T20" fmla="*/ 58 w 96"/>
                  <a:gd name="T21" fmla="*/ 76 h 148"/>
                  <a:gd name="T22" fmla="*/ 47 w 96"/>
                  <a:gd name="T23" fmla="*/ 82 h 148"/>
                  <a:gd name="T24" fmla="*/ 71 w 96"/>
                  <a:gd name="T25" fmla="*/ 89 h 148"/>
                  <a:gd name="T26" fmla="*/ 63 w 96"/>
                  <a:gd name="T27" fmla="*/ 83 h 148"/>
                  <a:gd name="T28" fmla="*/ 65 w 96"/>
                  <a:gd name="T29" fmla="*/ 90 h 148"/>
                  <a:gd name="T30" fmla="*/ 4 w 96"/>
                  <a:gd name="T31" fmla="*/ 101 h 148"/>
                  <a:gd name="T32" fmla="*/ 15 w 96"/>
                  <a:gd name="T33" fmla="*/ 95 h 148"/>
                  <a:gd name="T34" fmla="*/ 25 w 96"/>
                  <a:gd name="T35" fmla="*/ 68 h 148"/>
                  <a:gd name="T36" fmla="*/ 25 w 96"/>
                  <a:gd name="T37" fmla="*/ 68 h 148"/>
                  <a:gd name="T38" fmla="*/ 48 w 96"/>
                  <a:gd name="T39" fmla="*/ 66 h 148"/>
                  <a:gd name="T40" fmla="*/ 68 w 96"/>
                  <a:gd name="T41" fmla="*/ 50 h 148"/>
                  <a:gd name="T42" fmla="*/ 39 w 96"/>
                  <a:gd name="T43" fmla="*/ 130 h 148"/>
                  <a:gd name="T44" fmla="*/ 30 w 96"/>
                  <a:gd name="T45" fmla="*/ 137 h 148"/>
                  <a:gd name="T46" fmla="*/ 49 w 96"/>
                  <a:gd name="T47" fmla="*/ 123 h 148"/>
                  <a:gd name="T48" fmla="*/ 49 w 96"/>
                  <a:gd name="T49" fmla="*/ 123 h 148"/>
                  <a:gd name="T50" fmla="*/ 40 w 96"/>
                  <a:gd name="T51" fmla="*/ 65 h 148"/>
                  <a:gd name="T52" fmla="*/ 53 w 96"/>
                  <a:gd name="T53" fmla="*/ 53 h 148"/>
                  <a:gd name="T54" fmla="*/ 56 w 96"/>
                  <a:gd name="T55" fmla="*/ 55 h 148"/>
                  <a:gd name="T56" fmla="*/ 64 w 96"/>
                  <a:gd name="T57" fmla="*/ 70 h 148"/>
                  <a:gd name="T58" fmla="*/ 63 w 96"/>
                  <a:gd name="T59" fmla="*/ 54 h 148"/>
                  <a:gd name="T60" fmla="*/ 47 w 96"/>
                  <a:gd name="T61" fmla="*/ 45 h 148"/>
                  <a:gd name="T62" fmla="*/ 42 w 96"/>
                  <a:gd name="T63" fmla="*/ 38 h 148"/>
                  <a:gd name="T64" fmla="*/ 45 w 96"/>
                  <a:gd name="T65" fmla="*/ 13 h 148"/>
                  <a:gd name="T66" fmla="*/ 27 w 96"/>
                  <a:gd name="T67" fmla="*/ 5 h 148"/>
                  <a:gd name="T68" fmla="*/ 22 w 96"/>
                  <a:gd name="T69" fmla="*/ 28 h 148"/>
                  <a:gd name="T70" fmla="*/ 31 w 96"/>
                  <a:gd name="T71" fmla="*/ 44 h 148"/>
                  <a:gd name="T72" fmla="*/ 37 w 96"/>
                  <a:gd name="T73" fmla="*/ 53 h 148"/>
                  <a:gd name="T74" fmla="*/ 45 w 96"/>
                  <a:gd name="T75" fmla="*/ 51 h 148"/>
                  <a:gd name="T76" fmla="*/ 46 w 96"/>
                  <a:gd name="T77" fmla="*/ 53 h 148"/>
                  <a:gd name="T78" fmla="*/ 45 w 96"/>
                  <a:gd name="T79" fmla="*/ 55 h 148"/>
                  <a:gd name="T80" fmla="*/ 1 w 96"/>
                  <a:gd name="T81" fmla="*/ 109 h 148"/>
                  <a:gd name="T82" fmla="*/ 88 w 96"/>
                  <a:gd name="T83" fmla="*/ 96 h 148"/>
                  <a:gd name="T84" fmla="*/ 79 w 96"/>
                  <a:gd name="T85" fmla="*/ 96 h 148"/>
                  <a:gd name="T86" fmla="*/ 66 w 96"/>
                  <a:gd name="T87" fmla="*/ 105 h 148"/>
                  <a:gd name="T88" fmla="*/ 49 w 96"/>
                  <a:gd name="T89" fmla="*/ 116 h 148"/>
                  <a:gd name="T90" fmla="*/ 65 w 96"/>
                  <a:gd name="T91" fmla="*/ 114 h 148"/>
                  <a:gd name="T92" fmla="*/ 81 w 96"/>
                  <a:gd name="T93" fmla="*/ 132 h 148"/>
                  <a:gd name="T94" fmla="*/ 86 w 96"/>
                  <a:gd name="T95" fmla="*/ 119 h 148"/>
                  <a:gd name="T96" fmla="*/ 90 w 96"/>
                  <a:gd name="T97" fmla="*/ 102 h 148"/>
                  <a:gd name="T98" fmla="*/ 95 w 96"/>
                  <a:gd name="T99" fmla="*/ 14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" h="148">
                    <a:moveTo>
                      <a:pt x="72" y="71"/>
                    </a:move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2"/>
                      <a:pt x="73" y="73"/>
                      <a:pt x="73" y="73"/>
                    </a:cubicBezTo>
                    <a:cubicBezTo>
                      <a:pt x="73" y="73"/>
                      <a:pt x="73" y="73"/>
                      <a:pt x="73" y="73"/>
                    </a:cubicBezTo>
                    <a:cubicBezTo>
                      <a:pt x="73" y="74"/>
                      <a:pt x="72" y="74"/>
                      <a:pt x="72" y="73"/>
                    </a:cubicBezTo>
                    <a:cubicBezTo>
                      <a:pt x="72" y="73"/>
                      <a:pt x="72" y="72"/>
                      <a:pt x="72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9" y="75"/>
                      <a:pt x="69" y="78"/>
                      <a:pt x="71" y="80"/>
                    </a:cubicBezTo>
                    <a:cubicBezTo>
                      <a:pt x="72" y="83"/>
                      <a:pt x="73" y="85"/>
                      <a:pt x="75" y="86"/>
                    </a:cubicBezTo>
                    <a:cubicBezTo>
                      <a:pt x="75" y="87"/>
                      <a:pt x="76" y="87"/>
                      <a:pt x="76" y="87"/>
                    </a:cubicBezTo>
                    <a:cubicBezTo>
                      <a:pt x="78" y="87"/>
                      <a:pt x="78" y="85"/>
                      <a:pt x="78" y="85"/>
                    </a:cubicBezTo>
                    <a:cubicBezTo>
                      <a:pt x="78" y="83"/>
                      <a:pt x="78" y="83"/>
                      <a:pt x="78" y="81"/>
                    </a:cubicBezTo>
                    <a:cubicBezTo>
                      <a:pt x="77" y="80"/>
                      <a:pt x="78" y="80"/>
                      <a:pt x="78" y="79"/>
                    </a:cubicBezTo>
                    <a:cubicBezTo>
                      <a:pt x="82" y="78"/>
                      <a:pt x="82" y="75"/>
                      <a:pt x="81" y="72"/>
                    </a:cubicBezTo>
                    <a:cubicBezTo>
                      <a:pt x="81" y="70"/>
                      <a:pt x="81" y="68"/>
                      <a:pt x="79" y="65"/>
                    </a:cubicBezTo>
                    <a:cubicBezTo>
                      <a:pt x="78" y="63"/>
                      <a:pt x="75" y="62"/>
                      <a:pt x="71" y="63"/>
                    </a:cubicBezTo>
                    <a:cubicBezTo>
                      <a:pt x="70" y="63"/>
                      <a:pt x="69" y="65"/>
                      <a:pt x="69" y="66"/>
                    </a:cubicBezTo>
                    <a:cubicBezTo>
                      <a:pt x="70" y="68"/>
                      <a:pt x="71" y="70"/>
                      <a:pt x="72" y="71"/>
                    </a:cubicBezTo>
                    <a:close/>
                    <a:moveTo>
                      <a:pt x="65" y="90"/>
                    </a:moveTo>
                    <a:cubicBezTo>
                      <a:pt x="66" y="88"/>
                      <a:pt x="66" y="87"/>
                      <a:pt x="66" y="85"/>
                    </a:cubicBezTo>
                    <a:cubicBezTo>
                      <a:pt x="67" y="84"/>
                      <a:pt x="67" y="83"/>
                      <a:pt x="67" y="82"/>
                    </a:cubicBezTo>
                    <a:cubicBezTo>
                      <a:pt x="67" y="81"/>
                      <a:pt x="67" y="81"/>
                      <a:pt x="66" y="80"/>
                    </a:cubicBezTo>
                    <a:cubicBezTo>
                      <a:pt x="66" y="80"/>
                      <a:pt x="66" y="80"/>
                      <a:pt x="65" y="81"/>
                    </a:cubicBezTo>
                    <a:cubicBezTo>
                      <a:pt x="64" y="82"/>
                      <a:pt x="63" y="83"/>
                      <a:pt x="63" y="83"/>
                    </a:cubicBezTo>
                    <a:cubicBezTo>
                      <a:pt x="63" y="85"/>
                      <a:pt x="63" y="88"/>
                      <a:pt x="63" y="90"/>
                    </a:cubicBezTo>
                    <a:cubicBezTo>
                      <a:pt x="63" y="90"/>
                      <a:pt x="64" y="90"/>
                      <a:pt x="65" y="90"/>
                    </a:cubicBezTo>
                    <a:close/>
                    <a:moveTo>
                      <a:pt x="53" y="83"/>
                    </a:moveTo>
                    <a:cubicBezTo>
                      <a:pt x="54" y="82"/>
                      <a:pt x="55" y="81"/>
                      <a:pt x="55" y="80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3"/>
                      <a:pt x="55" y="86"/>
                      <a:pt x="53" y="89"/>
                    </a:cubicBezTo>
                    <a:cubicBezTo>
                      <a:pt x="50" y="92"/>
                      <a:pt x="51" y="93"/>
                      <a:pt x="54" y="95"/>
                    </a:cubicBezTo>
                    <a:cubicBezTo>
                      <a:pt x="55" y="96"/>
                      <a:pt x="57" y="97"/>
                      <a:pt x="58" y="98"/>
                    </a:cubicBezTo>
                    <a:cubicBezTo>
                      <a:pt x="59" y="98"/>
                      <a:pt x="61" y="98"/>
                      <a:pt x="61" y="96"/>
                    </a:cubicBezTo>
                    <a:cubicBezTo>
                      <a:pt x="61" y="94"/>
                      <a:pt x="63" y="92"/>
                      <a:pt x="63" y="90"/>
                    </a:cubicBezTo>
                    <a:cubicBezTo>
                      <a:pt x="63" y="90"/>
                      <a:pt x="63" y="90"/>
                      <a:pt x="63" y="90"/>
                    </a:cubicBezTo>
                    <a:cubicBezTo>
                      <a:pt x="61" y="88"/>
                      <a:pt x="61" y="85"/>
                      <a:pt x="63" y="83"/>
                    </a:cubicBezTo>
                    <a:cubicBezTo>
                      <a:pt x="63" y="80"/>
                      <a:pt x="60" y="80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8" y="78"/>
                      <a:pt x="58" y="77"/>
                      <a:pt x="58" y="76"/>
                    </a:cubicBezTo>
                    <a:cubicBezTo>
                      <a:pt x="58" y="75"/>
                      <a:pt x="58" y="75"/>
                      <a:pt x="57" y="74"/>
                    </a:cubicBezTo>
                    <a:cubicBezTo>
                      <a:pt x="54" y="72"/>
                      <a:pt x="50" y="71"/>
                      <a:pt x="47" y="70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6" y="74"/>
                      <a:pt x="47" y="78"/>
                      <a:pt x="47" y="82"/>
                    </a:cubicBezTo>
                    <a:cubicBezTo>
                      <a:pt x="47" y="83"/>
                      <a:pt x="48" y="83"/>
                      <a:pt x="50" y="83"/>
                    </a:cubicBezTo>
                    <a:cubicBezTo>
                      <a:pt x="51" y="84"/>
                      <a:pt x="53" y="84"/>
                      <a:pt x="53" y="83"/>
                    </a:cubicBezTo>
                    <a:close/>
                    <a:moveTo>
                      <a:pt x="70" y="93"/>
                    </a:moveTo>
                    <a:cubicBezTo>
                      <a:pt x="71" y="92"/>
                      <a:pt x="72" y="90"/>
                      <a:pt x="71" y="89"/>
                    </a:cubicBezTo>
                    <a:cubicBezTo>
                      <a:pt x="71" y="88"/>
                      <a:pt x="70" y="88"/>
                      <a:pt x="68" y="88"/>
                    </a:cubicBezTo>
                    <a:cubicBezTo>
                      <a:pt x="68" y="88"/>
                      <a:pt x="66" y="89"/>
                      <a:pt x="65" y="90"/>
                    </a:cubicBezTo>
                    <a:cubicBezTo>
                      <a:pt x="67" y="93"/>
                      <a:pt x="68" y="93"/>
                      <a:pt x="70" y="93"/>
                    </a:cubicBezTo>
                    <a:close/>
                    <a:moveTo>
                      <a:pt x="63" y="83"/>
                    </a:moveTo>
                    <a:cubicBezTo>
                      <a:pt x="63" y="83"/>
                      <a:pt x="63" y="83"/>
                      <a:pt x="63" y="83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63" y="83"/>
                      <a:pt x="63" y="83"/>
                      <a:pt x="63" y="83"/>
                    </a:cubicBezTo>
                    <a:close/>
                    <a:moveTo>
                      <a:pt x="65" y="90"/>
                    </a:moveTo>
                    <a:cubicBezTo>
                      <a:pt x="65" y="90"/>
                      <a:pt x="65" y="90"/>
                      <a:pt x="65" y="90"/>
                    </a:cubicBezTo>
                    <a:moveTo>
                      <a:pt x="19" y="82"/>
                    </a:moveTo>
                    <a:cubicBezTo>
                      <a:pt x="15" y="88"/>
                      <a:pt x="11" y="94"/>
                      <a:pt x="5" y="99"/>
                    </a:cubicBezTo>
                    <a:cubicBezTo>
                      <a:pt x="4" y="100"/>
                      <a:pt x="4" y="101"/>
                      <a:pt x="4" y="101"/>
                    </a:cubicBezTo>
                    <a:cubicBezTo>
                      <a:pt x="4" y="101"/>
                      <a:pt x="4" y="102"/>
                      <a:pt x="4" y="102"/>
                    </a:cubicBezTo>
                    <a:cubicBezTo>
                      <a:pt x="4" y="103"/>
                      <a:pt x="4" y="103"/>
                      <a:pt x="5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10" y="101"/>
                      <a:pt x="13" y="98"/>
                      <a:pt x="15" y="95"/>
                    </a:cubicBezTo>
                    <a:cubicBezTo>
                      <a:pt x="18" y="90"/>
                      <a:pt x="21" y="88"/>
                      <a:pt x="25" y="85"/>
                    </a:cubicBezTo>
                    <a:cubicBezTo>
                      <a:pt x="26" y="84"/>
                      <a:pt x="26" y="84"/>
                      <a:pt x="25" y="83"/>
                    </a:cubicBezTo>
                    <a:cubicBezTo>
                      <a:pt x="22" y="79"/>
                      <a:pt x="21" y="80"/>
                      <a:pt x="19" y="82"/>
                    </a:cubicBezTo>
                    <a:close/>
                    <a:moveTo>
                      <a:pt x="25" y="68"/>
                    </a:moveTo>
                    <a:cubicBezTo>
                      <a:pt x="25" y="69"/>
                      <a:pt x="25" y="70"/>
                      <a:pt x="25" y="70"/>
                    </a:cubicBezTo>
                    <a:cubicBezTo>
                      <a:pt x="26" y="71"/>
                      <a:pt x="28" y="70"/>
                      <a:pt x="29" y="68"/>
                    </a:cubicBezTo>
                    <a:cubicBezTo>
                      <a:pt x="28" y="68"/>
                      <a:pt x="27" y="67"/>
                      <a:pt x="26" y="66"/>
                    </a:cubicBezTo>
                    <a:cubicBezTo>
                      <a:pt x="25" y="66"/>
                      <a:pt x="25" y="67"/>
                      <a:pt x="25" y="68"/>
                    </a:cubicBezTo>
                    <a:close/>
                    <a:moveTo>
                      <a:pt x="48" y="65"/>
                    </a:moveTo>
                    <a:cubicBezTo>
                      <a:pt x="48" y="65"/>
                      <a:pt x="48" y="65"/>
                      <a:pt x="48" y="64"/>
                    </a:cubicBezTo>
                    <a:cubicBezTo>
                      <a:pt x="47" y="65"/>
                      <a:pt x="46" y="65"/>
                      <a:pt x="46" y="65"/>
                    </a:cubicBezTo>
                    <a:cubicBezTo>
                      <a:pt x="47" y="66"/>
                      <a:pt x="47" y="66"/>
                      <a:pt x="48" y="66"/>
                    </a:cubicBezTo>
                    <a:cubicBezTo>
                      <a:pt x="48" y="66"/>
                      <a:pt x="48" y="66"/>
                      <a:pt x="48" y="65"/>
                    </a:cubicBezTo>
                    <a:close/>
                    <a:moveTo>
                      <a:pt x="67" y="53"/>
                    </a:moveTo>
                    <a:cubicBezTo>
                      <a:pt x="67" y="53"/>
                      <a:pt x="68" y="52"/>
                      <a:pt x="68" y="51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67" y="50"/>
                      <a:pt x="66" y="50"/>
                      <a:pt x="66" y="50"/>
                    </a:cubicBezTo>
                    <a:cubicBezTo>
                      <a:pt x="65" y="51"/>
                      <a:pt x="66" y="53"/>
                      <a:pt x="67" y="53"/>
                    </a:cubicBezTo>
                    <a:close/>
                    <a:moveTo>
                      <a:pt x="40" y="129"/>
                    </a:moveTo>
                    <a:cubicBezTo>
                      <a:pt x="40" y="129"/>
                      <a:pt x="40" y="130"/>
                      <a:pt x="39" y="130"/>
                    </a:cubicBezTo>
                    <a:cubicBezTo>
                      <a:pt x="40" y="130"/>
                      <a:pt x="40" y="131"/>
                      <a:pt x="40" y="131"/>
                    </a:cubicBezTo>
                    <a:cubicBezTo>
                      <a:pt x="40" y="131"/>
                      <a:pt x="40" y="130"/>
                      <a:pt x="41" y="130"/>
                    </a:cubicBezTo>
                    <a:cubicBezTo>
                      <a:pt x="40" y="130"/>
                      <a:pt x="40" y="129"/>
                      <a:pt x="40" y="129"/>
                    </a:cubicBezTo>
                    <a:close/>
                    <a:moveTo>
                      <a:pt x="30" y="137"/>
                    </a:move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7"/>
                      <a:pt x="31" y="137"/>
                      <a:pt x="31" y="136"/>
                    </a:cubicBezTo>
                    <a:cubicBezTo>
                      <a:pt x="30" y="136"/>
                      <a:pt x="30" y="136"/>
                      <a:pt x="30" y="137"/>
                    </a:cubicBezTo>
                    <a:close/>
                    <a:moveTo>
                      <a:pt x="49" y="123"/>
                    </a:moveTo>
                    <a:cubicBezTo>
                      <a:pt x="48" y="123"/>
                      <a:pt x="48" y="123"/>
                      <a:pt x="48" y="124"/>
                    </a:cubicBezTo>
                    <a:cubicBezTo>
                      <a:pt x="48" y="125"/>
                      <a:pt x="49" y="125"/>
                      <a:pt x="50" y="125"/>
                    </a:cubicBezTo>
                    <a:cubicBezTo>
                      <a:pt x="50" y="125"/>
                      <a:pt x="50" y="124"/>
                      <a:pt x="50" y="123"/>
                    </a:cubicBezTo>
                    <a:cubicBezTo>
                      <a:pt x="50" y="123"/>
                      <a:pt x="50" y="122"/>
                      <a:pt x="49" y="123"/>
                    </a:cubicBezTo>
                    <a:close/>
                    <a:moveTo>
                      <a:pt x="32" y="53"/>
                    </a:moveTo>
                    <a:cubicBezTo>
                      <a:pt x="31" y="54"/>
                      <a:pt x="31" y="55"/>
                      <a:pt x="31" y="55"/>
                    </a:cubicBezTo>
                    <a:cubicBezTo>
                      <a:pt x="32" y="59"/>
                      <a:pt x="33" y="63"/>
                      <a:pt x="36" y="65"/>
                    </a:cubicBezTo>
                    <a:cubicBezTo>
                      <a:pt x="37" y="67"/>
                      <a:pt x="40" y="67"/>
                      <a:pt x="40" y="65"/>
                    </a:cubicBezTo>
                    <a:cubicBezTo>
                      <a:pt x="42" y="63"/>
                      <a:pt x="42" y="60"/>
                      <a:pt x="40" y="58"/>
                    </a:cubicBezTo>
                    <a:cubicBezTo>
                      <a:pt x="40" y="56"/>
                      <a:pt x="38" y="55"/>
                      <a:pt x="37" y="53"/>
                    </a:cubicBezTo>
                    <a:cubicBezTo>
                      <a:pt x="35" y="53"/>
                      <a:pt x="34" y="53"/>
                      <a:pt x="32" y="53"/>
                    </a:cubicBezTo>
                    <a:close/>
                    <a:moveTo>
                      <a:pt x="53" y="53"/>
                    </a:moveTo>
                    <a:cubicBezTo>
                      <a:pt x="53" y="53"/>
                      <a:pt x="53" y="53"/>
                      <a:pt x="53" y="53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5" y="54"/>
                      <a:pt x="56" y="55"/>
                      <a:pt x="56" y="55"/>
                    </a:cubicBezTo>
                    <a:cubicBezTo>
                      <a:pt x="57" y="58"/>
                      <a:pt x="58" y="60"/>
                      <a:pt x="61" y="60"/>
                    </a:cubicBezTo>
                    <a:cubicBezTo>
                      <a:pt x="62" y="61"/>
                      <a:pt x="62" y="63"/>
                      <a:pt x="61" y="63"/>
                    </a:cubicBezTo>
                    <a:cubicBezTo>
                      <a:pt x="58" y="66"/>
                      <a:pt x="58" y="67"/>
                      <a:pt x="61" y="69"/>
                    </a:cubicBezTo>
                    <a:cubicBezTo>
                      <a:pt x="62" y="69"/>
                      <a:pt x="63" y="70"/>
                      <a:pt x="64" y="70"/>
                    </a:cubicBezTo>
                    <a:cubicBezTo>
                      <a:pt x="65" y="70"/>
                      <a:pt x="66" y="69"/>
                      <a:pt x="66" y="69"/>
                    </a:cubicBezTo>
                    <a:cubicBezTo>
                      <a:pt x="66" y="66"/>
                      <a:pt x="67" y="64"/>
                      <a:pt x="67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4" y="57"/>
                      <a:pt x="63" y="56"/>
                      <a:pt x="63" y="54"/>
                    </a:cubicBezTo>
                    <a:cubicBezTo>
                      <a:pt x="63" y="50"/>
                      <a:pt x="60" y="49"/>
                      <a:pt x="57" y="48"/>
                    </a:cubicBezTo>
                    <a:cubicBezTo>
                      <a:pt x="55" y="47"/>
                      <a:pt x="55" y="45"/>
                      <a:pt x="53" y="45"/>
                    </a:cubicBezTo>
                    <a:cubicBezTo>
                      <a:pt x="52" y="44"/>
                      <a:pt x="50" y="44"/>
                      <a:pt x="49" y="45"/>
                    </a:cubicBezTo>
                    <a:cubicBezTo>
                      <a:pt x="48" y="45"/>
                      <a:pt x="48" y="45"/>
                      <a:pt x="47" y="45"/>
                    </a:cubicBezTo>
                    <a:cubicBezTo>
                      <a:pt x="46" y="45"/>
                      <a:pt x="46" y="45"/>
                      <a:pt x="45" y="45"/>
                    </a:cubicBezTo>
                    <a:cubicBezTo>
                      <a:pt x="45" y="45"/>
                      <a:pt x="44" y="45"/>
                      <a:pt x="43" y="45"/>
                    </a:cubicBezTo>
                    <a:cubicBezTo>
                      <a:pt x="43" y="45"/>
                      <a:pt x="43" y="43"/>
                      <a:pt x="43" y="42"/>
                    </a:cubicBezTo>
                    <a:cubicBezTo>
                      <a:pt x="45" y="38"/>
                      <a:pt x="45" y="38"/>
                      <a:pt x="42" y="38"/>
                    </a:cubicBezTo>
                    <a:cubicBezTo>
                      <a:pt x="40" y="38"/>
                      <a:pt x="40" y="37"/>
                      <a:pt x="40" y="36"/>
                    </a:cubicBezTo>
                    <a:cubicBezTo>
                      <a:pt x="40" y="33"/>
                      <a:pt x="40" y="31"/>
                      <a:pt x="42" y="30"/>
                    </a:cubicBezTo>
                    <a:cubicBezTo>
                      <a:pt x="43" y="28"/>
                      <a:pt x="43" y="28"/>
                      <a:pt x="44" y="27"/>
                    </a:cubicBezTo>
                    <a:cubicBezTo>
                      <a:pt x="47" y="23"/>
                      <a:pt x="48" y="18"/>
                      <a:pt x="45" y="13"/>
                    </a:cubicBezTo>
                    <a:cubicBezTo>
                      <a:pt x="44" y="10"/>
                      <a:pt x="43" y="8"/>
                      <a:pt x="44" y="4"/>
                    </a:cubicBezTo>
                    <a:cubicBezTo>
                      <a:pt x="44" y="3"/>
                      <a:pt x="43" y="3"/>
                      <a:pt x="42" y="3"/>
                    </a:cubicBezTo>
                    <a:cubicBezTo>
                      <a:pt x="39" y="3"/>
                      <a:pt x="36" y="3"/>
                      <a:pt x="34" y="1"/>
                    </a:cubicBezTo>
                    <a:cubicBezTo>
                      <a:pt x="30" y="0"/>
                      <a:pt x="27" y="3"/>
                      <a:pt x="27" y="5"/>
                    </a:cubicBezTo>
                    <a:cubicBezTo>
                      <a:pt x="26" y="7"/>
                      <a:pt x="26" y="8"/>
                      <a:pt x="25" y="10"/>
                    </a:cubicBezTo>
                    <a:cubicBezTo>
                      <a:pt x="25" y="14"/>
                      <a:pt x="25" y="18"/>
                      <a:pt x="25" y="22"/>
                    </a:cubicBezTo>
                    <a:cubicBezTo>
                      <a:pt x="24" y="24"/>
                      <a:pt x="24" y="25"/>
                      <a:pt x="22" y="26"/>
                    </a:cubicBezTo>
                    <a:cubicBezTo>
                      <a:pt x="22" y="26"/>
                      <a:pt x="22" y="28"/>
                      <a:pt x="22" y="28"/>
                    </a:cubicBezTo>
                    <a:cubicBezTo>
                      <a:pt x="22" y="32"/>
                      <a:pt x="23" y="35"/>
                      <a:pt x="25" y="39"/>
                    </a:cubicBezTo>
                    <a:cubicBezTo>
                      <a:pt x="26" y="41"/>
                      <a:pt x="27" y="43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3"/>
                      <a:pt x="30" y="43"/>
                      <a:pt x="31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8"/>
                      <a:pt x="31" y="50"/>
                      <a:pt x="35" y="52"/>
                    </a:cubicBezTo>
                    <a:cubicBezTo>
                      <a:pt x="35" y="52"/>
                      <a:pt x="36" y="53"/>
                      <a:pt x="37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8" y="53"/>
                      <a:pt x="40" y="52"/>
                      <a:pt x="42" y="50"/>
                    </a:cubicBezTo>
                    <a:cubicBezTo>
                      <a:pt x="43" y="50"/>
                      <a:pt x="44" y="50"/>
                      <a:pt x="45" y="51"/>
                    </a:cubicBezTo>
                    <a:cubicBezTo>
                      <a:pt x="45" y="52"/>
                      <a:pt x="45" y="53"/>
                      <a:pt x="46" y="53"/>
                    </a:cubicBezTo>
                    <a:cubicBezTo>
                      <a:pt x="49" y="55"/>
                      <a:pt x="51" y="55"/>
                      <a:pt x="53" y="53"/>
                    </a:cubicBezTo>
                    <a:close/>
                    <a:moveTo>
                      <a:pt x="46" y="53"/>
                    </a:move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3"/>
                      <a:pt x="46" y="53"/>
                      <a:pt x="47" y="53"/>
                    </a:cubicBezTo>
                    <a:lnTo>
                      <a:pt x="46" y="53"/>
                    </a:lnTo>
                    <a:close/>
                    <a:moveTo>
                      <a:pt x="45" y="54"/>
                    </a:moveTo>
                    <a:cubicBezTo>
                      <a:pt x="45" y="54"/>
                      <a:pt x="45" y="55"/>
                      <a:pt x="45" y="55"/>
                    </a:cubicBezTo>
                    <a:cubicBezTo>
                      <a:pt x="46" y="54"/>
                      <a:pt x="46" y="54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lose/>
                    <a:moveTo>
                      <a:pt x="1" y="110"/>
                    </a:moveTo>
                    <a:cubicBezTo>
                      <a:pt x="1" y="109"/>
                      <a:pt x="1" y="109"/>
                      <a:pt x="1" y="109"/>
                    </a:cubicBezTo>
                    <a:cubicBezTo>
                      <a:pt x="0" y="109"/>
                      <a:pt x="0" y="109"/>
                      <a:pt x="0" y="109"/>
                    </a:cubicBezTo>
                    <a:lnTo>
                      <a:pt x="1" y="110"/>
                    </a:lnTo>
                    <a:close/>
                    <a:moveTo>
                      <a:pt x="90" y="102"/>
                    </a:moveTo>
                    <a:cubicBezTo>
                      <a:pt x="90" y="100"/>
                      <a:pt x="89" y="98"/>
                      <a:pt x="88" y="96"/>
                    </a:cubicBezTo>
                    <a:cubicBezTo>
                      <a:pt x="86" y="94"/>
                      <a:pt x="84" y="93"/>
                      <a:pt x="83" y="90"/>
                    </a:cubicBezTo>
                    <a:cubicBezTo>
                      <a:pt x="83" y="88"/>
                      <a:pt x="82" y="88"/>
                      <a:pt x="81" y="88"/>
                    </a:cubicBezTo>
                    <a:cubicBezTo>
                      <a:pt x="81" y="89"/>
                      <a:pt x="81" y="89"/>
                      <a:pt x="81" y="90"/>
                    </a:cubicBezTo>
                    <a:cubicBezTo>
                      <a:pt x="81" y="92"/>
                      <a:pt x="81" y="94"/>
                      <a:pt x="79" y="96"/>
                    </a:cubicBezTo>
                    <a:cubicBezTo>
                      <a:pt x="78" y="98"/>
                      <a:pt x="76" y="99"/>
                      <a:pt x="74" y="101"/>
                    </a:cubicBezTo>
                    <a:cubicBezTo>
                      <a:pt x="73" y="101"/>
                      <a:pt x="73" y="103"/>
                      <a:pt x="72" y="103"/>
                    </a:cubicBezTo>
                    <a:cubicBezTo>
                      <a:pt x="71" y="104"/>
                      <a:pt x="70" y="105"/>
                      <a:pt x="69" y="106"/>
                    </a:cubicBezTo>
                    <a:cubicBezTo>
                      <a:pt x="68" y="106"/>
                      <a:pt x="68" y="106"/>
                      <a:pt x="66" y="105"/>
                    </a:cubicBezTo>
                    <a:cubicBezTo>
                      <a:pt x="64" y="102"/>
                      <a:pt x="63" y="101"/>
                      <a:pt x="59" y="104"/>
                    </a:cubicBezTo>
                    <a:cubicBezTo>
                      <a:pt x="57" y="106"/>
                      <a:pt x="55" y="108"/>
                      <a:pt x="53" y="109"/>
                    </a:cubicBezTo>
                    <a:cubicBezTo>
                      <a:pt x="50" y="110"/>
                      <a:pt x="49" y="113"/>
                      <a:pt x="49" y="116"/>
                    </a:cubicBezTo>
                    <a:cubicBezTo>
                      <a:pt x="49" y="116"/>
                      <a:pt x="48" y="116"/>
                      <a:pt x="49" y="116"/>
                    </a:cubicBezTo>
                    <a:cubicBezTo>
                      <a:pt x="49" y="117"/>
                      <a:pt x="49" y="118"/>
                      <a:pt x="50" y="118"/>
                    </a:cubicBezTo>
                    <a:cubicBezTo>
                      <a:pt x="50" y="118"/>
                      <a:pt x="51" y="118"/>
                      <a:pt x="51" y="118"/>
                    </a:cubicBezTo>
                    <a:cubicBezTo>
                      <a:pt x="53" y="117"/>
                      <a:pt x="53" y="116"/>
                      <a:pt x="55" y="115"/>
                    </a:cubicBezTo>
                    <a:cubicBezTo>
                      <a:pt x="58" y="115"/>
                      <a:pt x="61" y="116"/>
                      <a:pt x="65" y="114"/>
                    </a:cubicBezTo>
                    <a:cubicBezTo>
                      <a:pt x="66" y="113"/>
                      <a:pt x="68" y="116"/>
                      <a:pt x="68" y="117"/>
                    </a:cubicBezTo>
                    <a:cubicBezTo>
                      <a:pt x="68" y="118"/>
                      <a:pt x="68" y="120"/>
                      <a:pt x="68" y="121"/>
                    </a:cubicBezTo>
                    <a:cubicBezTo>
                      <a:pt x="68" y="126"/>
                      <a:pt x="71" y="130"/>
                      <a:pt x="76" y="131"/>
                    </a:cubicBezTo>
                    <a:cubicBezTo>
                      <a:pt x="78" y="132"/>
                      <a:pt x="80" y="132"/>
                      <a:pt x="81" y="132"/>
                    </a:cubicBezTo>
                    <a:cubicBezTo>
                      <a:pt x="83" y="132"/>
                      <a:pt x="84" y="131"/>
                      <a:pt x="84" y="131"/>
                    </a:cubicBezTo>
                    <a:cubicBezTo>
                      <a:pt x="86" y="130"/>
                      <a:pt x="86" y="128"/>
                      <a:pt x="86" y="126"/>
                    </a:cubicBezTo>
                    <a:cubicBezTo>
                      <a:pt x="85" y="124"/>
                      <a:pt x="84" y="123"/>
                      <a:pt x="84" y="120"/>
                    </a:cubicBezTo>
                    <a:cubicBezTo>
                      <a:pt x="86" y="119"/>
                      <a:pt x="86" y="119"/>
                      <a:pt x="86" y="119"/>
                    </a:cubicBezTo>
                    <a:cubicBezTo>
                      <a:pt x="86" y="119"/>
                      <a:pt x="87" y="120"/>
                      <a:pt x="88" y="121"/>
                    </a:cubicBezTo>
                    <a:cubicBezTo>
                      <a:pt x="89" y="123"/>
                      <a:pt x="89" y="123"/>
                      <a:pt x="91" y="121"/>
                    </a:cubicBezTo>
                    <a:cubicBezTo>
                      <a:pt x="94" y="119"/>
                      <a:pt x="94" y="116"/>
                      <a:pt x="93" y="113"/>
                    </a:cubicBezTo>
                    <a:cubicBezTo>
                      <a:pt x="92" y="109"/>
                      <a:pt x="91" y="106"/>
                      <a:pt x="90" y="102"/>
                    </a:cubicBezTo>
                    <a:close/>
                    <a:moveTo>
                      <a:pt x="95" y="146"/>
                    </a:moveTo>
                    <a:cubicBezTo>
                      <a:pt x="95" y="147"/>
                      <a:pt x="96" y="147"/>
                      <a:pt x="96" y="148"/>
                    </a:cubicBezTo>
                    <a:cubicBezTo>
                      <a:pt x="96" y="147"/>
                      <a:pt x="96" y="147"/>
                      <a:pt x="96" y="147"/>
                    </a:cubicBezTo>
                    <a:cubicBezTo>
                      <a:pt x="96" y="146"/>
                      <a:pt x="96" y="146"/>
                      <a:pt x="95" y="146"/>
                    </a:cubicBez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" name="Freeform 399"/>
              <p:cNvSpPr>
                <a:spLocks noEditPoints="1"/>
              </p:cNvSpPr>
              <p:nvPr/>
            </p:nvSpPr>
            <p:spPr bwMode="auto">
              <a:xfrm>
                <a:off x="5874" y="2537"/>
                <a:ext cx="197" cy="304"/>
              </a:xfrm>
              <a:custGeom>
                <a:avLst/>
                <a:gdLst>
                  <a:gd name="T0" fmla="*/ 72 w 96"/>
                  <a:gd name="T1" fmla="*/ 72 h 148"/>
                  <a:gd name="T2" fmla="*/ 72 w 96"/>
                  <a:gd name="T3" fmla="*/ 72 h 148"/>
                  <a:gd name="T4" fmla="*/ 75 w 96"/>
                  <a:gd name="T5" fmla="*/ 86 h 148"/>
                  <a:gd name="T6" fmla="*/ 78 w 96"/>
                  <a:gd name="T7" fmla="*/ 79 h 148"/>
                  <a:gd name="T8" fmla="*/ 69 w 96"/>
                  <a:gd name="T9" fmla="*/ 66 h 148"/>
                  <a:gd name="T10" fmla="*/ 67 w 96"/>
                  <a:gd name="T11" fmla="*/ 82 h 148"/>
                  <a:gd name="T12" fmla="*/ 63 w 96"/>
                  <a:gd name="T13" fmla="*/ 90 h 148"/>
                  <a:gd name="T14" fmla="*/ 55 w 96"/>
                  <a:gd name="T15" fmla="*/ 81 h 148"/>
                  <a:gd name="T16" fmla="*/ 58 w 96"/>
                  <a:gd name="T17" fmla="*/ 98 h 148"/>
                  <a:gd name="T18" fmla="*/ 63 w 96"/>
                  <a:gd name="T19" fmla="*/ 83 h 148"/>
                  <a:gd name="T20" fmla="*/ 58 w 96"/>
                  <a:gd name="T21" fmla="*/ 76 h 148"/>
                  <a:gd name="T22" fmla="*/ 47 w 96"/>
                  <a:gd name="T23" fmla="*/ 82 h 148"/>
                  <a:gd name="T24" fmla="*/ 71 w 96"/>
                  <a:gd name="T25" fmla="*/ 89 h 148"/>
                  <a:gd name="T26" fmla="*/ 63 w 96"/>
                  <a:gd name="T27" fmla="*/ 83 h 148"/>
                  <a:gd name="T28" fmla="*/ 65 w 96"/>
                  <a:gd name="T29" fmla="*/ 90 h 148"/>
                  <a:gd name="T30" fmla="*/ 4 w 96"/>
                  <a:gd name="T31" fmla="*/ 101 h 148"/>
                  <a:gd name="T32" fmla="*/ 15 w 96"/>
                  <a:gd name="T33" fmla="*/ 95 h 148"/>
                  <a:gd name="T34" fmla="*/ 25 w 96"/>
                  <a:gd name="T35" fmla="*/ 68 h 148"/>
                  <a:gd name="T36" fmla="*/ 25 w 96"/>
                  <a:gd name="T37" fmla="*/ 68 h 148"/>
                  <a:gd name="T38" fmla="*/ 48 w 96"/>
                  <a:gd name="T39" fmla="*/ 66 h 148"/>
                  <a:gd name="T40" fmla="*/ 68 w 96"/>
                  <a:gd name="T41" fmla="*/ 50 h 148"/>
                  <a:gd name="T42" fmla="*/ 39 w 96"/>
                  <a:gd name="T43" fmla="*/ 130 h 148"/>
                  <a:gd name="T44" fmla="*/ 30 w 96"/>
                  <a:gd name="T45" fmla="*/ 137 h 148"/>
                  <a:gd name="T46" fmla="*/ 49 w 96"/>
                  <a:gd name="T47" fmla="*/ 123 h 148"/>
                  <a:gd name="T48" fmla="*/ 49 w 96"/>
                  <a:gd name="T49" fmla="*/ 123 h 148"/>
                  <a:gd name="T50" fmla="*/ 40 w 96"/>
                  <a:gd name="T51" fmla="*/ 65 h 148"/>
                  <a:gd name="T52" fmla="*/ 53 w 96"/>
                  <a:gd name="T53" fmla="*/ 53 h 148"/>
                  <a:gd name="T54" fmla="*/ 56 w 96"/>
                  <a:gd name="T55" fmla="*/ 55 h 148"/>
                  <a:gd name="T56" fmla="*/ 64 w 96"/>
                  <a:gd name="T57" fmla="*/ 70 h 148"/>
                  <a:gd name="T58" fmla="*/ 63 w 96"/>
                  <a:gd name="T59" fmla="*/ 54 h 148"/>
                  <a:gd name="T60" fmla="*/ 47 w 96"/>
                  <a:gd name="T61" fmla="*/ 45 h 148"/>
                  <a:gd name="T62" fmla="*/ 42 w 96"/>
                  <a:gd name="T63" fmla="*/ 38 h 148"/>
                  <a:gd name="T64" fmla="*/ 45 w 96"/>
                  <a:gd name="T65" fmla="*/ 13 h 148"/>
                  <a:gd name="T66" fmla="*/ 27 w 96"/>
                  <a:gd name="T67" fmla="*/ 5 h 148"/>
                  <a:gd name="T68" fmla="*/ 22 w 96"/>
                  <a:gd name="T69" fmla="*/ 28 h 148"/>
                  <a:gd name="T70" fmla="*/ 31 w 96"/>
                  <a:gd name="T71" fmla="*/ 44 h 148"/>
                  <a:gd name="T72" fmla="*/ 37 w 96"/>
                  <a:gd name="T73" fmla="*/ 53 h 148"/>
                  <a:gd name="T74" fmla="*/ 45 w 96"/>
                  <a:gd name="T75" fmla="*/ 51 h 148"/>
                  <a:gd name="T76" fmla="*/ 46 w 96"/>
                  <a:gd name="T77" fmla="*/ 53 h 148"/>
                  <a:gd name="T78" fmla="*/ 45 w 96"/>
                  <a:gd name="T79" fmla="*/ 55 h 148"/>
                  <a:gd name="T80" fmla="*/ 1 w 96"/>
                  <a:gd name="T81" fmla="*/ 109 h 148"/>
                  <a:gd name="T82" fmla="*/ 88 w 96"/>
                  <a:gd name="T83" fmla="*/ 96 h 148"/>
                  <a:gd name="T84" fmla="*/ 79 w 96"/>
                  <a:gd name="T85" fmla="*/ 96 h 148"/>
                  <a:gd name="T86" fmla="*/ 66 w 96"/>
                  <a:gd name="T87" fmla="*/ 105 h 148"/>
                  <a:gd name="T88" fmla="*/ 49 w 96"/>
                  <a:gd name="T89" fmla="*/ 116 h 148"/>
                  <a:gd name="T90" fmla="*/ 65 w 96"/>
                  <a:gd name="T91" fmla="*/ 114 h 148"/>
                  <a:gd name="T92" fmla="*/ 81 w 96"/>
                  <a:gd name="T93" fmla="*/ 132 h 148"/>
                  <a:gd name="T94" fmla="*/ 86 w 96"/>
                  <a:gd name="T95" fmla="*/ 119 h 148"/>
                  <a:gd name="T96" fmla="*/ 90 w 96"/>
                  <a:gd name="T97" fmla="*/ 102 h 148"/>
                  <a:gd name="T98" fmla="*/ 95 w 96"/>
                  <a:gd name="T99" fmla="*/ 14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" h="148">
                    <a:moveTo>
                      <a:pt x="72" y="71"/>
                    </a:move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2"/>
                      <a:pt x="73" y="73"/>
                      <a:pt x="73" y="73"/>
                    </a:cubicBezTo>
                    <a:cubicBezTo>
                      <a:pt x="73" y="73"/>
                      <a:pt x="73" y="73"/>
                      <a:pt x="73" y="73"/>
                    </a:cubicBezTo>
                    <a:cubicBezTo>
                      <a:pt x="73" y="74"/>
                      <a:pt x="72" y="74"/>
                      <a:pt x="72" y="73"/>
                    </a:cubicBezTo>
                    <a:cubicBezTo>
                      <a:pt x="72" y="73"/>
                      <a:pt x="72" y="72"/>
                      <a:pt x="72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9" y="75"/>
                      <a:pt x="69" y="78"/>
                      <a:pt x="71" y="80"/>
                    </a:cubicBezTo>
                    <a:cubicBezTo>
                      <a:pt x="72" y="83"/>
                      <a:pt x="73" y="85"/>
                      <a:pt x="75" y="86"/>
                    </a:cubicBezTo>
                    <a:cubicBezTo>
                      <a:pt x="75" y="87"/>
                      <a:pt x="76" y="87"/>
                      <a:pt x="76" y="87"/>
                    </a:cubicBezTo>
                    <a:cubicBezTo>
                      <a:pt x="78" y="87"/>
                      <a:pt x="78" y="85"/>
                      <a:pt x="78" y="85"/>
                    </a:cubicBezTo>
                    <a:cubicBezTo>
                      <a:pt x="78" y="83"/>
                      <a:pt x="78" y="83"/>
                      <a:pt x="78" y="81"/>
                    </a:cubicBezTo>
                    <a:cubicBezTo>
                      <a:pt x="77" y="80"/>
                      <a:pt x="78" y="80"/>
                      <a:pt x="78" y="79"/>
                    </a:cubicBezTo>
                    <a:cubicBezTo>
                      <a:pt x="82" y="78"/>
                      <a:pt x="82" y="75"/>
                      <a:pt x="81" y="72"/>
                    </a:cubicBezTo>
                    <a:cubicBezTo>
                      <a:pt x="81" y="70"/>
                      <a:pt x="81" y="68"/>
                      <a:pt x="79" y="65"/>
                    </a:cubicBezTo>
                    <a:cubicBezTo>
                      <a:pt x="78" y="63"/>
                      <a:pt x="75" y="62"/>
                      <a:pt x="71" y="63"/>
                    </a:cubicBezTo>
                    <a:cubicBezTo>
                      <a:pt x="70" y="63"/>
                      <a:pt x="69" y="65"/>
                      <a:pt x="69" y="66"/>
                    </a:cubicBezTo>
                    <a:cubicBezTo>
                      <a:pt x="70" y="68"/>
                      <a:pt x="71" y="70"/>
                      <a:pt x="72" y="71"/>
                    </a:cubicBezTo>
                    <a:close/>
                    <a:moveTo>
                      <a:pt x="65" y="90"/>
                    </a:moveTo>
                    <a:cubicBezTo>
                      <a:pt x="66" y="88"/>
                      <a:pt x="66" y="87"/>
                      <a:pt x="66" y="85"/>
                    </a:cubicBezTo>
                    <a:cubicBezTo>
                      <a:pt x="67" y="84"/>
                      <a:pt x="67" y="83"/>
                      <a:pt x="67" y="82"/>
                    </a:cubicBezTo>
                    <a:cubicBezTo>
                      <a:pt x="67" y="81"/>
                      <a:pt x="67" y="81"/>
                      <a:pt x="66" y="80"/>
                    </a:cubicBezTo>
                    <a:cubicBezTo>
                      <a:pt x="66" y="80"/>
                      <a:pt x="66" y="80"/>
                      <a:pt x="65" y="81"/>
                    </a:cubicBezTo>
                    <a:cubicBezTo>
                      <a:pt x="64" y="82"/>
                      <a:pt x="63" y="83"/>
                      <a:pt x="63" y="83"/>
                    </a:cubicBezTo>
                    <a:cubicBezTo>
                      <a:pt x="63" y="85"/>
                      <a:pt x="63" y="88"/>
                      <a:pt x="63" y="90"/>
                    </a:cubicBezTo>
                    <a:cubicBezTo>
                      <a:pt x="63" y="90"/>
                      <a:pt x="64" y="90"/>
                      <a:pt x="65" y="90"/>
                    </a:cubicBezTo>
                    <a:close/>
                    <a:moveTo>
                      <a:pt x="53" y="83"/>
                    </a:moveTo>
                    <a:cubicBezTo>
                      <a:pt x="54" y="82"/>
                      <a:pt x="55" y="81"/>
                      <a:pt x="55" y="80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3"/>
                      <a:pt x="55" y="86"/>
                      <a:pt x="53" y="89"/>
                    </a:cubicBezTo>
                    <a:cubicBezTo>
                      <a:pt x="50" y="92"/>
                      <a:pt x="51" y="93"/>
                      <a:pt x="54" y="95"/>
                    </a:cubicBezTo>
                    <a:cubicBezTo>
                      <a:pt x="55" y="96"/>
                      <a:pt x="57" y="97"/>
                      <a:pt x="58" y="98"/>
                    </a:cubicBezTo>
                    <a:cubicBezTo>
                      <a:pt x="59" y="98"/>
                      <a:pt x="61" y="98"/>
                      <a:pt x="61" y="96"/>
                    </a:cubicBezTo>
                    <a:cubicBezTo>
                      <a:pt x="61" y="94"/>
                      <a:pt x="63" y="92"/>
                      <a:pt x="63" y="90"/>
                    </a:cubicBezTo>
                    <a:cubicBezTo>
                      <a:pt x="63" y="90"/>
                      <a:pt x="63" y="90"/>
                      <a:pt x="63" y="90"/>
                    </a:cubicBezTo>
                    <a:cubicBezTo>
                      <a:pt x="61" y="88"/>
                      <a:pt x="61" y="85"/>
                      <a:pt x="63" y="83"/>
                    </a:cubicBezTo>
                    <a:cubicBezTo>
                      <a:pt x="63" y="80"/>
                      <a:pt x="60" y="80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8" y="78"/>
                      <a:pt x="58" y="77"/>
                      <a:pt x="58" y="76"/>
                    </a:cubicBezTo>
                    <a:cubicBezTo>
                      <a:pt x="58" y="75"/>
                      <a:pt x="58" y="75"/>
                      <a:pt x="57" y="74"/>
                    </a:cubicBezTo>
                    <a:cubicBezTo>
                      <a:pt x="54" y="72"/>
                      <a:pt x="50" y="71"/>
                      <a:pt x="47" y="70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6" y="74"/>
                      <a:pt x="47" y="78"/>
                      <a:pt x="47" y="82"/>
                    </a:cubicBezTo>
                    <a:cubicBezTo>
                      <a:pt x="47" y="83"/>
                      <a:pt x="48" y="83"/>
                      <a:pt x="50" y="83"/>
                    </a:cubicBezTo>
                    <a:cubicBezTo>
                      <a:pt x="51" y="84"/>
                      <a:pt x="53" y="84"/>
                      <a:pt x="53" y="83"/>
                    </a:cubicBezTo>
                    <a:close/>
                    <a:moveTo>
                      <a:pt x="70" y="93"/>
                    </a:moveTo>
                    <a:cubicBezTo>
                      <a:pt x="71" y="92"/>
                      <a:pt x="72" y="90"/>
                      <a:pt x="71" y="89"/>
                    </a:cubicBezTo>
                    <a:cubicBezTo>
                      <a:pt x="71" y="88"/>
                      <a:pt x="70" y="88"/>
                      <a:pt x="68" y="88"/>
                    </a:cubicBezTo>
                    <a:cubicBezTo>
                      <a:pt x="68" y="88"/>
                      <a:pt x="66" y="89"/>
                      <a:pt x="65" y="90"/>
                    </a:cubicBezTo>
                    <a:cubicBezTo>
                      <a:pt x="67" y="93"/>
                      <a:pt x="68" y="93"/>
                      <a:pt x="70" y="93"/>
                    </a:cubicBezTo>
                    <a:close/>
                    <a:moveTo>
                      <a:pt x="63" y="83"/>
                    </a:moveTo>
                    <a:cubicBezTo>
                      <a:pt x="63" y="83"/>
                      <a:pt x="63" y="83"/>
                      <a:pt x="63" y="83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63" y="83"/>
                      <a:pt x="63" y="83"/>
                      <a:pt x="63" y="83"/>
                    </a:cubicBezTo>
                    <a:close/>
                    <a:moveTo>
                      <a:pt x="65" y="90"/>
                    </a:moveTo>
                    <a:cubicBezTo>
                      <a:pt x="65" y="90"/>
                      <a:pt x="65" y="90"/>
                      <a:pt x="65" y="90"/>
                    </a:cubicBezTo>
                    <a:moveTo>
                      <a:pt x="19" y="82"/>
                    </a:moveTo>
                    <a:cubicBezTo>
                      <a:pt x="15" y="88"/>
                      <a:pt x="11" y="94"/>
                      <a:pt x="5" y="99"/>
                    </a:cubicBezTo>
                    <a:cubicBezTo>
                      <a:pt x="4" y="100"/>
                      <a:pt x="4" y="101"/>
                      <a:pt x="4" y="101"/>
                    </a:cubicBezTo>
                    <a:cubicBezTo>
                      <a:pt x="4" y="101"/>
                      <a:pt x="4" y="102"/>
                      <a:pt x="4" y="102"/>
                    </a:cubicBezTo>
                    <a:cubicBezTo>
                      <a:pt x="4" y="103"/>
                      <a:pt x="4" y="103"/>
                      <a:pt x="5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10" y="101"/>
                      <a:pt x="13" y="98"/>
                      <a:pt x="15" y="95"/>
                    </a:cubicBezTo>
                    <a:cubicBezTo>
                      <a:pt x="18" y="90"/>
                      <a:pt x="21" y="88"/>
                      <a:pt x="25" y="85"/>
                    </a:cubicBezTo>
                    <a:cubicBezTo>
                      <a:pt x="26" y="84"/>
                      <a:pt x="26" y="84"/>
                      <a:pt x="25" y="83"/>
                    </a:cubicBezTo>
                    <a:cubicBezTo>
                      <a:pt x="22" y="79"/>
                      <a:pt x="21" y="80"/>
                      <a:pt x="19" y="82"/>
                    </a:cubicBezTo>
                    <a:close/>
                    <a:moveTo>
                      <a:pt x="25" y="68"/>
                    </a:moveTo>
                    <a:cubicBezTo>
                      <a:pt x="25" y="69"/>
                      <a:pt x="25" y="70"/>
                      <a:pt x="25" y="70"/>
                    </a:cubicBezTo>
                    <a:cubicBezTo>
                      <a:pt x="26" y="71"/>
                      <a:pt x="28" y="70"/>
                      <a:pt x="29" y="68"/>
                    </a:cubicBezTo>
                    <a:cubicBezTo>
                      <a:pt x="28" y="68"/>
                      <a:pt x="27" y="67"/>
                      <a:pt x="26" y="66"/>
                    </a:cubicBezTo>
                    <a:cubicBezTo>
                      <a:pt x="25" y="66"/>
                      <a:pt x="25" y="67"/>
                      <a:pt x="25" y="68"/>
                    </a:cubicBezTo>
                    <a:close/>
                    <a:moveTo>
                      <a:pt x="48" y="65"/>
                    </a:moveTo>
                    <a:cubicBezTo>
                      <a:pt x="48" y="65"/>
                      <a:pt x="48" y="65"/>
                      <a:pt x="48" y="64"/>
                    </a:cubicBezTo>
                    <a:cubicBezTo>
                      <a:pt x="47" y="65"/>
                      <a:pt x="46" y="65"/>
                      <a:pt x="46" y="65"/>
                    </a:cubicBezTo>
                    <a:cubicBezTo>
                      <a:pt x="47" y="66"/>
                      <a:pt x="47" y="66"/>
                      <a:pt x="48" y="66"/>
                    </a:cubicBezTo>
                    <a:cubicBezTo>
                      <a:pt x="48" y="66"/>
                      <a:pt x="48" y="66"/>
                      <a:pt x="48" y="65"/>
                    </a:cubicBezTo>
                    <a:close/>
                    <a:moveTo>
                      <a:pt x="67" y="53"/>
                    </a:moveTo>
                    <a:cubicBezTo>
                      <a:pt x="67" y="53"/>
                      <a:pt x="68" y="52"/>
                      <a:pt x="68" y="51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67" y="50"/>
                      <a:pt x="66" y="50"/>
                      <a:pt x="66" y="50"/>
                    </a:cubicBezTo>
                    <a:cubicBezTo>
                      <a:pt x="65" y="51"/>
                      <a:pt x="66" y="53"/>
                      <a:pt x="67" y="53"/>
                    </a:cubicBezTo>
                    <a:close/>
                    <a:moveTo>
                      <a:pt x="40" y="129"/>
                    </a:moveTo>
                    <a:cubicBezTo>
                      <a:pt x="40" y="129"/>
                      <a:pt x="40" y="130"/>
                      <a:pt x="39" y="130"/>
                    </a:cubicBezTo>
                    <a:cubicBezTo>
                      <a:pt x="40" y="130"/>
                      <a:pt x="40" y="131"/>
                      <a:pt x="40" y="131"/>
                    </a:cubicBezTo>
                    <a:cubicBezTo>
                      <a:pt x="40" y="131"/>
                      <a:pt x="40" y="130"/>
                      <a:pt x="41" y="130"/>
                    </a:cubicBezTo>
                    <a:cubicBezTo>
                      <a:pt x="40" y="130"/>
                      <a:pt x="40" y="129"/>
                      <a:pt x="40" y="129"/>
                    </a:cubicBezTo>
                    <a:close/>
                    <a:moveTo>
                      <a:pt x="30" y="137"/>
                    </a:move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7"/>
                      <a:pt x="31" y="137"/>
                      <a:pt x="31" y="136"/>
                    </a:cubicBezTo>
                    <a:cubicBezTo>
                      <a:pt x="30" y="136"/>
                      <a:pt x="30" y="136"/>
                      <a:pt x="30" y="137"/>
                    </a:cubicBezTo>
                    <a:close/>
                    <a:moveTo>
                      <a:pt x="49" y="123"/>
                    </a:moveTo>
                    <a:cubicBezTo>
                      <a:pt x="48" y="123"/>
                      <a:pt x="48" y="123"/>
                      <a:pt x="48" y="124"/>
                    </a:cubicBezTo>
                    <a:cubicBezTo>
                      <a:pt x="48" y="125"/>
                      <a:pt x="49" y="125"/>
                      <a:pt x="50" y="125"/>
                    </a:cubicBezTo>
                    <a:cubicBezTo>
                      <a:pt x="50" y="125"/>
                      <a:pt x="50" y="124"/>
                      <a:pt x="50" y="123"/>
                    </a:cubicBezTo>
                    <a:cubicBezTo>
                      <a:pt x="50" y="123"/>
                      <a:pt x="50" y="122"/>
                      <a:pt x="49" y="123"/>
                    </a:cubicBezTo>
                    <a:close/>
                    <a:moveTo>
                      <a:pt x="32" y="53"/>
                    </a:moveTo>
                    <a:cubicBezTo>
                      <a:pt x="31" y="54"/>
                      <a:pt x="31" y="55"/>
                      <a:pt x="31" y="55"/>
                    </a:cubicBezTo>
                    <a:cubicBezTo>
                      <a:pt x="32" y="59"/>
                      <a:pt x="33" y="63"/>
                      <a:pt x="36" y="65"/>
                    </a:cubicBezTo>
                    <a:cubicBezTo>
                      <a:pt x="37" y="67"/>
                      <a:pt x="40" y="67"/>
                      <a:pt x="40" y="65"/>
                    </a:cubicBezTo>
                    <a:cubicBezTo>
                      <a:pt x="42" y="63"/>
                      <a:pt x="42" y="60"/>
                      <a:pt x="40" y="58"/>
                    </a:cubicBezTo>
                    <a:cubicBezTo>
                      <a:pt x="40" y="56"/>
                      <a:pt x="38" y="55"/>
                      <a:pt x="37" y="53"/>
                    </a:cubicBezTo>
                    <a:cubicBezTo>
                      <a:pt x="35" y="53"/>
                      <a:pt x="34" y="53"/>
                      <a:pt x="32" y="53"/>
                    </a:cubicBezTo>
                    <a:close/>
                    <a:moveTo>
                      <a:pt x="53" y="53"/>
                    </a:moveTo>
                    <a:cubicBezTo>
                      <a:pt x="53" y="53"/>
                      <a:pt x="53" y="53"/>
                      <a:pt x="53" y="53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5" y="54"/>
                      <a:pt x="56" y="55"/>
                      <a:pt x="56" y="55"/>
                    </a:cubicBezTo>
                    <a:cubicBezTo>
                      <a:pt x="57" y="58"/>
                      <a:pt x="58" y="60"/>
                      <a:pt x="61" y="60"/>
                    </a:cubicBezTo>
                    <a:cubicBezTo>
                      <a:pt x="62" y="61"/>
                      <a:pt x="62" y="63"/>
                      <a:pt x="61" y="63"/>
                    </a:cubicBezTo>
                    <a:cubicBezTo>
                      <a:pt x="58" y="66"/>
                      <a:pt x="58" y="67"/>
                      <a:pt x="61" y="69"/>
                    </a:cubicBezTo>
                    <a:cubicBezTo>
                      <a:pt x="62" y="69"/>
                      <a:pt x="63" y="70"/>
                      <a:pt x="64" y="70"/>
                    </a:cubicBezTo>
                    <a:cubicBezTo>
                      <a:pt x="65" y="70"/>
                      <a:pt x="66" y="69"/>
                      <a:pt x="66" y="69"/>
                    </a:cubicBezTo>
                    <a:cubicBezTo>
                      <a:pt x="66" y="66"/>
                      <a:pt x="67" y="64"/>
                      <a:pt x="67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4" y="57"/>
                      <a:pt x="63" y="56"/>
                      <a:pt x="63" y="54"/>
                    </a:cubicBezTo>
                    <a:cubicBezTo>
                      <a:pt x="63" y="50"/>
                      <a:pt x="60" y="49"/>
                      <a:pt x="57" y="48"/>
                    </a:cubicBezTo>
                    <a:cubicBezTo>
                      <a:pt x="55" y="47"/>
                      <a:pt x="55" y="45"/>
                      <a:pt x="53" y="45"/>
                    </a:cubicBezTo>
                    <a:cubicBezTo>
                      <a:pt x="52" y="44"/>
                      <a:pt x="50" y="44"/>
                      <a:pt x="49" y="45"/>
                    </a:cubicBezTo>
                    <a:cubicBezTo>
                      <a:pt x="48" y="45"/>
                      <a:pt x="48" y="45"/>
                      <a:pt x="47" y="45"/>
                    </a:cubicBezTo>
                    <a:cubicBezTo>
                      <a:pt x="46" y="45"/>
                      <a:pt x="46" y="45"/>
                      <a:pt x="45" y="45"/>
                    </a:cubicBezTo>
                    <a:cubicBezTo>
                      <a:pt x="45" y="45"/>
                      <a:pt x="44" y="45"/>
                      <a:pt x="43" y="45"/>
                    </a:cubicBezTo>
                    <a:cubicBezTo>
                      <a:pt x="43" y="45"/>
                      <a:pt x="43" y="43"/>
                      <a:pt x="43" y="42"/>
                    </a:cubicBezTo>
                    <a:cubicBezTo>
                      <a:pt x="45" y="38"/>
                      <a:pt x="45" y="38"/>
                      <a:pt x="42" y="38"/>
                    </a:cubicBezTo>
                    <a:cubicBezTo>
                      <a:pt x="40" y="38"/>
                      <a:pt x="40" y="37"/>
                      <a:pt x="40" y="36"/>
                    </a:cubicBezTo>
                    <a:cubicBezTo>
                      <a:pt x="40" y="33"/>
                      <a:pt x="40" y="31"/>
                      <a:pt x="42" y="30"/>
                    </a:cubicBezTo>
                    <a:cubicBezTo>
                      <a:pt x="43" y="28"/>
                      <a:pt x="43" y="28"/>
                      <a:pt x="44" y="27"/>
                    </a:cubicBezTo>
                    <a:cubicBezTo>
                      <a:pt x="47" y="23"/>
                      <a:pt x="48" y="18"/>
                      <a:pt x="45" y="13"/>
                    </a:cubicBezTo>
                    <a:cubicBezTo>
                      <a:pt x="44" y="10"/>
                      <a:pt x="43" y="8"/>
                      <a:pt x="44" y="4"/>
                    </a:cubicBezTo>
                    <a:cubicBezTo>
                      <a:pt x="44" y="3"/>
                      <a:pt x="43" y="3"/>
                      <a:pt x="42" y="3"/>
                    </a:cubicBezTo>
                    <a:cubicBezTo>
                      <a:pt x="39" y="3"/>
                      <a:pt x="36" y="3"/>
                      <a:pt x="34" y="1"/>
                    </a:cubicBezTo>
                    <a:cubicBezTo>
                      <a:pt x="30" y="0"/>
                      <a:pt x="27" y="3"/>
                      <a:pt x="27" y="5"/>
                    </a:cubicBezTo>
                    <a:cubicBezTo>
                      <a:pt x="26" y="7"/>
                      <a:pt x="26" y="8"/>
                      <a:pt x="25" y="10"/>
                    </a:cubicBezTo>
                    <a:cubicBezTo>
                      <a:pt x="25" y="14"/>
                      <a:pt x="25" y="18"/>
                      <a:pt x="25" y="22"/>
                    </a:cubicBezTo>
                    <a:cubicBezTo>
                      <a:pt x="24" y="24"/>
                      <a:pt x="24" y="25"/>
                      <a:pt x="22" y="26"/>
                    </a:cubicBezTo>
                    <a:cubicBezTo>
                      <a:pt x="22" y="26"/>
                      <a:pt x="22" y="28"/>
                      <a:pt x="22" y="28"/>
                    </a:cubicBezTo>
                    <a:cubicBezTo>
                      <a:pt x="22" y="32"/>
                      <a:pt x="23" y="35"/>
                      <a:pt x="25" y="39"/>
                    </a:cubicBezTo>
                    <a:cubicBezTo>
                      <a:pt x="26" y="41"/>
                      <a:pt x="27" y="43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3"/>
                      <a:pt x="30" y="43"/>
                      <a:pt x="31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8"/>
                      <a:pt x="31" y="50"/>
                      <a:pt x="35" y="52"/>
                    </a:cubicBezTo>
                    <a:cubicBezTo>
                      <a:pt x="35" y="52"/>
                      <a:pt x="36" y="53"/>
                      <a:pt x="37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8" y="53"/>
                      <a:pt x="40" y="52"/>
                      <a:pt x="42" y="50"/>
                    </a:cubicBezTo>
                    <a:cubicBezTo>
                      <a:pt x="43" y="50"/>
                      <a:pt x="44" y="50"/>
                      <a:pt x="45" y="51"/>
                    </a:cubicBezTo>
                    <a:cubicBezTo>
                      <a:pt x="45" y="52"/>
                      <a:pt x="45" y="53"/>
                      <a:pt x="46" y="53"/>
                    </a:cubicBezTo>
                    <a:cubicBezTo>
                      <a:pt x="49" y="55"/>
                      <a:pt x="51" y="55"/>
                      <a:pt x="53" y="53"/>
                    </a:cubicBezTo>
                    <a:close/>
                    <a:moveTo>
                      <a:pt x="46" y="53"/>
                    </a:move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3"/>
                      <a:pt x="46" y="53"/>
                      <a:pt x="47" y="53"/>
                    </a:cubicBezTo>
                    <a:lnTo>
                      <a:pt x="46" y="53"/>
                    </a:lnTo>
                    <a:close/>
                    <a:moveTo>
                      <a:pt x="45" y="54"/>
                    </a:moveTo>
                    <a:cubicBezTo>
                      <a:pt x="45" y="54"/>
                      <a:pt x="45" y="55"/>
                      <a:pt x="45" y="55"/>
                    </a:cubicBezTo>
                    <a:cubicBezTo>
                      <a:pt x="46" y="54"/>
                      <a:pt x="46" y="54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lose/>
                    <a:moveTo>
                      <a:pt x="1" y="110"/>
                    </a:moveTo>
                    <a:cubicBezTo>
                      <a:pt x="1" y="109"/>
                      <a:pt x="1" y="109"/>
                      <a:pt x="1" y="109"/>
                    </a:cubicBezTo>
                    <a:cubicBezTo>
                      <a:pt x="0" y="109"/>
                      <a:pt x="0" y="109"/>
                      <a:pt x="0" y="109"/>
                    </a:cubicBezTo>
                    <a:lnTo>
                      <a:pt x="1" y="110"/>
                    </a:lnTo>
                    <a:close/>
                    <a:moveTo>
                      <a:pt x="90" y="102"/>
                    </a:moveTo>
                    <a:cubicBezTo>
                      <a:pt x="90" y="100"/>
                      <a:pt x="89" y="98"/>
                      <a:pt x="88" y="96"/>
                    </a:cubicBezTo>
                    <a:cubicBezTo>
                      <a:pt x="86" y="94"/>
                      <a:pt x="84" y="93"/>
                      <a:pt x="83" y="90"/>
                    </a:cubicBezTo>
                    <a:cubicBezTo>
                      <a:pt x="83" y="88"/>
                      <a:pt x="82" y="88"/>
                      <a:pt x="81" y="88"/>
                    </a:cubicBezTo>
                    <a:cubicBezTo>
                      <a:pt x="81" y="89"/>
                      <a:pt x="81" y="89"/>
                      <a:pt x="81" y="90"/>
                    </a:cubicBezTo>
                    <a:cubicBezTo>
                      <a:pt x="81" y="92"/>
                      <a:pt x="81" y="94"/>
                      <a:pt x="79" y="96"/>
                    </a:cubicBezTo>
                    <a:cubicBezTo>
                      <a:pt x="78" y="98"/>
                      <a:pt x="76" y="99"/>
                      <a:pt x="74" y="101"/>
                    </a:cubicBezTo>
                    <a:cubicBezTo>
                      <a:pt x="73" y="101"/>
                      <a:pt x="73" y="103"/>
                      <a:pt x="72" y="103"/>
                    </a:cubicBezTo>
                    <a:cubicBezTo>
                      <a:pt x="71" y="104"/>
                      <a:pt x="70" y="105"/>
                      <a:pt x="69" y="106"/>
                    </a:cubicBezTo>
                    <a:cubicBezTo>
                      <a:pt x="68" y="106"/>
                      <a:pt x="68" y="106"/>
                      <a:pt x="66" y="105"/>
                    </a:cubicBezTo>
                    <a:cubicBezTo>
                      <a:pt x="64" y="102"/>
                      <a:pt x="63" y="101"/>
                      <a:pt x="59" y="104"/>
                    </a:cubicBezTo>
                    <a:cubicBezTo>
                      <a:pt x="57" y="106"/>
                      <a:pt x="55" y="108"/>
                      <a:pt x="53" y="109"/>
                    </a:cubicBezTo>
                    <a:cubicBezTo>
                      <a:pt x="50" y="110"/>
                      <a:pt x="49" y="113"/>
                      <a:pt x="49" y="116"/>
                    </a:cubicBezTo>
                    <a:cubicBezTo>
                      <a:pt x="49" y="116"/>
                      <a:pt x="48" y="116"/>
                      <a:pt x="49" y="116"/>
                    </a:cubicBezTo>
                    <a:cubicBezTo>
                      <a:pt x="49" y="117"/>
                      <a:pt x="49" y="118"/>
                      <a:pt x="50" y="118"/>
                    </a:cubicBezTo>
                    <a:cubicBezTo>
                      <a:pt x="50" y="118"/>
                      <a:pt x="51" y="118"/>
                      <a:pt x="51" y="118"/>
                    </a:cubicBezTo>
                    <a:cubicBezTo>
                      <a:pt x="53" y="117"/>
                      <a:pt x="53" y="116"/>
                      <a:pt x="55" y="115"/>
                    </a:cubicBezTo>
                    <a:cubicBezTo>
                      <a:pt x="58" y="115"/>
                      <a:pt x="61" y="116"/>
                      <a:pt x="65" y="114"/>
                    </a:cubicBezTo>
                    <a:cubicBezTo>
                      <a:pt x="66" y="113"/>
                      <a:pt x="68" y="116"/>
                      <a:pt x="68" y="117"/>
                    </a:cubicBezTo>
                    <a:cubicBezTo>
                      <a:pt x="68" y="118"/>
                      <a:pt x="68" y="120"/>
                      <a:pt x="68" y="121"/>
                    </a:cubicBezTo>
                    <a:cubicBezTo>
                      <a:pt x="68" y="126"/>
                      <a:pt x="71" y="130"/>
                      <a:pt x="76" y="131"/>
                    </a:cubicBezTo>
                    <a:cubicBezTo>
                      <a:pt x="78" y="132"/>
                      <a:pt x="80" y="132"/>
                      <a:pt x="81" y="132"/>
                    </a:cubicBezTo>
                    <a:cubicBezTo>
                      <a:pt x="83" y="132"/>
                      <a:pt x="84" y="131"/>
                      <a:pt x="84" y="131"/>
                    </a:cubicBezTo>
                    <a:cubicBezTo>
                      <a:pt x="86" y="130"/>
                      <a:pt x="86" y="128"/>
                      <a:pt x="86" y="126"/>
                    </a:cubicBezTo>
                    <a:cubicBezTo>
                      <a:pt x="85" y="124"/>
                      <a:pt x="84" y="123"/>
                      <a:pt x="84" y="120"/>
                    </a:cubicBezTo>
                    <a:cubicBezTo>
                      <a:pt x="86" y="119"/>
                      <a:pt x="86" y="119"/>
                      <a:pt x="86" y="119"/>
                    </a:cubicBezTo>
                    <a:cubicBezTo>
                      <a:pt x="86" y="119"/>
                      <a:pt x="87" y="120"/>
                      <a:pt x="88" y="121"/>
                    </a:cubicBezTo>
                    <a:cubicBezTo>
                      <a:pt x="89" y="123"/>
                      <a:pt x="89" y="123"/>
                      <a:pt x="91" y="121"/>
                    </a:cubicBezTo>
                    <a:cubicBezTo>
                      <a:pt x="94" y="119"/>
                      <a:pt x="94" y="116"/>
                      <a:pt x="93" y="113"/>
                    </a:cubicBezTo>
                    <a:cubicBezTo>
                      <a:pt x="92" y="109"/>
                      <a:pt x="91" y="106"/>
                      <a:pt x="90" y="102"/>
                    </a:cubicBezTo>
                    <a:close/>
                    <a:moveTo>
                      <a:pt x="95" y="146"/>
                    </a:moveTo>
                    <a:cubicBezTo>
                      <a:pt x="95" y="147"/>
                      <a:pt x="96" y="147"/>
                      <a:pt x="96" y="148"/>
                    </a:cubicBezTo>
                    <a:cubicBezTo>
                      <a:pt x="96" y="147"/>
                      <a:pt x="96" y="147"/>
                      <a:pt x="96" y="147"/>
                    </a:cubicBezTo>
                    <a:cubicBezTo>
                      <a:pt x="96" y="146"/>
                      <a:pt x="96" y="146"/>
                      <a:pt x="95" y="146"/>
                    </a:cubicBez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3" name="Freeform 400"/>
              <p:cNvSpPr>
                <a:spLocks noEditPoints="1"/>
              </p:cNvSpPr>
              <p:nvPr/>
            </p:nvSpPr>
            <p:spPr bwMode="auto">
              <a:xfrm>
                <a:off x="6344" y="2962"/>
                <a:ext cx="294" cy="179"/>
              </a:xfrm>
              <a:custGeom>
                <a:avLst/>
                <a:gdLst>
                  <a:gd name="T0" fmla="*/ 97 w 143"/>
                  <a:gd name="T1" fmla="*/ 10 h 87"/>
                  <a:gd name="T2" fmla="*/ 97 w 143"/>
                  <a:gd name="T3" fmla="*/ 9 h 87"/>
                  <a:gd name="T4" fmla="*/ 97 w 143"/>
                  <a:gd name="T5" fmla="*/ 9 h 87"/>
                  <a:gd name="T6" fmla="*/ 97 w 143"/>
                  <a:gd name="T7" fmla="*/ 9 h 87"/>
                  <a:gd name="T8" fmla="*/ 101 w 143"/>
                  <a:gd name="T9" fmla="*/ 26 h 87"/>
                  <a:gd name="T10" fmla="*/ 88 w 143"/>
                  <a:gd name="T11" fmla="*/ 32 h 87"/>
                  <a:gd name="T12" fmla="*/ 88 w 143"/>
                  <a:gd name="T13" fmla="*/ 32 h 87"/>
                  <a:gd name="T14" fmla="*/ 77 w 143"/>
                  <a:gd name="T15" fmla="*/ 34 h 87"/>
                  <a:gd name="T16" fmla="*/ 72 w 143"/>
                  <a:gd name="T17" fmla="*/ 35 h 87"/>
                  <a:gd name="T18" fmla="*/ 71 w 143"/>
                  <a:gd name="T19" fmla="*/ 38 h 87"/>
                  <a:gd name="T20" fmla="*/ 97 w 143"/>
                  <a:gd name="T21" fmla="*/ 42 h 87"/>
                  <a:gd name="T22" fmla="*/ 107 w 143"/>
                  <a:gd name="T23" fmla="*/ 33 h 87"/>
                  <a:gd name="T24" fmla="*/ 107 w 143"/>
                  <a:gd name="T25" fmla="*/ 22 h 87"/>
                  <a:gd name="T26" fmla="*/ 106 w 143"/>
                  <a:gd name="T27" fmla="*/ 14 h 87"/>
                  <a:gd name="T28" fmla="*/ 142 w 143"/>
                  <a:gd name="T29" fmla="*/ 42 h 87"/>
                  <a:gd name="T30" fmla="*/ 132 w 143"/>
                  <a:gd name="T31" fmla="*/ 35 h 87"/>
                  <a:gd name="T32" fmla="*/ 136 w 143"/>
                  <a:gd name="T33" fmla="*/ 47 h 87"/>
                  <a:gd name="T34" fmla="*/ 142 w 143"/>
                  <a:gd name="T35" fmla="*/ 42 h 87"/>
                  <a:gd name="T36" fmla="*/ 111 w 143"/>
                  <a:gd name="T37" fmla="*/ 16 h 87"/>
                  <a:gd name="T38" fmla="*/ 111 w 143"/>
                  <a:gd name="T39" fmla="*/ 15 h 87"/>
                  <a:gd name="T40" fmla="*/ 111 w 143"/>
                  <a:gd name="T41" fmla="*/ 16 h 87"/>
                  <a:gd name="T42" fmla="*/ 114 w 143"/>
                  <a:gd name="T43" fmla="*/ 27 h 87"/>
                  <a:gd name="T44" fmla="*/ 111 w 143"/>
                  <a:gd name="T45" fmla="*/ 16 h 87"/>
                  <a:gd name="T46" fmla="*/ 106 w 143"/>
                  <a:gd name="T47" fmla="*/ 14 h 87"/>
                  <a:gd name="T48" fmla="*/ 106 w 143"/>
                  <a:gd name="T49" fmla="*/ 13 h 87"/>
                  <a:gd name="T50" fmla="*/ 92 w 143"/>
                  <a:gd name="T51" fmla="*/ 77 h 87"/>
                  <a:gd name="T52" fmla="*/ 93 w 143"/>
                  <a:gd name="T53" fmla="*/ 78 h 87"/>
                  <a:gd name="T54" fmla="*/ 61 w 143"/>
                  <a:gd name="T55" fmla="*/ 2 h 87"/>
                  <a:gd name="T56" fmla="*/ 58 w 143"/>
                  <a:gd name="T57" fmla="*/ 0 h 87"/>
                  <a:gd name="T58" fmla="*/ 57 w 143"/>
                  <a:gd name="T59" fmla="*/ 3 h 87"/>
                  <a:gd name="T60" fmla="*/ 66 w 143"/>
                  <a:gd name="T61" fmla="*/ 36 h 87"/>
                  <a:gd name="T62" fmla="*/ 66 w 143"/>
                  <a:gd name="T63" fmla="*/ 37 h 87"/>
                  <a:gd name="T64" fmla="*/ 66 w 143"/>
                  <a:gd name="T65" fmla="*/ 36 h 87"/>
                  <a:gd name="T66" fmla="*/ 90 w 143"/>
                  <a:gd name="T67" fmla="*/ 7 h 87"/>
                  <a:gd name="T68" fmla="*/ 89 w 143"/>
                  <a:gd name="T69" fmla="*/ 7 h 87"/>
                  <a:gd name="T70" fmla="*/ 95 w 143"/>
                  <a:gd name="T71" fmla="*/ 78 h 87"/>
                  <a:gd name="T72" fmla="*/ 94 w 143"/>
                  <a:gd name="T73" fmla="*/ 79 h 87"/>
                  <a:gd name="T74" fmla="*/ 95 w 143"/>
                  <a:gd name="T75" fmla="*/ 78 h 87"/>
                  <a:gd name="T76" fmla="*/ 86 w 143"/>
                  <a:gd name="T77" fmla="*/ 74 h 87"/>
                  <a:gd name="T78" fmla="*/ 92 w 143"/>
                  <a:gd name="T79" fmla="*/ 77 h 87"/>
                  <a:gd name="T80" fmla="*/ 78 w 143"/>
                  <a:gd name="T81" fmla="*/ 72 h 87"/>
                  <a:gd name="T82" fmla="*/ 72 w 143"/>
                  <a:gd name="T83" fmla="*/ 67 h 87"/>
                  <a:gd name="T84" fmla="*/ 64 w 143"/>
                  <a:gd name="T85" fmla="*/ 57 h 87"/>
                  <a:gd name="T86" fmla="*/ 61 w 143"/>
                  <a:gd name="T87" fmla="*/ 49 h 87"/>
                  <a:gd name="T88" fmla="*/ 63 w 143"/>
                  <a:gd name="T89" fmla="*/ 41 h 87"/>
                  <a:gd name="T90" fmla="*/ 53 w 143"/>
                  <a:gd name="T91" fmla="*/ 36 h 87"/>
                  <a:gd name="T92" fmla="*/ 44 w 143"/>
                  <a:gd name="T93" fmla="*/ 26 h 87"/>
                  <a:gd name="T94" fmla="*/ 8 w 143"/>
                  <a:gd name="T95" fmla="*/ 9 h 87"/>
                  <a:gd name="T96" fmla="*/ 3 w 143"/>
                  <a:gd name="T97" fmla="*/ 22 h 87"/>
                  <a:gd name="T98" fmla="*/ 0 w 143"/>
                  <a:gd name="T99" fmla="*/ 71 h 87"/>
                  <a:gd name="T100" fmla="*/ 20 w 143"/>
                  <a:gd name="T101" fmla="*/ 72 h 87"/>
                  <a:gd name="T102" fmla="*/ 21 w 143"/>
                  <a:gd name="T103" fmla="*/ 65 h 87"/>
                  <a:gd name="T104" fmla="*/ 37 w 143"/>
                  <a:gd name="T105" fmla="*/ 57 h 87"/>
                  <a:gd name="T106" fmla="*/ 49 w 143"/>
                  <a:gd name="T107" fmla="*/ 65 h 87"/>
                  <a:gd name="T108" fmla="*/ 68 w 143"/>
                  <a:gd name="T109" fmla="*/ 82 h 87"/>
                  <a:gd name="T110" fmla="*/ 87 w 143"/>
                  <a:gd name="T111" fmla="*/ 87 h 87"/>
                  <a:gd name="T112" fmla="*/ 89 w 143"/>
                  <a:gd name="T113" fmla="*/ 84 h 87"/>
                  <a:gd name="T114" fmla="*/ 85 w 143"/>
                  <a:gd name="T115" fmla="*/ 75 h 87"/>
                  <a:gd name="T116" fmla="*/ 85 w 143"/>
                  <a:gd name="T117" fmla="*/ 75 h 87"/>
                  <a:gd name="T118" fmla="*/ 86 w 143"/>
                  <a:gd name="T119" fmla="*/ 74 h 87"/>
                  <a:gd name="T120" fmla="*/ 85 w 143"/>
                  <a:gd name="T121" fmla="*/ 7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3" h="87">
                    <a:moveTo>
                      <a:pt x="96" y="8"/>
                    </a:moveTo>
                    <a:cubicBezTo>
                      <a:pt x="97" y="10"/>
                      <a:pt x="97" y="10"/>
                      <a:pt x="97" y="10"/>
                    </a:cubicBezTo>
                    <a:cubicBezTo>
                      <a:pt x="97" y="9"/>
                      <a:pt x="97" y="10"/>
                      <a:pt x="97" y="9"/>
                    </a:cubicBezTo>
                    <a:cubicBezTo>
                      <a:pt x="97" y="9"/>
                      <a:pt x="97" y="9"/>
                      <a:pt x="97" y="9"/>
                    </a:cubicBezTo>
                    <a:lnTo>
                      <a:pt x="96" y="8"/>
                    </a:lnTo>
                    <a:close/>
                    <a:moveTo>
                      <a:pt x="97" y="9"/>
                    </a:moveTo>
                    <a:cubicBezTo>
                      <a:pt x="99" y="12"/>
                      <a:pt x="102" y="13"/>
                      <a:pt x="106" y="13"/>
                    </a:cubicBezTo>
                    <a:cubicBezTo>
                      <a:pt x="104" y="10"/>
                      <a:pt x="101" y="9"/>
                      <a:pt x="97" y="9"/>
                    </a:cubicBezTo>
                    <a:close/>
                    <a:moveTo>
                      <a:pt x="107" y="22"/>
                    </a:moveTo>
                    <a:cubicBezTo>
                      <a:pt x="104" y="22"/>
                      <a:pt x="102" y="22"/>
                      <a:pt x="101" y="26"/>
                    </a:cubicBezTo>
                    <a:cubicBezTo>
                      <a:pt x="100" y="30"/>
                      <a:pt x="97" y="32"/>
                      <a:pt x="94" y="34"/>
                    </a:cubicBezTo>
                    <a:cubicBezTo>
                      <a:pt x="92" y="35"/>
                      <a:pt x="89" y="34"/>
                      <a:pt x="88" y="32"/>
                    </a:cubicBezTo>
                    <a:cubicBezTo>
                      <a:pt x="88" y="32"/>
                      <a:pt x="88" y="32"/>
                      <a:pt x="88" y="32"/>
                    </a:cubicBezTo>
                    <a:cubicBezTo>
                      <a:pt x="88" y="32"/>
                      <a:pt x="88" y="32"/>
                      <a:pt x="88" y="32"/>
                    </a:cubicBezTo>
                    <a:cubicBezTo>
                      <a:pt x="88" y="32"/>
                      <a:pt x="88" y="32"/>
                      <a:pt x="88" y="32"/>
                    </a:cubicBezTo>
                    <a:cubicBezTo>
                      <a:pt x="84" y="33"/>
                      <a:pt x="81" y="35"/>
                      <a:pt x="77" y="34"/>
                    </a:cubicBezTo>
                    <a:cubicBezTo>
                      <a:pt x="76" y="34"/>
                      <a:pt x="76" y="34"/>
                      <a:pt x="75" y="34"/>
                    </a:cubicBezTo>
                    <a:cubicBezTo>
                      <a:pt x="74" y="34"/>
                      <a:pt x="73" y="34"/>
                      <a:pt x="72" y="35"/>
                    </a:cubicBezTo>
                    <a:cubicBezTo>
                      <a:pt x="72" y="35"/>
                      <a:pt x="71" y="35"/>
                      <a:pt x="71" y="36"/>
                    </a:cubicBezTo>
                    <a:cubicBezTo>
                      <a:pt x="71" y="37"/>
                      <a:pt x="71" y="37"/>
                      <a:pt x="71" y="38"/>
                    </a:cubicBezTo>
                    <a:cubicBezTo>
                      <a:pt x="78" y="43"/>
                      <a:pt x="86" y="45"/>
                      <a:pt x="95" y="43"/>
                    </a:cubicBezTo>
                    <a:cubicBezTo>
                      <a:pt x="96" y="42"/>
                      <a:pt x="96" y="42"/>
                      <a:pt x="97" y="42"/>
                    </a:cubicBezTo>
                    <a:cubicBezTo>
                      <a:pt x="100" y="40"/>
                      <a:pt x="102" y="37"/>
                      <a:pt x="106" y="35"/>
                    </a:cubicBezTo>
                    <a:cubicBezTo>
                      <a:pt x="106" y="35"/>
                      <a:pt x="107" y="34"/>
                      <a:pt x="107" y="33"/>
                    </a:cubicBezTo>
                    <a:cubicBezTo>
                      <a:pt x="107" y="31"/>
                      <a:pt x="109" y="30"/>
                      <a:pt x="110" y="27"/>
                    </a:cubicBezTo>
                    <a:cubicBezTo>
                      <a:pt x="111" y="25"/>
                      <a:pt x="110" y="23"/>
                      <a:pt x="107" y="22"/>
                    </a:cubicBezTo>
                    <a:close/>
                    <a:moveTo>
                      <a:pt x="111" y="15"/>
                    </a:moveTo>
                    <a:cubicBezTo>
                      <a:pt x="109" y="15"/>
                      <a:pt x="108" y="14"/>
                      <a:pt x="106" y="14"/>
                    </a:cubicBezTo>
                    <a:cubicBezTo>
                      <a:pt x="107" y="15"/>
                      <a:pt x="109" y="15"/>
                      <a:pt x="111" y="15"/>
                    </a:cubicBezTo>
                    <a:close/>
                    <a:moveTo>
                      <a:pt x="142" y="42"/>
                    </a:moveTo>
                    <a:cubicBezTo>
                      <a:pt x="139" y="40"/>
                      <a:pt x="137" y="37"/>
                      <a:pt x="133" y="35"/>
                    </a:cubicBezTo>
                    <a:cubicBezTo>
                      <a:pt x="133" y="35"/>
                      <a:pt x="133" y="35"/>
                      <a:pt x="132" y="35"/>
                    </a:cubicBezTo>
                    <a:cubicBezTo>
                      <a:pt x="132" y="36"/>
                      <a:pt x="131" y="37"/>
                      <a:pt x="132" y="38"/>
                    </a:cubicBezTo>
                    <a:cubicBezTo>
                      <a:pt x="132" y="42"/>
                      <a:pt x="134" y="45"/>
                      <a:pt x="136" y="47"/>
                    </a:cubicBezTo>
                    <a:cubicBezTo>
                      <a:pt x="137" y="48"/>
                      <a:pt x="139" y="48"/>
                      <a:pt x="142" y="47"/>
                    </a:cubicBezTo>
                    <a:cubicBezTo>
                      <a:pt x="143" y="46"/>
                      <a:pt x="143" y="44"/>
                      <a:pt x="142" y="42"/>
                    </a:cubicBezTo>
                    <a:close/>
                    <a:moveTo>
                      <a:pt x="111" y="15"/>
                    </a:moveTo>
                    <a:cubicBezTo>
                      <a:pt x="111" y="15"/>
                      <a:pt x="111" y="15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5"/>
                      <a:pt x="111" y="15"/>
                      <a:pt x="111" y="15"/>
                    </a:cubicBezTo>
                    <a:close/>
                    <a:moveTo>
                      <a:pt x="111" y="16"/>
                    </a:moveTo>
                    <a:cubicBezTo>
                      <a:pt x="111" y="20"/>
                      <a:pt x="112" y="23"/>
                      <a:pt x="114" y="26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116" y="26"/>
                      <a:pt x="116" y="25"/>
                      <a:pt x="116" y="24"/>
                    </a:cubicBezTo>
                    <a:cubicBezTo>
                      <a:pt x="116" y="20"/>
                      <a:pt x="114" y="18"/>
                      <a:pt x="111" y="16"/>
                    </a:cubicBezTo>
                    <a:close/>
                    <a:moveTo>
                      <a:pt x="106" y="13"/>
                    </a:move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3"/>
                      <a:pt x="106" y="13"/>
                      <a:pt x="106" y="13"/>
                    </a:cubicBezTo>
                    <a:close/>
                    <a:moveTo>
                      <a:pt x="92" y="77"/>
                    </a:moveTo>
                    <a:cubicBezTo>
                      <a:pt x="92" y="77"/>
                      <a:pt x="92" y="77"/>
                      <a:pt x="92" y="77"/>
                    </a:cubicBezTo>
                    <a:cubicBezTo>
                      <a:pt x="92" y="78"/>
                      <a:pt x="92" y="78"/>
                      <a:pt x="93" y="78"/>
                    </a:cubicBezTo>
                    <a:cubicBezTo>
                      <a:pt x="93" y="77"/>
                      <a:pt x="92" y="77"/>
                      <a:pt x="92" y="77"/>
                    </a:cubicBezTo>
                    <a:close/>
                    <a:moveTo>
                      <a:pt x="61" y="2"/>
                    </a:moveTo>
                    <a:cubicBezTo>
                      <a:pt x="61" y="1"/>
                      <a:pt x="61" y="1"/>
                      <a:pt x="61" y="1"/>
                    </a:cubicBezTo>
                    <a:cubicBezTo>
                      <a:pt x="60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1"/>
                      <a:pt x="57" y="2"/>
                      <a:pt x="57" y="3"/>
                    </a:cubicBezTo>
                    <a:cubicBezTo>
                      <a:pt x="58" y="3"/>
                      <a:pt x="60" y="3"/>
                      <a:pt x="61" y="2"/>
                    </a:cubicBezTo>
                    <a:close/>
                    <a:moveTo>
                      <a:pt x="66" y="36"/>
                    </a:moveTo>
                    <a:cubicBezTo>
                      <a:pt x="66" y="36"/>
                      <a:pt x="66" y="36"/>
                      <a:pt x="66" y="36"/>
                    </a:cubicBezTo>
                    <a:cubicBezTo>
                      <a:pt x="66" y="36"/>
                      <a:pt x="66" y="36"/>
                      <a:pt x="66" y="37"/>
                    </a:cubicBezTo>
                    <a:cubicBezTo>
                      <a:pt x="66" y="37"/>
                      <a:pt x="66" y="37"/>
                      <a:pt x="66" y="37"/>
                    </a:cubicBezTo>
                    <a:lnTo>
                      <a:pt x="66" y="36"/>
                    </a:lnTo>
                    <a:close/>
                    <a:moveTo>
                      <a:pt x="89" y="8"/>
                    </a:moveTo>
                    <a:cubicBezTo>
                      <a:pt x="89" y="8"/>
                      <a:pt x="89" y="8"/>
                      <a:pt x="90" y="7"/>
                    </a:cubicBezTo>
                    <a:cubicBezTo>
                      <a:pt x="89" y="7"/>
                      <a:pt x="89" y="7"/>
                      <a:pt x="89" y="6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89" y="8"/>
                      <a:pt x="89" y="8"/>
                      <a:pt x="89" y="8"/>
                    </a:cubicBezTo>
                    <a:close/>
                    <a:moveTo>
                      <a:pt x="95" y="78"/>
                    </a:moveTo>
                    <a:cubicBezTo>
                      <a:pt x="94" y="78"/>
                      <a:pt x="94" y="78"/>
                      <a:pt x="93" y="78"/>
                    </a:cubicBezTo>
                    <a:cubicBezTo>
                      <a:pt x="93" y="79"/>
                      <a:pt x="94" y="79"/>
                      <a:pt x="94" y="79"/>
                    </a:cubicBezTo>
                    <a:cubicBezTo>
                      <a:pt x="95" y="80"/>
                      <a:pt x="96" y="80"/>
                      <a:pt x="96" y="79"/>
                    </a:cubicBezTo>
                    <a:cubicBezTo>
                      <a:pt x="96" y="79"/>
                      <a:pt x="95" y="79"/>
                      <a:pt x="95" y="78"/>
                    </a:cubicBezTo>
                    <a:close/>
                    <a:moveTo>
                      <a:pt x="87" y="74"/>
                    </a:moveTo>
                    <a:cubicBezTo>
                      <a:pt x="86" y="74"/>
                      <a:pt x="86" y="74"/>
                      <a:pt x="86" y="74"/>
                    </a:cubicBezTo>
                    <a:cubicBezTo>
                      <a:pt x="88" y="75"/>
                      <a:pt x="90" y="76"/>
                      <a:pt x="92" y="77"/>
                    </a:cubicBezTo>
                    <a:cubicBezTo>
                      <a:pt x="92" y="77"/>
                      <a:pt x="92" y="77"/>
                      <a:pt x="92" y="77"/>
                    </a:cubicBezTo>
                    <a:cubicBezTo>
                      <a:pt x="91" y="74"/>
                      <a:pt x="90" y="73"/>
                      <a:pt x="87" y="74"/>
                    </a:cubicBezTo>
                    <a:close/>
                    <a:moveTo>
                      <a:pt x="78" y="72"/>
                    </a:moveTo>
                    <a:cubicBezTo>
                      <a:pt x="78" y="72"/>
                      <a:pt x="78" y="72"/>
                      <a:pt x="78" y="71"/>
                    </a:cubicBezTo>
                    <a:cubicBezTo>
                      <a:pt x="76" y="70"/>
                      <a:pt x="74" y="69"/>
                      <a:pt x="72" y="67"/>
                    </a:cubicBezTo>
                    <a:cubicBezTo>
                      <a:pt x="71" y="65"/>
                      <a:pt x="70" y="63"/>
                      <a:pt x="68" y="62"/>
                    </a:cubicBezTo>
                    <a:cubicBezTo>
                      <a:pt x="68" y="60"/>
                      <a:pt x="66" y="59"/>
                      <a:pt x="64" y="57"/>
                    </a:cubicBezTo>
                    <a:cubicBezTo>
                      <a:pt x="63" y="56"/>
                      <a:pt x="61" y="54"/>
                      <a:pt x="61" y="52"/>
                    </a:cubicBezTo>
                    <a:cubicBezTo>
                      <a:pt x="59" y="51"/>
                      <a:pt x="60" y="50"/>
                      <a:pt x="61" y="49"/>
                    </a:cubicBezTo>
                    <a:cubicBezTo>
                      <a:pt x="62" y="48"/>
                      <a:pt x="63" y="47"/>
                      <a:pt x="64" y="47"/>
                    </a:cubicBezTo>
                    <a:cubicBezTo>
                      <a:pt x="66" y="45"/>
                      <a:pt x="66" y="42"/>
                      <a:pt x="63" y="41"/>
                    </a:cubicBezTo>
                    <a:cubicBezTo>
                      <a:pt x="63" y="40"/>
                      <a:pt x="61" y="40"/>
                      <a:pt x="61" y="39"/>
                    </a:cubicBezTo>
                    <a:cubicBezTo>
                      <a:pt x="58" y="38"/>
                      <a:pt x="56" y="37"/>
                      <a:pt x="53" y="36"/>
                    </a:cubicBezTo>
                    <a:cubicBezTo>
                      <a:pt x="49" y="35"/>
                      <a:pt x="47" y="33"/>
                      <a:pt x="47" y="30"/>
                    </a:cubicBezTo>
                    <a:cubicBezTo>
                      <a:pt x="46" y="28"/>
                      <a:pt x="46" y="27"/>
                      <a:pt x="44" y="26"/>
                    </a:cubicBezTo>
                    <a:cubicBezTo>
                      <a:pt x="37" y="20"/>
                      <a:pt x="28" y="16"/>
                      <a:pt x="20" y="13"/>
                    </a:cubicBezTo>
                    <a:cubicBezTo>
                      <a:pt x="15" y="13"/>
                      <a:pt x="12" y="11"/>
                      <a:pt x="8" y="9"/>
                    </a:cubicBezTo>
                    <a:cubicBezTo>
                      <a:pt x="6" y="8"/>
                      <a:pt x="5" y="8"/>
                      <a:pt x="3" y="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5" y="72"/>
                      <a:pt x="10" y="72"/>
                      <a:pt x="14" y="73"/>
                    </a:cubicBezTo>
                    <a:cubicBezTo>
                      <a:pt x="15" y="74"/>
                      <a:pt x="18" y="73"/>
                      <a:pt x="20" y="72"/>
                    </a:cubicBezTo>
                    <a:cubicBezTo>
                      <a:pt x="22" y="71"/>
                      <a:pt x="23" y="69"/>
                      <a:pt x="22" y="67"/>
                    </a:cubicBezTo>
                    <a:cubicBezTo>
                      <a:pt x="21" y="66"/>
                      <a:pt x="21" y="65"/>
                      <a:pt x="21" y="65"/>
                    </a:cubicBezTo>
                    <a:cubicBezTo>
                      <a:pt x="24" y="62"/>
                      <a:pt x="26" y="60"/>
                      <a:pt x="29" y="58"/>
                    </a:cubicBezTo>
                    <a:cubicBezTo>
                      <a:pt x="32" y="57"/>
                      <a:pt x="34" y="57"/>
                      <a:pt x="37" y="57"/>
                    </a:cubicBezTo>
                    <a:cubicBezTo>
                      <a:pt x="39" y="59"/>
                      <a:pt x="42" y="60"/>
                      <a:pt x="44" y="61"/>
                    </a:cubicBezTo>
                    <a:cubicBezTo>
                      <a:pt x="46" y="62"/>
                      <a:pt x="48" y="63"/>
                      <a:pt x="49" y="65"/>
                    </a:cubicBezTo>
                    <a:cubicBezTo>
                      <a:pt x="53" y="69"/>
                      <a:pt x="56" y="73"/>
                      <a:pt x="59" y="77"/>
                    </a:cubicBezTo>
                    <a:cubicBezTo>
                      <a:pt x="61" y="81"/>
                      <a:pt x="65" y="82"/>
                      <a:pt x="68" y="82"/>
                    </a:cubicBezTo>
                    <a:cubicBezTo>
                      <a:pt x="74" y="82"/>
                      <a:pt x="80" y="83"/>
                      <a:pt x="86" y="86"/>
                    </a:cubicBezTo>
                    <a:cubicBezTo>
                      <a:pt x="86" y="87"/>
                      <a:pt x="86" y="87"/>
                      <a:pt x="87" y="87"/>
                    </a:cubicBezTo>
                    <a:cubicBezTo>
                      <a:pt x="88" y="86"/>
                      <a:pt x="89" y="86"/>
                      <a:pt x="89" y="86"/>
                    </a:cubicBezTo>
                    <a:cubicBezTo>
                      <a:pt x="89" y="85"/>
                      <a:pt x="89" y="84"/>
                      <a:pt x="89" y="84"/>
                    </a:cubicBezTo>
                    <a:cubicBezTo>
                      <a:pt x="89" y="82"/>
                      <a:pt x="89" y="81"/>
                      <a:pt x="87" y="80"/>
                    </a:cubicBezTo>
                    <a:cubicBezTo>
                      <a:pt x="84" y="79"/>
                      <a:pt x="84" y="77"/>
                      <a:pt x="85" y="75"/>
                    </a:cubicBezTo>
                    <a:cubicBezTo>
                      <a:pt x="82" y="75"/>
                      <a:pt x="80" y="75"/>
                      <a:pt x="78" y="72"/>
                    </a:cubicBezTo>
                    <a:close/>
                    <a:moveTo>
                      <a:pt x="85" y="75"/>
                    </a:move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4"/>
                      <a:pt x="86" y="74"/>
                      <a:pt x="86" y="74"/>
                    </a:cubicBezTo>
                    <a:cubicBezTo>
                      <a:pt x="85" y="74"/>
                      <a:pt x="85" y="74"/>
                      <a:pt x="85" y="74"/>
                    </a:cubicBezTo>
                    <a:cubicBezTo>
                      <a:pt x="85" y="74"/>
                      <a:pt x="85" y="74"/>
                      <a:pt x="85" y="7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4" name="Freeform 401"/>
              <p:cNvSpPr>
                <a:spLocks noEditPoints="1"/>
              </p:cNvSpPr>
              <p:nvPr/>
            </p:nvSpPr>
            <p:spPr bwMode="auto">
              <a:xfrm>
                <a:off x="6344" y="2962"/>
                <a:ext cx="294" cy="179"/>
              </a:xfrm>
              <a:custGeom>
                <a:avLst/>
                <a:gdLst>
                  <a:gd name="T0" fmla="*/ 97 w 143"/>
                  <a:gd name="T1" fmla="*/ 10 h 87"/>
                  <a:gd name="T2" fmla="*/ 97 w 143"/>
                  <a:gd name="T3" fmla="*/ 9 h 87"/>
                  <a:gd name="T4" fmla="*/ 97 w 143"/>
                  <a:gd name="T5" fmla="*/ 9 h 87"/>
                  <a:gd name="T6" fmla="*/ 97 w 143"/>
                  <a:gd name="T7" fmla="*/ 9 h 87"/>
                  <a:gd name="T8" fmla="*/ 101 w 143"/>
                  <a:gd name="T9" fmla="*/ 26 h 87"/>
                  <a:gd name="T10" fmla="*/ 88 w 143"/>
                  <a:gd name="T11" fmla="*/ 32 h 87"/>
                  <a:gd name="T12" fmla="*/ 88 w 143"/>
                  <a:gd name="T13" fmla="*/ 32 h 87"/>
                  <a:gd name="T14" fmla="*/ 77 w 143"/>
                  <a:gd name="T15" fmla="*/ 34 h 87"/>
                  <a:gd name="T16" fmla="*/ 72 w 143"/>
                  <a:gd name="T17" fmla="*/ 35 h 87"/>
                  <a:gd name="T18" fmla="*/ 71 w 143"/>
                  <a:gd name="T19" fmla="*/ 38 h 87"/>
                  <a:gd name="T20" fmla="*/ 97 w 143"/>
                  <a:gd name="T21" fmla="*/ 42 h 87"/>
                  <a:gd name="T22" fmla="*/ 107 w 143"/>
                  <a:gd name="T23" fmla="*/ 33 h 87"/>
                  <a:gd name="T24" fmla="*/ 107 w 143"/>
                  <a:gd name="T25" fmla="*/ 22 h 87"/>
                  <a:gd name="T26" fmla="*/ 106 w 143"/>
                  <a:gd name="T27" fmla="*/ 14 h 87"/>
                  <a:gd name="T28" fmla="*/ 142 w 143"/>
                  <a:gd name="T29" fmla="*/ 42 h 87"/>
                  <a:gd name="T30" fmla="*/ 132 w 143"/>
                  <a:gd name="T31" fmla="*/ 35 h 87"/>
                  <a:gd name="T32" fmla="*/ 136 w 143"/>
                  <a:gd name="T33" fmla="*/ 47 h 87"/>
                  <a:gd name="T34" fmla="*/ 142 w 143"/>
                  <a:gd name="T35" fmla="*/ 42 h 87"/>
                  <a:gd name="T36" fmla="*/ 111 w 143"/>
                  <a:gd name="T37" fmla="*/ 16 h 87"/>
                  <a:gd name="T38" fmla="*/ 111 w 143"/>
                  <a:gd name="T39" fmla="*/ 15 h 87"/>
                  <a:gd name="T40" fmla="*/ 111 w 143"/>
                  <a:gd name="T41" fmla="*/ 16 h 87"/>
                  <a:gd name="T42" fmla="*/ 114 w 143"/>
                  <a:gd name="T43" fmla="*/ 27 h 87"/>
                  <a:gd name="T44" fmla="*/ 111 w 143"/>
                  <a:gd name="T45" fmla="*/ 16 h 87"/>
                  <a:gd name="T46" fmla="*/ 106 w 143"/>
                  <a:gd name="T47" fmla="*/ 14 h 87"/>
                  <a:gd name="T48" fmla="*/ 106 w 143"/>
                  <a:gd name="T49" fmla="*/ 13 h 87"/>
                  <a:gd name="T50" fmla="*/ 92 w 143"/>
                  <a:gd name="T51" fmla="*/ 77 h 87"/>
                  <a:gd name="T52" fmla="*/ 93 w 143"/>
                  <a:gd name="T53" fmla="*/ 78 h 87"/>
                  <a:gd name="T54" fmla="*/ 61 w 143"/>
                  <a:gd name="T55" fmla="*/ 2 h 87"/>
                  <a:gd name="T56" fmla="*/ 58 w 143"/>
                  <a:gd name="T57" fmla="*/ 0 h 87"/>
                  <a:gd name="T58" fmla="*/ 57 w 143"/>
                  <a:gd name="T59" fmla="*/ 3 h 87"/>
                  <a:gd name="T60" fmla="*/ 66 w 143"/>
                  <a:gd name="T61" fmla="*/ 36 h 87"/>
                  <a:gd name="T62" fmla="*/ 66 w 143"/>
                  <a:gd name="T63" fmla="*/ 37 h 87"/>
                  <a:gd name="T64" fmla="*/ 66 w 143"/>
                  <a:gd name="T65" fmla="*/ 36 h 87"/>
                  <a:gd name="T66" fmla="*/ 90 w 143"/>
                  <a:gd name="T67" fmla="*/ 7 h 87"/>
                  <a:gd name="T68" fmla="*/ 89 w 143"/>
                  <a:gd name="T69" fmla="*/ 7 h 87"/>
                  <a:gd name="T70" fmla="*/ 95 w 143"/>
                  <a:gd name="T71" fmla="*/ 78 h 87"/>
                  <a:gd name="T72" fmla="*/ 94 w 143"/>
                  <a:gd name="T73" fmla="*/ 79 h 87"/>
                  <a:gd name="T74" fmla="*/ 95 w 143"/>
                  <a:gd name="T75" fmla="*/ 78 h 87"/>
                  <a:gd name="T76" fmla="*/ 86 w 143"/>
                  <a:gd name="T77" fmla="*/ 74 h 87"/>
                  <a:gd name="T78" fmla="*/ 92 w 143"/>
                  <a:gd name="T79" fmla="*/ 77 h 87"/>
                  <a:gd name="T80" fmla="*/ 78 w 143"/>
                  <a:gd name="T81" fmla="*/ 72 h 87"/>
                  <a:gd name="T82" fmla="*/ 72 w 143"/>
                  <a:gd name="T83" fmla="*/ 67 h 87"/>
                  <a:gd name="T84" fmla="*/ 64 w 143"/>
                  <a:gd name="T85" fmla="*/ 57 h 87"/>
                  <a:gd name="T86" fmla="*/ 61 w 143"/>
                  <a:gd name="T87" fmla="*/ 49 h 87"/>
                  <a:gd name="T88" fmla="*/ 63 w 143"/>
                  <a:gd name="T89" fmla="*/ 41 h 87"/>
                  <a:gd name="T90" fmla="*/ 53 w 143"/>
                  <a:gd name="T91" fmla="*/ 36 h 87"/>
                  <a:gd name="T92" fmla="*/ 44 w 143"/>
                  <a:gd name="T93" fmla="*/ 26 h 87"/>
                  <a:gd name="T94" fmla="*/ 8 w 143"/>
                  <a:gd name="T95" fmla="*/ 9 h 87"/>
                  <a:gd name="T96" fmla="*/ 3 w 143"/>
                  <a:gd name="T97" fmla="*/ 22 h 87"/>
                  <a:gd name="T98" fmla="*/ 0 w 143"/>
                  <a:gd name="T99" fmla="*/ 71 h 87"/>
                  <a:gd name="T100" fmla="*/ 20 w 143"/>
                  <a:gd name="T101" fmla="*/ 72 h 87"/>
                  <a:gd name="T102" fmla="*/ 21 w 143"/>
                  <a:gd name="T103" fmla="*/ 65 h 87"/>
                  <a:gd name="T104" fmla="*/ 37 w 143"/>
                  <a:gd name="T105" fmla="*/ 57 h 87"/>
                  <a:gd name="T106" fmla="*/ 49 w 143"/>
                  <a:gd name="T107" fmla="*/ 65 h 87"/>
                  <a:gd name="T108" fmla="*/ 68 w 143"/>
                  <a:gd name="T109" fmla="*/ 82 h 87"/>
                  <a:gd name="T110" fmla="*/ 87 w 143"/>
                  <a:gd name="T111" fmla="*/ 87 h 87"/>
                  <a:gd name="T112" fmla="*/ 89 w 143"/>
                  <a:gd name="T113" fmla="*/ 84 h 87"/>
                  <a:gd name="T114" fmla="*/ 85 w 143"/>
                  <a:gd name="T115" fmla="*/ 75 h 87"/>
                  <a:gd name="T116" fmla="*/ 85 w 143"/>
                  <a:gd name="T117" fmla="*/ 75 h 87"/>
                  <a:gd name="T118" fmla="*/ 86 w 143"/>
                  <a:gd name="T119" fmla="*/ 74 h 87"/>
                  <a:gd name="T120" fmla="*/ 85 w 143"/>
                  <a:gd name="T121" fmla="*/ 7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3" h="87">
                    <a:moveTo>
                      <a:pt x="96" y="8"/>
                    </a:moveTo>
                    <a:cubicBezTo>
                      <a:pt x="97" y="10"/>
                      <a:pt x="97" y="10"/>
                      <a:pt x="97" y="10"/>
                    </a:cubicBezTo>
                    <a:cubicBezTo>
                      <a:pt x="97" y="9"/>
                      <a:pt x="97" y="10"/>
                      <a:pt x="97" y="9"/>
                    </a:cubicBezTo>
                    <a:cubicBezTo>
                      <a:pt x="97" y="9"/>
                      <a:pt x="97" y="9"/>
                      <a:pt x="97" y="9"/>
                    </a:cubicBezTo>
                    <a:lnTo>
                      <a:pt x="96" y="8"/>
                    </a:lnTo>
                    <a:close/>
                    <a:moveTo>
                      <a:pt x="97" y="9"/>
                    </a:moveTo>
                    <a:cubicBezTo>
                      <a:pt x="99" y="12"/>
                      <a:pt x="102" y="13"/>
                      <a:pt x="106" y="13"/>
                    </a:cubicBezTo>
                    <a:cubicBezTo>
                      <a:pt x="104" y="10"/>
                      <a:pt x="101" y="9"/>
                      <a:pt x="97" y="9"/>
                    </a:cubicBezTo>
                    <a:close/>
                    <a:moveTo>
                      <a:pt x="107" y="22"/>
                    </a:moveTo>
                    <a:cubicBezTo>
                      <a:pt x="104" y="22"/>
                      <a:pt x="102" y="22"/>
                      <a:pt x="101" y="26"/>
                    </a:cubicBezTo>
                    <a:cubicBezTo>
                      <a:pt x="100" y="30"/>
                      <a:pt x="97" y="32"/>
                      <a:pt x="94" y="34"/>
                    </a:cubicBezTo>
                    <a:cubicBezTo>
                      <a:pt x="92" y="35"/>
                      <a:pt x="89" y="34"/>
                      <a:pt x="88" y="32"/>
                    </a:cubicBezTo>
                    <a:cubicBezTo>
                      <a:pt x="88" y="32"/>
                      <a:pt x="88" y="32"/>
                      <a:pt x="88" y="32"/>
                    </a:cubicBezTo>
                    <a:cubicBezTo>
                      <a:pt x="88" y="32"/>
                      <a:pt x="88" y="32"/>
                      <a:pt x="88" y="32"/>
                    </a:cubicBezTo>
                    <a:cubicBezTo>
                      <a:pt x="88" y="32"/>
                      <a:pt x="88" y="32"/>
                      <a:pt x="88" y="32"/>
                    </a:cubicBezTo>
                    <a:cubicBezTo>
                      <a:pt x="84" y="33"/>
                      <a:pt x="81" y="35"/>
                      <a:pt x="77" y="34"/>
                    </a:cubicBezTo>
                    <a:cubicBezTo>
                      <a:pt x="76" y="34"/>
                      <a:pt x="76" y="34"/>
                      <a:pt x="75" y="34"/>
                    </a:cubicBezTo>
                    <a:cubicBezTo>
                      <a:pt x="74" y="34"/>
                      <a:pt x="73" y="34"/>
                      <a:pt x="72" y="35"/>
                    </a:cubicBezTo>
                    <a:cubicBezTo>
                      <a:pt x="72" y="35"/>
                      <a:pt x="71" y="35"/>
                      <a:pt x="71" y="36"/>
                    </a:cubicBezTo>
                    <a:cubicBezTo>
                      <a:pt x="71" y="37"/>
                      <a:pt x="71" y="37"/>
                      <a:pt x="71" y="38"/>
                    </a:cubicBezTo>
                    <a:cubicBezTo>
                      <a:pt x="78" y="43"/>
                      <a:pt x="86" y="45"/>
                      <a:pt x="95" y="43"/>
                    </a:cubicBezTo>
                    <a:cubicBezTo>
                      <a:pt x="96" y="42"/>
                      <a:pt x="96" y="42"/>
                      <a:pt x="97" y="42"/>
                    </a:cubicBezTo>
                    <a:cubicBezTo>
                      <a:pt x="100" y="40"/>
                      <a:pt x="102" y="37"/>
                      <a:pt x="106" y="35"/>
                    </a:cubicBezTo>
                    <a:cubicBezTo>
                      <a:pt x="106" y="35"/>
                      <a:pt x="107" y="34"/>
                      <a:pt x="107" y="33"/>
                    </a:cubicBezTo>
                    <a:cubicBezTo>
                      <a:pt x="107" y="31"/>
                      <a:pt x="109" y="30"/>
                      <a:pt x="110" y="27"/>
                    </a:cubicBezTo>
                    <a:cubicBezTo>
                      <a:pt x="111" y="25"/>
                      <a:pt x="110" y="23"/>
                      <a:pt x="107" y="22"/>
                    </a:cubicBezTo>
                    <a:close/>
                    <a:moveTo>
                      <a:pt x="111" y="15"/>
                    </a:moveTo>
                    <a:cubicBezTo>
                      <a:pt x="109" y="15"/>
                      <a:pt x="108" y="14"/>
                      <a:pt x="106" y="14"/>
                    </a:cubicBezTo>
                    <a:cubicBezTo>
                      <a:pt x="107" y="15"/>
                      <a:pt x="109" y="15"/>
                      <a:pt x="111" y="15"/>
                    </a:cubicBezTo>
                    <a:close/>
                    <a:moveTo>
                      <a:pt x="142" y="42"/>
                    </a:moveTo>
                    <a:cubicBezTo>
                      <a:pt x="139" y="40"/>
                      <a:pt x="137" y="37"/>
                      <a:pt x="133" y="35"/>
                    </a:cubicBezTo>
                    <a:cubicBezTo>
                      <a:pt x="133" y="35"/>
                      <a:pt x="133" y="35"/>
                      <a:pt x="132" y="35"/>
                    </a:cubicBezTo>
                    <a:cubicBezTo>
                      <a:pt x="132" y="36"/>
                      <a:pt x="131" y="37"/>
                      <a:pt x="132" y="38"/>
                    </a:cubicBezTo>
                    <a:cubicBezTo>
                      <a:pt x="132" y="42"/>
                      <a:pt x="134" y="45"/>
                      <a:pt x="136" y="47"/>
                    </a:cubicBezTo>
                    <a:cubicBezTo>
                      <a:pt x="137" y="48"/>
                      <a:pt x="139" y="48"/>
                      <a:pt x="142" y="47"/>
                    </a:cubicBezTo>
                    <a:cubicBezTo>
                      <a:pt x="143" y="46"/>
                      <a:pt x="143" y="44"/>
                      <a:pt x="142" y="42"/>
                    </a:cubicBezTo>
                    <a:close/>
                    <a:moveTo>
                      <a:pt x="111" y="15"/>
                    </a:moveTo>
                    <a:cubicBezTo>
                      <a:pt x="111" y="15"/>
                      <a:pt x="111" y="15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5"/>
                      <a:pt x="111" y="15"/>
                      <a:pt x="111" y="15"/>
                    </a:cubicBezTo>
                    <a:close/>
                    <a:moveTo>
                      <a:pt x="111" y="16"/>
                    </a:moveTo>
                    <a:cubicBezTo>
                      <a:pt x="111" y="20"/>
                      <a:pt x="112" y="23"/>
                      <a:pt x="114" y="26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116" y="26"/>
                      <a:pt x="116" y="25"/>
                      <a:pt x="116" y="24"/>
                    </a:cubicBezTo>
                    <a:cubicBezTo>
                      <a:pt x="116" y="20"/>
                      <a:pt x="114" y="18"/>
                      <a:pt x="111" y="16"/>
                    </a:cubicBezTo>
                    <a:close/>
                    <a:moveTo>
                      <a:pt x="106" y="13"/>
                    </a:move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3"/>
                      <a:pt x="106" y="13"/>
                      <a:pt x="106" y="13"/>
                    </a:cubicBezTo>
                    <a:close/>
                    <a:moveTo>
                      <a:pt x="92" y="77"/>
                    </a:moveTo>
                    <a:cubicBezTo>
                      <a:pt x="92" y="77"/>
                      <a:pt x="92" y="77"/>
                      <a:pt x="92" y="77"/>
                    </a:cubicBezTo>
                    <a:cubicBezTo>
                      <a:pt x="92" y="78"/>
                      <a:pt x="92" y="78"/>
                      <a:pt x="93" y="78"/>
                    </a:cubicBezTo>
                    <a:cubicBezTo>
                      <a:pt x="93" y="77"/>
                      <a:pt x="92" y="77"/>
                      <a:pt x="92" y="77"/>
                    </a:cubicBezTo>
                    <a:close/>
                    <a:moveTo>
                      <a:pt x="61" y="2"/>
                    </a:moveTo>
                    <a:cubicBezTo>
                      <a:pt x="61" y="1"/>
                      <a:pt x="61" y="1"/>
                      <a:pt x="61" y="1"/>
                    </a:cubicBezTo>
                    <a:cubicBezTo>
                      <a:pt x="60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1"/>
                      <a:pt x="57" y="2"/>
                      <a:pt x="57" y="3"/>
                    </a:cubicBezTo>
                    <a:cubicBezTo>
                      <a:pt x="58" y="3"/>
                      <a:pt x="60" y="3"/>
                      <a:pt x="61" y="2"/>
                    </a:cubicBezTo>
                    <a:close/>
                    <a:moveTo>
                      <a:pt x="66" y="36"/>
                    </a:moveTo>
                    <a:cubicBezTo>
                      <a:pt x="66" y="36"/>
                      <a:pt x="66" y="36"/>
                      <a:pt x="66" y="36"/>
                    </a:cubicBezTo>
                    <a:cubicBezTo>
                      <a:pt x="66" y="36"/>
                      <a:pt x="66" y="36"/>
                      <a:pt x="66" y="37"/>
                    </a:cubicBezTo>
                    <a:cubicBezTo>
                      <a:pt x="66" y="37"/>
                      <a:pt x="66" y="37"/>
                      <a:pt x="66" y="37"/>
                    </a:cubicBezTo>
                    <a:lnTo>
                      <a:pt x="66" y="36"/>
                    </a:lnTo>
                    <a:close/>
                    <a:moveTo>
                      <a:pt x="89" y="8"/>
                    </a:moveTo>
                    <a:cubicBezTo>
                      <a:pt x="89" y="8"/>
                      <a:pt x="89" y="8"/>
                      <a:pt x="90" y="7"/>
                    </a:cubicBezTo>
                    <a:cubicBezTo>
                      <a:pt x="89" y="7"/>
                      <a:pt x="89" y="7"/>
                      <a:pt x="89" y="6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89" y="8"/>
                      <a:pt x="89" y="8"/>
                      <a:pt x="89" y="8"/>
                    </a:cubicBezTo>
                    <a:close/>
                    <a:moveTo>
                      <a:pt x="95" y="78"/>
                    </a:moveTo>
                    <a:cubicBezTo>
                      <a:pt x="94" y="78"/>
                      <a:pt x="94" y="78"/>
                      <a:pt x="93" y="78"/>
                    </a:cubicBezTo>
                    <a:cubicBezTo>
                      <a:pt x="93" y="79"/>
                      <a:pt x="94" y="79"/>
                      <a:pt x="94" y="79"/>
                    </a:cubicBezTo>
                    <a:cubicBezTo>
                      <a:pt x="95" y="80"/>
                      <a:pt x="96" y="80"/>
                      <a:pt x="96" y="79"/>
                    </a:cubicBezTo>
                    <a:cubicBezTo>
                      <a:pt x="96" y="79"/>
                      <a:pt x="95" y="79"/>
                      <a:pt x="95" y="78"/>
                    </a:cubicBezTo>
                    <a:close/>
                    <a:moveTo>
                      <a:pt x="87" y="74"/>
                    </a:moveTo>
                    <a:cubicBezTo>
                      <a:pt x="86" y="74"/>
                      <a:pt x="86" y="74"/>
                      <a:pt x="86" y="74"/>
                    </a:cubicBezTo>
                    <a:cubicBezTo>
                      <a:pt x="88" y="75"/>
                      <a:pt x="90" y="76"/>
                      <a:pt x="92" y="77"/>
                    </a:cubicBezTo>
                    <a:cubicBezTo>
                      <a:pt x="92" y="77"/>
                      <a:pt x="92" y="77"/>
                      <a:pt x="92" y="77"/>
                    </a:cubicBezTo>
                    <a:cubicBezTo>
                      <a:pt x="91" y="74"/>
                      <a:pt x="90" y="73"/>
                      <a:pt x="87" y="74"/>
                    </a:cubicBezTo>
                    <a:close/>
                    <a:moveTo>
                      <a:pt x="78" y="72"/>
                    </a:moveTo>
                    <a:cubicBezTo>
                      <a:pt x="78" y="72"/>
                      <a:pt x="78" y="72"/>
                      <a:pt x="78" y="71"/>
                    </a:cubicBezTo>
                    <a:cubicBezTo>
                      <a:pt x="76" y="70"/>
                      <a:pt x="74" y="69"/>
                      <a:pt x="72" y="67"/>
                    </a:cubicBezTo>
                    <a:cubicBezTo>
                      <a:pt x="71" y="65"/>
                      <a:pt x="70" y="63"/>
                      <a:pt x="68" y="62"/>
                    </a:cubicBezTo>
                    <a:cubicBezTo>
                      <a:pt x="68" y="60"/>
                      <a:pt x="66" y="59"/>
                      <a:pt x="64" y="57"/>
                    </a:cubicBezTo>
                    <a:cubicBezTo>
                      <a:pt x="63" y="56"/>
                      <a:pt x="61" y="54"/>
                      <a:pt x="61" y="52"/>
                    </a:cubicBezTo>
                    <a:cubicBezTo>
                      <a:pt x="59" y="51"/>
                      <a:pt x="60" y="50"/>
                      <a:pt x="61" y="49"/>
                    </a:cubicBezTo>
                    <a:cubicBezTo>
                      <a:pt x="62" y="48"/>
                      <a:pt x="63" y="47"/>
                      <a:pt x="64" y="47"/>
                    </a:cubicBezTo>
                    <a:cubicBezTo>
                      <a:pt x="66" y="45"/>
                      <a:pt x="66" y="42"/>
                      <a:pt x="63" y="41"/>
                    </a:cubicBezTo>
                    <a:cubicBezTo>
                      <a:pt x="63" y="40"/>
                      <a:pt x="61" y="40"/>
                      <a:pt x="61" y="39"/>
                    </a:cubicBezTo>
                    <a:cubicBezTo>
                      <a:pt x="58" y="38"/>
                      <a:pt x="56" y="37"/>
                      <a:pt x="53" y="36"/>
                    </a:cubicBezTo>
                    <a:cubicBezTo>
                      <a:pt x="49" y="35"/>
                      <a:pt x="47" y="33"/>
                      <a:pt x="47" y="30"/>
                    </a:cubicBezTo>
                    <a:cubicBezTo>
                      <a:pt x="46" y="28"/>
                      <a:pt x="46" y="27"/>
                      <a:pt x="44" y="26"/>
                    </a:cubicBezTo>
                    <a:cubicBezTo>
                      <a:pt x="37" y="20"/>
                      <a:pt x="28" y="16"/>
                      <a:pt x="20" y="13"/>
                    </a:cubicBezTo>
                    <a:cubicBezTo>
                      <a:pt x="15" y="13"/>
                      <a:pt x="12" y="11"/>
                      <a:pt x="8" y="9"/>
                    </a:cubicBezTo>
                    <a:cubicBezTo>
                      <a:pt x="6" y="8"/>
                      <a:pt x="5" y="8"/>
                      <a:pt x="3" y="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5" y="72"/>
                      <a:pt x="10" y="72"/>
                      <a:pt x="14" y="73"/>
                    </a:cubicBezTo>
                    <a:cubicBezTo>
                      <a:pt x="15" y="74"/>
                      <a:pt x="18" y="73"/>
                      <a:pt x="20" y="72"/>
                    </a:cubicBezTo>
                    <a:cubicBezTo>
                      <a:pt x="22" y="71"/>
                      <a:pt x="23" y="69"/>
                      <a:pt x="22" y="67"/>
                    </a:cubicBezTo>
                    <a:cubicBezTo>
                      <a:pt x="21" y="66"/>
                      <a:pt x="21" y="65"/>
                      <a:pt x="21" y="65"/>
                    </a:cubicBezTo>
                    <a:cubicBezTo>
                      <a:pt x="24" y="62"/>
                      <a:pt x="26" y="60"/>
                      <a:pt x="29" y="58"/>
                    </a:cubicBezTo>
                    <a:cubicBezTo>
                      <a:pt x="32" y="57"/>
                      <a:pt x="34" y="57"/>
                      <a:pt x="37" y="57"/>
                    </a:cubicBezTo>
                    <a:cubicBezTo>
                      <a:pt x="39" y="59"/>
                      <a:pt x="42" y="60"/>
                      <a:pt x="44" y="61"/>
                    </a:cubicBezTo>
                    <a:cubicBezTo>
                      <a:pt x="46" y="62"/>
                      <a:pt x="48" y="63"/>
                      <a:pt x="49" y="65"/>
                    </a:cubicBezTo>
                    <a:cubicBezTo>
                      <a:pt x="53" y="69"/>
                      <a:pt x="56" y="73"/>
                      <a:pt x="59" y="77"/>
                    </a:cubicBezTo>
                    <a:cubicBezTo>
                      <a:pt x="61" y="81"/>
                      <a:pt x="65" y="82"/>
                      <a:pt x="68" y="82"/>
                    </a:cubicBezTo>
                    <a:cubicBezTo>
                      <a:pt x="74" y="82"/>
                      <a:pt x="80" y="83"/>
                      <a:pt x="86" y="86"/>
                    </a:cubicBezTo>
                    <a:cubicBezTo>
                      <a:pt x="86" y="87"/>
                      <a:pt x="86" y="87"/>
                      <a:pt x="87" y="87"/>
                    </a:cubicBezTo>
                    <a:cubicBezTo>
                      <a:pt x="88" y="86"/>
                      <a:pt x="89" y="86"/>
                      <a:pt x="89" y="86"/>
                    </a:cubicBezTo>
                    <a:cubicBezTo>
                      <a:pt x="89" y="85"/>
                      <a:pt x="89" y="84"/>
                      <a:pt x="89" y="84"/>
                    </a:cubicBezTo>
                    <a:cubicBezTo>
                      <a:pt x="89" y="82"/>
                      <a:pt x="89" y="81"/>
                      <a:pt x="87" y="80"/>
                    </a:cubicBezTo>
                    <a:cubicBezTo>
                      <a:pt x="84" y="79"/>
                      <a:pt x="84" y="77"/>
                      <a:pt x="85" y="75"/>
                    </a:cubicBezTo>
                    <a:cubicBezTo>
                      <a:pt x="82" y="75"/>
                      <a:pt x="80" y="75"/>
                      <a:pt x="78" y="72"/>
                    </a:cubicBezTo>
                    <a:close/>
                    <a:moveTo>
                      <a:pt x="85" y="75"/>
                    </a:move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4"/>
                      <a:pt x="86" y="74"/>
                      <a:pt x="86" y="74"/>
                    </a:cubicBezTo>
                    <a:cubicBezTo>
                      <a:pt x="85" y="74"/>
                      <a:pt x="85" y="74"/>
                      <a:pt x="85" y="74"/>
                    </a:cubicBezTo>
                    <a:cubicBezTo>
                      <a:pt x="85" y="74"/>
                      <a:pt x="85" y="74"/>
                      <a:pt x="85" y="7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5" name="Freeform 402"/>
              <p:cNvSpPr>
                <a:spLocks noEditPoints="1"/>
              </p:cNvSpPr>
              <p:nvPr/>
            </p:nvSpPr>
            <p:spPr bwMode="auto">
              <a:xfrm>
                <a:off x="6648" y="3058"/>
                <a:ext cx="105" cy="87"/>
              </a:xfrm>
              <a:custGeom>
                <a:avLst/>
                <a:gdLst>
                  <a:gd name="T0" fmla="*/ 6 w 51"/>
                  <a:gd name="T1" fmla="*/ 12 h 42"/>
                  <a:gd name="T2" fmla="*/ 9 w 51"/>
                  <a:gd name="T3" fmla="*/ 16 h 42"/>
                  <a:gd name="T4" fmla="*/ 10 w 51"/>
                  <a:gd name="T5" fmla="*/ 16 h 42"/>
                  <a:gd name="T6" fmla="*/ 10 w 51"/>
                  <a:gd name="T7" fmla="*/ 14 h 42"/>
                  <a:gd name="T8" fmla="*/ 6 w 51"/>
                  <a:gd name="T9" fmla="*/ 12 h 42"/>
                  <a:gd name="T10" fmla="*/ 5 w 51"/>
                  <a:gd name="T11" fmla="*/ 12 h 42"/>
                  <a:gd name="T12" fmla="*/ 6 w 51"/>
                  <a:gd name="T13" fmla="*/ 12 h 42"/>
                  <a:gd name="T14" fmla="*/ 6 w 51"/>
                  <a:gd name="T15" fmla="*/ 12 h 42"/>
                  <a:gd name="T16" fmla="*/ 6 w 51"/>
                  <a:gd name="T17" fmla="*/ 12 h 42"/>
                  <a:gd name="T18" fmla="*/ 5 w 51"/>
                  <a:gd name="T19" fmla="*/ 12 h 42"/>
                  <a:gd name="T20" fmla="*/ 0 w 51"/>
                  <a:gd name="T21" fmla="*/ 0 h 42"/>
                  <a:gd name="T22" fmla="*/ 1 w 51"/>
                  <a:gd name="T23" fmla="*/ 0 h 42"/>
                  <a:gd name="T24" fmla="*/ 1 w 51"/>
                  <a:gd name="T25" fmla="*/ 0 h 42"/>
                  <a:gd name="T26" fmla="*/ 0 w 51"/>
                  <a:gd name="T27" fmla="*/ 0 h 42"/>
                  <a:gd name="T28" fmla="*/ 7 w 51"/>
                  <a:gd name="T29" fmla="*/ 4 h 42"/>
                  <a:gd name="T30" fmla="*/ 7 w 51"/>
                  <a:gd name="T31" fmla="*/ 3 h 42"/>
                  <a:gd name="T32" fmla="*/ 2 w 51"/>
                  <a:gd name="T33" fmla="*/ 1 h 42"/>
                  <a:gd name="T34" fmla="*/ 5 w 51"/>
                  <a:gd name="T35" fmla="*/ 5 h 42"/>
                  <a:gd name="T36" fmla="*/ 7 w 51"/>
                  <a:gd name="T37" fmla="*/ 4 h 42"/>
                  <a:gd name="T38" fmla="*/ 1 w 51"/>
                  <a:gd name="T39" fmla="*/ 0 h 42"/>
                  <a:gd name="T40" fmla="*/ 1 w 51"/>
                  <a:gd name="T41" fmla="*/ 1 h 42"/>
                  <a:gd name="T42" fmla="*/ 2 w 51"/>
                  <a:gd name="T43" fmla="*/ 1 h 42"/>
                  <a:gd name="T44" fmla="*/ 1 w 51"/>
                  <a:gd name="T45" fmla="*/ 0 h 42"/>
                  <a:gd name="T46" fmla="*/ 22 w 51"/>
                  <a:gd name="T47" fmla="*/ 9 h 42"/>
                  <a:gd name="T48" fmla="*/ 21 w 51"/>
                  <a:gd name="T49" fmla="*/ 10 h 42"/>
                  <a:gd name="T50" fmla="*/ 21 w 51"/>
                  <a:gd name="T51" fmla="*/ 10 h 42"/>
                  <a:gd name="T52" fmla="*/ 26 w 51"/>
                  <a:gd name="T53" fmla="*/ 16 h 42"/>
                  <a:gd name="T54" fmla="*/ 28 w 51"/>
                  <a:gd name="T55" fmla="*/ 15 h 42"/>
                  <a:gd name="T56" fmla="*/ 28 w 51"/>
                  <a:gd name="T57" fmla="*/ 13 h 42"/>
                  <a:gd name="T58" fmla="*/ 22 w 51"/>
                  <a:gd name="T59" fmla="*/ 9 h 42"/>
                  <a:gd name="T60" fmla="*/ 51 w 51"/>
                  <a:gd name="T61" fmla="*/ 39 h 42"/>
                  <a:gd name="T62" fmla="*/ 46 w 51"/>
                  <a:gd name="T63" fmla="*/ 37 h 42"/>
                  <a:gd name="T64" fmla="*/ 44 w 51"/>
                  <a:gd name="T65" fmla="*/ 37 h 42"/>
                  <a:gd name="T66" fmla="*/ 44 w 51"/>
                  <a:gd name="T67" fmla="*/ 39 h 42"/>
                  <a:gd name="T68" fmla="*/ 48 w 51"/>
                  <a:gd name="T69" fmla="*/ 42 h 42"/>
                  <a:gd name="T70" fmla="*/ 51 w 51"/>
                  <a:gd name="T71" fmla="*/ 40 h 42"/>
                  <a:gd name="T72" fmla="*/ 51 w 51"/>
                  <a:gd name="T73" fmla="*/ 39 h 42"/>
                  <a:gd name="T74" fmla="*/ 46 w 51"/>
                  <a:gd name="T75" fmla="*/ 28 h 42"/>
                  <a:gd name="T76" fmla="*/ 46 w 51"/>
                  <a:gd name="T77" fmla="*/ 27 h 42"/>
                  <a:gd name="T78" fmla="*/ 44 w 51"/>
                  <a:gd name="T79" fmla="*/ 23 h 42"/>
                  <a:gd name="T80" fmla="*/ 43 w 51"/>
                  <a:gd name="T81" fmla="*/ 23 h 42"/>
                  <a:gd name="T82" fmla="*/ 41 w 51"/>
                  <a:gd name="T83" fmla="*/ 19 h 42"/>
                  <a:gd name="T84" fmla="*/ 39 w 51"/>
                  <a:gd name="T85" fmla="*/ 18 h 42"/>
                  <a:gd name="T86" fmla="*/ 38 w 51"/>
                  <a:gd name="T87" fmla="*/ 21 h 42"/>
                  <a:gd name="T88" fmla="*/ 45 w 51"/>
                  <a:gd name="T89" fmla="*/ 28 h 42"/>
                  <a:gd name="T90" fmla="*/ 46 w 51"/>
                  <a:gd name="T91" fmla="*/ 28 h 42"/>
                  <a:gd name="T92" fmla="*/ 31 w 51"/>
                  <a:gd name="T93" fmla="*/ 26 h 42"/>
                  <a:gd name="T94" fmla="*/ 30 w 51"/>
                  <a:gd name="T95" fmla="*/ 27 h 42"/>
                  <a:gd name="T96" fmla="*/ 30 w 51"/>
                  <a:gd name="T97" fmla="*/ 30 h 42"/>
                  <a:gd name="T98" fmla="*/ 36 w 51"/>
                  <a:gd name="T99" fmla="*/ 32 h 42"/>
                  <a:gd name="T100" fmla="*/ 38 w 51"/>
                  <a:gd name="T101" fmla="*/ 30 h 42"/>
                  <a:gd name="T102" fmla="*/ 37 w 51"/>
                  <a:gd name="T103" fmla="*/ 29 h 42"/>
                  <a:gd name="T104" fmla="*/ 31 w 51"/>
                  <a:gd name="T105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1" h="42">
                    <a:moveTo>
                      <a:pt x="6" y="12"/>
                    </a:moveTo>
                    <a:cubicBezTo>
                      <a:pt x="6" y="14"/>
                      <a:pt x="7" y="15"/>
                      <a:pt x="9" y="16"/>
                    </a:cubicBezTo>
                    <a:cubicBezTo>
                      <a:pt x="9" y="17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0" y="14"/>
                    </a:cubicBezTo>
                    <a:cubicBezTo>
                      <a:pt x="10" y="12"/>
                      <a:pt x="8" y="12"/>
                      <a:pt x="6" y="12"/>
                    </a:cubicBezTo>
                    <a:close/>
                    <a:moveTo>
                      <a:pt x="5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lnTo>
                      <a:pt x="5" y="12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5" y="1"/>
                      <a:pt x="4" y="0"/>
                      <a:pt x="2" y="1"/>
                    </a:cubicBezTo>
                    <a:cubicBezTo>
                      <a:pt x="2" y="3"/>
                      <a:pt x="3" y="5"/>
                      <a:pt x="5" y="5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1" y="0"/>
                    </a:lnTo>
                    <a:close/>
                    <a:moveTo>
                      <a:pt x="22" y="9"/>
                    </a:moveTo>
                    <a:cubicBezTo>
                      <a:pt x="21" y="9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1" y="10"/>
                    </a:cubicBezTo>
                    <a:cubicBezTo>
                      <a:pt x="22" y="13"/>
                      <a:pt x="24" y="15"/>
                      <a:pt x="26" y="16"/>
                    </a:cubicBezTo>
                    <a:cubicBezTo>
                      <a:pt x="28" y="16"/>
                      <a:pt x="28" y="16"/>
                      <a:pt x="28" y="15"/>
                    </a:cubicBezTo>
                    <a:cubicBezTo>
                      <a:pt x="28" y="15"/>
                      <a:pt x="28" y="14"/>
                      <a:pt x="28" y="13"/>
                    </a:cubicBezTo>
                    <a:cubicBezTo>
                      <a:pt x="27" y="11"/>
                      <a:pt x="25" y="10"/>
                      <a:pt x="22" y="9"/>
                    </a:cubicBezTo>
                    <a:close/>
                    <a:moveTo>
                      <a:pt x="51" y="39"/>
                    </a:moveTo>
                    <a:cubicBezTo>
                      <a:pt x="49" y="37"/>
                      <a:pt x="48" y="37"/>
                      <a:pt x="46" y="37"/>
                    </a:cubicBezTo>
                    <a:cubicBezTo>
                      <a:pt x="45" y="36"/>
                      <a:pt x="44" y="37"/>
                      <a:pt x="44" y="37"/>
                    </a:cubicBezTo>
                    <a:cubicBezTo>
                      <a:pt x="44" y="37"/>
                      <a:pt x="44" y="38"/>
                      <a:pt x="44" y="39"/>
                    </a:cubicBezTo>
                    <a:cubicBezTo>
                      <a:pt x="45" y="40"/>
                      <a:pt x="46" y="42"/>
                      <a:pt x="48" y="42"/>
                    </a:cubicBezTo>
                    <a:cubicBezTo>
                      <a:pt x="49" y="42"/>
                      <a:pt x="50" y="41"/>
                      <a:pt x="51" y="40"/>
                    </a:cubicBezTo>
                    <a:cubicBezTo>
                      <a:pt x="51" y="40"/>
                      <a:pt x="51" y="40"/>
                      <a:pt x="51" y="39"/>
                    </a:cubicBezTo>
                    <a:close/>
                    <a:moveTo>
                      <a:pt x="46" y="28"/>
                    </a:move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6"/>
                      <a:pt x="45" y="25"/>
                      <a:pt x="44" y="23"/>
                    </a:cubicBezTo>
                    <a:cubicBezTo>
                      <a:pt x="44" y="23"/>
                      <a:pt x="44" y="23"/>
                      <a:pt x="43" y="23"/>
                    </a:cubicBezTo>
                    <a:cubicBezTo>
                      <a:pt x="43" y="22"/>
                      <a:pt x="42" y="20"/>
                      <a:pt x="41" y="19"/>
                    </a:cubicBezTo>
                    <a:cubicBezTo>
                      <a:pt x="40" y="18"/>
                      <a:pt x="39" y="18"/>
                      <a:pt x="39" y="18"/>
                    </a:cubicBezTo>
                    <a:cubicBezTo>
                      <a:pt x="38" y="18"/>
                      <a:pt x="38" y="20"/>
                      <a:pt x="38" y="21"/>
                    </a:cubicBezTo>
                    <a:cubicBezTo>
                      <a:pt x="40" y="25"/>
                      <a:pt x="42" y="27"/>
                      <a:pt x="45" y="28"/>
                    </a:cubicBezTo>
                    <a:cubicBezTo>
                      <a:pt x="46" y="28"/>
                      <a:pt x="46" y="28"/>
                      <a:pt x="46" y="28"/>
                    </a:cubicBezTo>
                    <a:close/>
                    <a:moveTo>
                      <a:pt x="31" y="26"/>
                    </a:moveTo>
                    <a:cubicBezTo>
                      <a:pt x="30" y="26"/>
                      <a:pt x="30" y="26"/>
                      <a:pt x="30" y="27"/>
                    </a:cubicBezTo>
                    <a:cubicBezTo>
                      <a:pt x="29" y="27"/>
                      <a:pt x="29" y="29"/>
                      <a:pt x="30" y="30"/>
                    </a:cubicBezTo>
                    <a:cubicBezTo>
                      <a:pt x="32" y="31"/>
                      <a:pt x="34" y="32"/>
                      <a:pt x="36" y="32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8" y="30"/>
                      <a:pt x="38" y="29"/>
                      <a:pt x="37" y="29"/>
                    </a:cubicBezTo>
                    <a:cubicBezTo>
                      <a:pt x="35" y="27"/>
                      <a:pt x="34" y="26"/>
                      <a:pt x="31" y="26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6" name="Freeform 403"/>
              <p:cNvSpPr>
                <a:spLocks noEditPoints="1"/>
              </p:cNvSpPr>
              <p:nvPr/>
            </p:nvSpPr>
            <p:spPr bwMode="auto">
              <a:xfrm>
                <a:off x="6648" y="3058"/>
                <a:ext cx="105" cy="87"/>
              </a:xfrm>
              <a:custGeom>
                <a:avLst/>
                <a:gdLst>
                  <a:gd name="T0" fmla="*/ 6 w 51"/>
                  <a:gd name="T1" fmla="*/ 12 h 42"/>
                  <a:gd name="T2" fmla="*/ 9 w 51"/>
                  <a:gd name="T3" fmla="*/ 16 h 42"/>
                  <a:gd name="T4" fmla="*/ 10 w 51"/>
                  <a:gd name="T5" fmla="*/ 16 h 42"/>
                  <a:gd name="T6" fmla="*/ 10 w 51"/>
                  <a:gd name="T7" fmla="*/ 14 h 42"/>
                  <a:gd name="T8" fmla="*/ 6 w 51"/>
                  <a:gd name="T9" fmla="*/ 12 h 42"/>
                  <a:gd name="T10" fmla="*/ 5 w 51"/>
                  <a:gd name="T11" fmla="*/ 12 h 42"/>
                  <a:gd name="T12" fmla="*/ 6 w 51"/>
                  <a:gd name="T13" fmla="*/ 12 h 42"/>
                  <a:gd name="T14" fmla="*/ 6 w 51"/>
                  <a:gd name="T15" fmla="*/ 12 h 42"/>
                  <a:gd name="T16" fmla="*/ 6 w 51"/>
                  <a:gd name="T17" fmla="*/ 12 h 42"/>
                  <a:gd name="T18" fmla="*/ 5 w 51"/>
                  <a:gd name="T19" fmla="*/ 12 h 42"/>
                  <a:gd name="T20" fmla="*/ 0 w 51"/>
                  <a:gd name="T21" fmla="*/ 0 h 42"/>
                  <a:gd name="T22" fmla="*/ 1 w 51"/>
                  <a:gd name="T23" fmla="*/ 0 h 42"/>
                  <a:gd name="T24" fmla="*/ 1 w 51"/>
                  <a:gd name="T25" fmla="*/ 0 h 42"/>
                  <a:gd name="T26" fmla="*/ 0 w 51"/>
                  <a:gd name="T27" fmla="*/ 0 h 42"/>
                  <a:gd name="T28" fmla="*/ 7 w 51"/>
                  <a:gd name="T29" fmla="*/ 4 h 42"/>
                  <a:gd name="T30" fmla="*/ 7 w 51"/>
                  <a:gd name="T31" fmla="*/ 3 h 42"/>
                  <a:gd name="T32" fmla="*/ 2 w 51"/>
                  <a:gd name="T33" fmla="*/ 1 h 42"/>
                  <a:gd name="T34" fmla="*/ 5 w 51"/>
                  <a:gd name="T35" fmla="*/ 5 h 42"/>
                  <a:gd name="T36" fmla="*/ 7 w 51"/>
                  <a:gd name="T37" fmla="*/ 4 h 42"/>
                  <a:gd name="T38" fmla="*/ 1 w 51"/>
                  <a:gd name="T39" fmla="*/ 0 h 42"/>
                  <a:gd name="T40" fmla="*/ 1 w 51"/>
                  <a:gd name="T41" fmla="*/ 1 h 42"/>
                  <a:gd name="T42" fmla="*/ 2 w 51"/>
                  <a:gd name="T43" fmla="*/ 1 h 42"/>
                  <a:gd name="T44" fmla="*/ 1 w 51"/>
                  <a:gd name="T45" fmla="*/ 0 h 42"/>
                  <a:gd name="T46" fmla="*/ 22 w 51"/>
                  <a:gd name="T47" fmla="*/ 9 h 42"/>
                  <a:gd name="T48" fmla="*/ 21 w 51"/>
                  <a:gd name="T49" fmla="*/ 10 h 42"/>
                  <a:gd name="T50" fmla="*/ 21 w 51"/>
                  <a:gd name="T51" fmla="*/ 10 h 42"/>
                  <a:gd name="T52" fmla="*/ 26 w 51"/>
                  <a:gd name="T53" fmla="*/ 16 h 42"/>
                  <a:gd name="T54" fmla="*/ 28 w 51"/>
                  <a:gd name="T55" fmla="*/ 15 h 42"/>
                  <a:gd name="T56" fmla="*/ 28 w 51"/>
                  <a:gd name="T57" fmla="*/ 13 h 42"/>
                  <a:gd name="T58" fmla="*/ 22 w 51"/>
                  <a:gd name="T59" fmla="*/ 9 h 42"/>
                  <a:gd name="T60" fmla="*/ 51 w 51"/>
                  <a:gd name="T61" fmla="*/ 39 h 42"/>
                  <a:gd name="T62" fmla="*/ 46 w 51"/>
                  <a:gd name="T63" fmla="*/ 37 h 42"/>
                  <a:gd name="T64" fmla="*/ 44 w 51"/>
                  <a:gd name="T65" fmla="*/ 37 h 42"/>
                  <a:gd name="T66" fmla="*/ 44 w 51"/>
                  <a:gd name="T67" fmla="*/ 39 h 42"/>
                  <a:gd name="T68" fmla="*/ 48 w 51"/>
                  <a:gd name="T69" fmla="*/ 42 h 42"/>
                  <a:gd name="T70" fmla="*/ 51 w 51"/>
                  <a:gd name="T71" fmla="*/ 40 h 42"/>
                  <a:gd name="T72" fmla="*/ 51 w 51"/>
                  <a:gd name="T73" fmla="*/ 39 h 42"/>
                  <a:gd name="T74" fmla="*/ 46 w 51"/>
                  <a:gd name="T75" fmla="*/ 28 h 42"/>
                  <a:gd name="T76" fmla="*/ 46 w 51"/>
                  <a:gd name="T77" fmla="*/ 27 h 42"/>
                  <a:gd name="T78" fmla="*/ 44 w 51"/>
                  <a:gd name="T79" fmla="*/ 23 h 42"/>
                  <a:gd name="T80" fmla="*/ 43 w 51"/>
                  <a:gd name="T81" fmla="*/ 23 h 42"/>
                  <a:gd name="T82" fmla="*/ 41 w 51"/>
                  <a:gd name="T83" fmla="*/ 19 h 42"/>
                  <a:gd name="T84" fmla="*/ 39 w 51"/>
                  <a:gd name="T85" fmla="*/ 18 h 42"/>
                  <a:gd name="T86" fmla="*/ 38 w 51"/>
                  <a:gd name="T87" fmla="*/ 21 h 42"/>
                  <a:gd name="T88" fmla="*/ 45 w 51"/>
                  <a:gd name="T89" fmla="*/ 28 h 42"/>
                  <a:gd name="T90" fmla="*/ 46 w 51"/>
                  <a:gd name="T91" fmla="*/ 28 h 42"/>
                  <a:gd name="T92" fmla="*/ 31 w 51"/>
                  <a:gd name="T93" fmla="*/ 26 h 42"/>
                  <a:gd name="T94" fmla="*/ 30 w 51"/>
                  <a:gd name="T95" fmla="*/ 27 h 42"/>
                  <a:gd name="T96" fmla="*/ 30 w 51"/>
                  <a:gd name="T97" fmla="*/ 30 h 42"/>
                  <a:gd name="T98" fmla="*/ 36 w 51"/>
                  <a:gd name="T99" fmla="*/ 32 h 42"/>
                  <a:gd name="T100" fmla="*/ 38 w 51"/>
                  <a:gd name="T101" fmla="*/ 30 h 42"/>
                  <a:gd name="T102" fmla="*/ 37 w 51"/>
                  <a:gd name="T103" fmla="*/ 29 h 42"/>
                  <a:gd name="T104" fmla="*/ 31 w 51"/>
                  <a:gd name="T105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1" h="42">
                    <a:moveTo>
                      <a:pt x="6" y="12"/>
                    </a:moveTo>
                    <a:cubicBezTo>
                      <a:pt x="6" y="14"/>
                      <a:pt x="7" y="15"/>
                      <a:pt x="9" y="16"/>
                    </a:cubicBezTo>
                    <a:cubicBezTo>
                      <a:pt x="9" y="17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0" y="14"/>
                    </a:cubicBezTo>
                    <a:cubicBezTo>
                      <a:pt x="10" y="12"/>
                      <a:pt x="8" y="12"/>
                      <a:pt x="6" y="12"/>
                    </a:cubicBezTo>
                    <a:close/>
                    <a:moveTo>
                      <a:pt x="5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lnTo>
                      <a:pt x="5" y="12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5" y="1"/>
                      <a:pt x="4" y="0"/>
                      <a:pt x="2" y="1"/>
                    </a:cubicBezTo>
                    <a:cubicBezTo>
                      <a:pt x="2" y="3"/>
                      <a:pt x="3" y="5"/>
                      <a:pt x="5" y="5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1" y="0"/>
                    </a:lnTo>
                    <a:close/>
                    <a:moveTo>
                      <a:pt x="22" y="9"/>
                    </a:moveTo>
                    <a:cubicBezTo>
                      <a:pt x="21" y="9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1" y="10"/>
                    </a:cubicBezTo>
                    <a:cubicBezTo>
                      <a:pt x="22" y="13"/>
                      <a:pt x="24" y="15"/>
                      <a:pt x="26" y="16"/>
                    </a:cubicBezTo>
                    <a:cubicBezTo>
                      <a:pt x="28" y="16"/>
                      <a:pt x="28" y="16"/>
                      <a:pt x="28" y="15"/>
                    </a:cubicBezTo>
                    <a:cubicBezTo>
                      <a:pt x="28" y="15"/>
                      <a:pt x="28" y="14"/>
                      <a:pt x="28" y="13"/>
                    </a:cubicBezTo>
                    <a:cubicBezTo>
                      <a:pt x="27" y="11"/>
                      <a:pt x="25" y="10"/>
                      <a:pt x="22" y="9"/>
                    </a:cubicBezTo>
                    <a:close/>
                    <a:moveTo>
                      <a:pt x="51" y="39"/>
                    </a:moveTo>
                    <a:cubicBezTo>
                      <a:pt x="49" y="37"/>
                      <a:pt x="48" y="37"/>
                      <a:pt x="46" y="37"/>
                    </a:cubicBezTo>
                    <a:cubicBezTo>
                      <a:pt x="45" y="36"/>
                      <a:pt x="44" y="37"/>
                      <a:pt x="44" y="37"/>
                    </a:cubicBezTo>
                    <a:cubicBezTo>
                      <a:pt x="44" y="37"/>
                      <a:pt x="44" y="38"/>
                      <a:pt x="44" y="39"/>
                    </a:cubicBezTo>
                    <a:cubicBezTo>
                      <a:pt x="45" y="40"/>
                      <a:pt x="46" y="42"/>
                      <a:pt x="48" y="42"/>
                    </a:cubicBezTo>
                    <a:cubicBezTo>
                      <a:pt x="49" y="42"/>
                      <a:pt x="50" y="41"/>
                      <a:pt x="51" y="40"/>
                    </a:cubicBezTo>
                    <a:cubicBezTo>
                      <a:pt x="51" y="40"/>
                      <a:pt x="51" y="40"/>
                      <a:pt x="51" y="39"/>
                    </a:cubicBezTo>
                    <a:close/>
                    <a:moveTo>
                      <a:pt x="46" y="28"/>
                    </a:move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6"/>
                      <a:pt x="45" y="25"/>
                      <a:pt x="44" y="23"/>
                    </a:cubicBezTo>
                    <a:cubicBezTo>
                      <a:pt x="44" y="23"/>
                      <a:pt x="44" y="23"/>
                      <a:pt x="43" y="23"/>
                    </a:cubicBezTo>
                    <a:cubicBezTo>
                      <a:pt x="43" y="22"/>
                      <a:pt x="42" y="20"/>
                      <a:pt x="41" y="19"/>
                    </a:cubicBezTo>
                    <a:cubicBezTo>
                      <a:pt x="40" y="18"/>
                      <a:pt x="39" y="18"/>
                      <a:pt x="39" y="18"/>
                    </a:cubicBezTo>
                    <a:cubicBezTo>
                      <a:pt x="38" y="18"/>
                      <a:pt x="38" y="20"/>
                      <a:pt x="38" y="21"/>
                    </a:cubicBezTo>
                    <a:cubicBezTo>
                      <a:pt x="40" y="25"/>
                      <a:pt x="42" y="27"/>
                      <a:pt x="45" y="28"/>
                    </a:cubicBezTo>
                    <a:cubicBezTo>
                      <a:pt x="46" y="28"/>
                      <a:pt x="46" y="28"/>
                      <a:pt x="46" y="28"/>
                    </a:cubicBezTo>
                    <a:close/>
                    <a:moveTo>
                      <a:pt x="31" y="26"/>
                    </a:moveTo>
                    <a:cubicBezTo>
                      <a:pt x="30" y="26"/>
                      <a:pt x="30" y="26"/>
                      <a:pt x="30" y="27"/>
                    </a:cubicBezTo>
                    <a:cubicBezTo>
                      <a:pt x="29" y="27"/>
                      <a:pt x="29" y="29"/>
                      <a:pt x="30" y="30"/>
                    </a:cubicBezTo>
                    <a:cubicBezTo>
                      <a:pt x="32" y="31"/>
                      <a:pt x="34" y="32"/>
                      <a:pt x="36" y="32"/>
                    </a:cubicBezTo>
                    <a:cubicBezTo>
                      <a:pt x="37" y="32"/>
                      <a:pt x="38" y="31"/>
                      <a:pt x="38" y="30"/>
                    </a:cubicBezTo>
                    <a:cubicBezTo>
                      <a:pt x="38" y="30"/>
                      <a:pt x="38" y="29"/>
                      <a:pt x="37" y="29"/>
                    </a:cubicBezTo>
                    <a:cubicBezTo>
                      <a:pt x="35" y="27"/>
                      <a:pt x="34" y="26"/>
                      <a:pt x="31" y="26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7" name="Freeform 404"/>
              <p:cNvSpPr>
                <a:spLocks noEditPoints="1"/>
              </p:cNvSpPr>
              <p:nvPr/>
            </p:nvSpPr>
            <p:spPr bwMode="auto">
              <a:xfrm>
                <a:off x="6829" y="3233"/>
                <a:ext cx="20" cy="37"/>
              </a:xfrm>
              <a:custGeom>
                <a:avLst/>
                <a:gdLst>
                  <a:gd name="T0" fmla="*/ 5 w 10"/>
                  <a:gd name="T1" fmla="*/ 4 h 18"/>
                  <a:gd name="T2" fmla="*/ 1 w 10"/>
                  <a:gd name="T3" fmla="*/ 0 h 18"/>
                  <a:gd name="T4" fmla="*/ 0 w 10"/>
                  <a:gd name="T5" fmla="*/ 1 h 18"/>
                  <a:gd name="T6" fmla="*/ 0 w 10"/>
                  <a:gd name="T7" fmla="*/ 6 h 18"/>
                  <a:gd name="T8" fmla="*/ 4 w 10"/>
                  <a:gd name="T9" fmla="*/ 8 h 18"/>
                  <a:gd name="T10" fmla="*/ 5 w 10"/>
                  <a:gd name="T11" fmla="*/ 4 h 18"/>
                  <a:gd name="T12" fmla="*/ 8 w 10"/>
                  <a:gd name="T13" fmla="*/ 13 h 18"/>
                  <a:gd name="T14" fmla="*/ 7 w 10"/>
                  <a:gd name="T15" fmla="*/ 13 h 18"/>
                  <a:gd name="T16" fmla="*/ 6 w 10"/>
                  <a:gd name="T17" fmla="*/ 13 h 18"/>
                  <a:gd name="T18" fmla="*/ 8 w 10"/>
                  <a:gd name="T19" fmla="*/ 18 h 18"/>
                  <a:gd name="T20" fmla="*/ 9 w 10"/>
                  <a:gd name="T21" fmla="*/ 17 h 18"/>
                  <a:gd name="T22" fmla="*/ 9 w 10"/>
                  <a:gd name="T23" fmla="*/ 16 h 18"/>
                  <a:gd name="T24" fmla="*/ 8 w 10"/>
                  <a:gd name="T25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8">
                    <a:moveTo>
                      <a:pt x="5" y="4"/>
                    </a:moveTo>
                    <a:cubicBezTo>
                      <a:pt x="5" y="2"/>
                      <a:pt x="3" y="1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0" y="5"/>
                      <a:pt x="0" y="6"/>
                    </a:cubicBezTo>
                    <a:cubicBezTo>
                      <a:pt x="0" y="8"/>
                      <a:pt x="3" y="8"/>
                      <a:pt x="4" y="8"/>
                    </a:cubicBezTo>
                    <a:cubicBezTo>
                      <a:pt x="5" y="7"/>
                      <a:pt x="6" y="6"/>
                      <a:pt x="5" y="4"/>
                    </a:cubicBezTo>
                    <a:close/>
                    <a:moveTo>
                      <a:pt x="8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6"/>
                      <a:pt x="6" y="18"/>
                      <a:pt x="8" y="18"/>
                    </a:cubicBezTo>
                    <a:cubicBezTo>
                      <a:pt x="8" y="18"/>
                      <a:pt x="9" y="18"/>
                      <a:pt x="9" y="17"/>
                    </a:cubicBezTo>
                    <a:cubicBezTo>
                      <a:pt x="10" y="17"/>
                      <a:pt x="9" y="16"/>
                      <a:pt x="9" y="16"/>
                    </a:cubicBezTo>
                    <a:cubicBezTo>
                      <a:pt x="9" y="16"/>
                      <a:pt x="8" y="14"/>
                      <a:pt x="8" y="1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8" name="Freeform 405"/>
              <p:cNvSpPr>
                <a:spLocks noEditPoints="1"/>
              </p:cNvSpPr>
              <p:nvPr/>
            </p:nvSpPr>
            <p:spPr bwMode="auto">
              <a:xfrm>
                <a:off x="6829" y="3233"/>
                <a:ext cx="20" cy="37"/>
              </a:xfrm>
              <a:custGeom>
                <a:avLst/>
                <a:gdLst>
                  <a:gd name="T0" fmla="*/ 5 w 10"/>
                  <a:gd name="T1" fmla="*/ 4 h 18"/>
                  <a:gd name="T2" fmla="*/ 1 w 10"/>
                  <a:gd name="T3" fmla="*/ 0 h 18"/>
                  <a:gd name="T4" fmla="*/ 0 w 10"/>
                  <a:gd name="T5" fmla="*/ 1 h 18"/>
                  <a:gd name="T6" fmla="*/ 0 w 10"/>
                  <a:gd name="T7" fmla="*/ 6 h 18"/>
                  <a:gd name="T8" fmla="*/ 4 w 10"/>
                  <a:gd name="T9" fmla="*/ 8 h 18"/>
                  <a:gd name="T10" fmla="*/ 5 w 10"/>
                  <a:gd name="T11" fmla="*/ 4 h 18"/>
                  <a:gd name="T12" fmla="*/ 8 w 10"/>
                  <a:gd name="T13" fmla="*/ 13 h 18"/>
                  <a:gd name="T14" fmla="*/ 7 w 10"/>
                  <a:gd name="T15" fmla="*/ 13 h 18"/>
                  <a:gd name="T16" fmla="*/ 6 w 10"/>
                  <a:gd name="T17" fmla="*/ 13 h 18"/>
                  <a:gd name="T18" fmla="*/ 8 w 10"/>
                  <a:gd name="T19" fmla="*/ 18 h 18"/>
                  <a:gd name="T20" fmla="*/ 9 w 10"/>
                  <a:gd name="T21" fmla="*/ 17 h 18"/>
                  <a:gd name="T22" fmla="*/ 9 w 10"/>
                  <a:gd name="T23" fmla="*/ 16 h 18"/>
                  <a:gd name="T24" fmla="*/ 8 w 10"/>
                  <a:gd name="T25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8">
                    <a:moveTo>
                      <a:pt x="5" y="4"/>
                    </a:moveTo>
                    <a:cubicBezTo>
                      <a:pt x="5" y="2"/>
                      <a:pt x="3" y="1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0" y="5"/>
                      <a:pt x="0" y="6"/>
                    </a:cubicBezTo>
                    <a:cubicBezTo>
                      <a:pt x="0" y="8"/>
                      <a:pt x="3" y="8"/>
                      <a:pt x="4" y="8"/>
                    </a:cubicBezTo>
                    <a:cubicBezTo>
                      <a:pt x="5" y="7"/>
                      <a:pt x="6" y="6"/>
                      <a:pt x="5" y="4"/>
                    </a:cubicBezTo>
                    <a:close/>
                    <a:moveTo>
                      <a:pt x="8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6"/>
                      <a:pt x="6" y="18"/>
                      <a:pt x="8" y="18"/>
                    </a:cubicBezTo>
                    <a:cubicBezTo>
                      <a:pt x="8" y="18"/>
                      <a:pt x="9" y="18"/>
                      <a:pt x="9" y="17"/>
                    </a:cubicBezTo>
                    <a:cubicBezTo>
                      <a:pt x="10" y="17"/>
                      <a:pt x="9" y="16"/>
                      <a:pt x="9" y="16"/>
                    </a:cubicBezTo>
                    <a:cubicBezTo>
                      <a:pt x="9" y="16"/>
                      <a:pt x="8" y="14"/>
                      <a:pt x="8" y="1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3" name="Group 607"/>
            <p:cNvGrpSpPr>
              <a:grpSpLocks/>
            </p:cNvGrpSpPr>
            <p:nvPr/>
          </p:nvGrpSpPr>
          <p:grpSpPr bwMode="auto">
            <a:xfrm>
              <a:off x="3273" y="1974"/>
              <a:ext cx="3570" cy="1998"/>
              <a:chOff x="3273" y="1974"/>
              <a:chExt cx="3570" cy="1998"/>
            </a:xfrm>
          </p:grpSpPr>
          <p:sp>
            <p:nvSpPr>
              <p:cNvPr id="129" name="Freeform 407"/>
              <p:cNvSpPr>
                <a:spLocks noEditPoints="1"/>
              </p:cNvSpPr>
              <p:nvPr/>
            </p:nvSpPr>
            <p:spPr bwMode="auto">
              <a:xfrm>
                <a:off x="6769" y="3356"/>
                <a:ext cx="74" cy="52"/>
              </a:xfrm>
              <a:custGeom>
                <a:avLst/>
                <a:gdLst>
                  <a:gd name="T0" fmla="*/ 10 w 36"/>
                  <a:gd name="T1" fmla="*/ 7 h 25"/>
                  <a:gd name="T2" fmla="*/ 5 w 36"/>
                  <a:gd name="T3" fmla="*/ 2 h 25"/>
                  <a:gd name="T4" fmla="*/ 3 w 36"/>
                  <a:gd name="T5" fmla="*/ 0 h 25"/>
                  <a:gd name="T6" fmla="*/ 1 w 36"/>
                  <a:gd name="T7" fmla="*/ 0 h 25"/>
                  <a:gd name="T8" fmla="*/ 0 w 36"/>
                  <a:gd name="T9" fmla="*/ 3 h 25"/>
                  <a:gd name="T10" fmla="*/ 8 w 36"/>
                  <a:gd name="T11" fmla="*/ 15 h 25"/>
                  <a:gd name="T12" fmla="*/ 20 w 36"/>
                  <a:gd name="T13" fmla="*/ 24 h 25"/>
                  <a:gd name="T14" fmla="*/ 23 w 36"/>
                  <a:gd name="T15" fmla="*/ 24 h 25"/>
                  <a:gd name="T16" fmla="*/ 23 w 36"/>
                  <a:gd name="T17" fmla="*/ 23 h 25"/>
                  <a:gd name="T18" fmla="*/ 23 w 36"/>
                  <a:gd name="T19" fmla="*/ 21 h 25"/>
                  <a:gd name="T20" fmla="*/ 10 w 36"/>
                  <a:gd name="T21" fmla="*/ 7 h 25"/>
                  <a:gd name="T22" fmla="*/ 28 w 36"/>
                  <a:gd name="T23" fmla="*/ 7 h 25"/>
                  <a:gd name="T24" fmla="*/ 27 w 36"/>
                  <a:gd name="T25" fmla="*/ 8 h 25"/>
                  <a:gd name="T26" fmla="*/ 28 w 36"/>
                  <a:gd name="T27" fmla="*/ 10 h 25"/>
                  <a:gd name="T28" fmla="*/ 30 w 36"/>
                  <a:gd name="T29" fmla="*/ 9 h 25"/>
                  <a:gd name="T30" fmla="*/ 29 w 36"/>
                  <a:gd name="T31" fmla="*/ 7 h 25"/>
                  <a:gd name="T32" fmla="*/ 28 w 36"/>
                  <a:gd name="T33" fmla="*/ 7 h 25"/>
                  <a:gd name="T34" fmla="*/ 35 w 36"/>
                  <a:gd name="T35" fmla="*/ 14 h 25"/>
                  <a:gd name="T36" fmla="*/ 34 w 36"/>
                  <a:gd name="T37" fmla="*/ 16 h 25"/>
                  <a:gd name="T38" fmla="*/ 35 w 36"/>
                  <a:gd name="T39" fmla="*/ 17 h 25"/>
                  <a:gd name="T40" fmla="*/ 36 w 36"/>
                  <a:gd name="T41" fmla="*/ 15 h 25"/>
                  <a:gd name="T42" fmla="*/ 35 w 36"/>
                  <a:gd name="T4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25">
                    <a:moveTo>
                      <a:pt x="10" y="7"/>
                    </a:moveTo>
                    <a:cubicBezTo>
                      <a:pt x="8" y="5"/>
                      <a:pt x="6" y="3"/>
                      <a:pt x="5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8"/>
                      <a:pt x="5" y="11"/>
                      <a:pt x="8" y="15"/>
                    </a:cubicBezTo>
                    <a:cubicBezTo>
                      <a:pt x="12" y="18"/>
                      <a:pt x="15" y="23"/>
                      <a:pt x="20" y="24"/>
                    </a:cubicBezTo>
                    <a:cubicBezTo>
                      <a:pt x="20" y="25"/>
                      <a:pt x="22" y="24"/>
                      <a:pt x="23" y="24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2"/>
                      <a:pt x="23" y="21"/>
                    </a:cubicBezTo>
                    <a:cubicBezTo>
                      <a:pt x="18" y="16"/>
                      <a:pt x="14" y="11"/>
                      <a:pt x="10" y="7"/>
                    </a:cubicBezTo>
                    <a:close/>
                    <a:moveTo>
                      <a:pt x="28" y="7"/>
                    </a:moveTo>
                    <a:cubicBezTo>
                      <a:pt x="27" y="7"/>
                      <a:pt x="27" y="8"/>
                      <a:pt x="27" y="8"/>
                    </a:cubicBezTo>
                    <a:cubicBezTo>
                      <a:pt x="27" y="8"/>
                      <a:pt x="28" y="9"/>
                      <a:pt x="28" y="10"/>
                    </a:cubicBezTo>
                    <a:cubicBezTo>
                      <a:pt x="28" y="10"/>
                      <a:pt x="29" y="10"/>
                      <a:pt x="30" y="9"/>
                    </a:cubicBezTo>
                    <a:cubicBezTo>
                      <a:pt x="30" y="8"/>
                      <a:pt x="29" y="8"/>
                      <a:pt x="29" y="7"/>
                    </a:cubicBezTo>
                    <a:cubicBezTo>
                      <a:pt x="28" y="6"/>
                      <a:pt x="28" y="6"/>
                      <a:pt x="28" y="7"/>
                    </a:cubicBezTo>
                    <a:close/>
                    <a:moveTo>
                      <a:pt x="35" y="14"/>
                    </a:moveTo>
                    <a:cubicBezTo>
                      <a:pt x="34" y="15"/>
                      <a:pt x="33" y="15"/>
                      <a:pt x="34" y="16"/>
                    </a:cubicBezTo>
                    <a:cubicBezTo>
                      <a:pt x="34" y="16"/>
                      <a:pt x="34" y="17"/>
                      <a:pt x="35" y="17"/>
                    </a:cubicBezTo>
                    <a:cubicBezTo>
                      <a:pt x="36" y="16"/>
                      <a:pt x="36" y="16"/>
                      <a:pt x="36" y="1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408"/>
              <p:cNvSpPr>
                <a:spLocks noEditPoints="1"/>
              </p:cNvSpPr>
              <p:nvPr/>
            </p:nvSpPr>
            <p:spPr bwMode="auto">
              <a:xfrm>
                <a:off x="6769" y="3356"/>
                <a:ext cx="74" cy="52"/>
              </a:xfrm>
              <a:custGeom>
                <a:avLst/>
                <a:gdLst>
                  <a:gd name="T0" fmla="*/ 10 w 36"/>
                  <a:gd name="T1" fmla="*/ 7 h 25"/>
                  <a:gd name="T2" fmla="*/ 5 w 36"/>
                  <a:gd name="T3" fmla="*/ 2 h 25"/>
                  <a:gd name="T4" fmla="*/ 3 w 36"/>
                  <a:gd name="T5" fmla="*/ 0 h 25"/>
                  <a:gd name="T6" fmla="*/ 1 w 36"/>
                  <a:gd name="T7" fmla="*/ 0 h 25"/>
                  <a:gd name="T8" fmla="*/ 0 w 36"/>
                  <a:gd name="T9" fmla="*/ 3 h 25"/>
                  <a:gd name="T10" fmla="*/ 8 w 36"/>
                  <a:gd name="T11" fmla="*/ 15 h 25"/>
                  <a:gd name="T12" fmla="*/ 20 w 36"/>
                  <a:gd name="T13" fmla="*/ 24 h 25"/>
                  <a:gd name="T14" fmla="*/ 23 w 36"/>
                  <a:gd name="T15" fmla="*/ 24 h 25"/>
                  <a:gd name="T16" fmla="*/ 23 w 36"/>
                  <a:gd name="T17" fmla="*/ 23 h 25"/>
                  <a:gd name="T18" fmla="*/ 23 w 36"/>
                  <a:gd name="T19" fmla="*/ 21 h 25"/>
                  <a:gd name="T20" fmla="*/ 10 w 36"/>
                  <a:gd name="T21" fmla="*/ 7 h 25"/>
                  <a:gd name="T22" fmla="*/ 28 w 36"/>
                  <a:gd name="T23" fmla="*/ 7 h 25"/>
                  <a:gd name="T24" fmla="*/ 27 w 36"/>
                  <a:gd name="T25" fmla="*/ 8 h 25"/>
                  <a:gd name="T26" fmla="*/ 28 w 36"/>
                  <a:gd name="T27" fmla="*/ 10 h 25"/>
                  <a:gd name="T28" fmla="*/ 30 w 36"/>
                  <a:gd name="T29" fmla="*/ 9 h 25"/>
                  <a:gd name="T30" fmla="*/ 29 w 36"/>
                  <a:gd name="T31" fmla="*/ 7 h 25"/>
                  <a:gd name="T32" fmla="*/ 28 w 36"/>
                  <a:gd name="T33" fmla="*/ 7 h 25"/>
                  <a:gd name="T34" fmla="*/ 35 w 36"/>
                  <a:gd name="T35" fmla="*/ 14 h 25"/>
                  <a:gd name="T36" fmla="*/ 34 w 36"/>
                  <a:gd name="T37" fmla="*/ 16 h 25"/>
                  <a:gd name="T38" fmla="*/ 35 w 36"/>
                  <a:gd name="T39" fmla="*/ 17 h 25"/>
                  <a:gd name="T40" fmla="*/ 36 w 36"/>
                  <a:gd name="T41" fmla="*/ 15 h 25"/>
                  <a:gd name="T42" fmla="*/ 35 w 36"/>
                  <a:gd name="T4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25">
                    <a:moveTo>
                      <a:pt x="10" y="7"/>
                    </a:moveTo>
                    <a:cubicBezTo>
                      <a:pt x="8" y="5"/>
                      <a:pt x="6" y="3"/>
                      <a:pt x="5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8"/>
                      <a:pt x="5" y="11"/>
                      <a:pt x="8" y="15"/>
                    </a:cubicBezTo>
                    <a:cubicBezTo>
                      <a:pt x="12" y="18"/>
                      <a:pt x="15" y="23"/>
                      <a:pt x="20" y="24"/>
                    </a:cubicBezTo>
                    <a:cubicBezTo>
                      <a:pt x="20" y="25"/>
                      <a:pt x="22" y="24"/>
                      <a:pt x="23" y="24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2"/>
                      <a:pt x="23" y="21"/>
                    </a:cubicBezTo>
                    <a:cubicBezTo>
                      <a:pt x="18" y="16"/>
                      <a:pt x="14" y="11"/>
                      <a:pt x="10" y="7"/>
                    </a:cubicBezTo>
                    <a:close/>
                    <a:moveTo>
                      <a:pt x="28" y="7"/>
                    </a:moveTo>
                    <a:cubicBezTo>
                      <a:pt x="27" y="7"/>
                      <a:pt x="27" y="8"/>
                      <a:pt x="27" y="8"/>
                    </a:cubicBezTo>
                    <a:cubicBezTo>
                      <a:pt x="27" y="8"/>
                      <a:pt x="28" y="9"/>
                      <a:pt x="28" y="10"/>
                    </a:cubicBezTo>
                    <a:cubicBezTo>
                      <a:pt x="28" y="10"/>
                      <a:pt x="29" y="10"/>
                      <a:pt x="30" y="9"/>
                    </a:cubicBezTo>
                    <a:cubicBezTo>
                      <a:pt x="30" y="8"/>
                      <a:pt x="29" y="8"/>
                      <a:pt x="29" y="7"/>
                    </a:cubicBezTo>
                    <a:cubicBezTo>
                      <a:pt x="28" y="6"/>
                      <a:pt x="28" y="6"/>
                      <a:pt x="28" y="7"/>
                    </a:cubicBezTo>
                    <a:close/>
                    <a:moveTo>
                      <a:pt x="35" y="14"/>
                    </a:moveTo>
                    <a:cubicBezTo>
                      <a:pt x="34" y="15"/>
                      <a:pt x="33" y="15"/>
                      <a:pt x="34" y="16"/>
                    </a:cubicBezTo>
                    <a:cubicBezTo>
                      <a:pt x="34" y="16"/>
                      <a:pt x="34" y="17"/>
                      <a:pt x="35" y="17"/>
                    </a:cubicBezTo>
                    <a:cubicBezTo>
                      <a:pt x="36" y="16"/>
                      <a:pt x="36" y="16"/>
                      <a:pt x="36" y="15"/>
                    </a:cubicBezTo>
                    <a:lnTo>
                      <a:pt x="35" y="1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409"/>
              <p:cNvSpPr>
                <a:spLocks noEditPoints="1"/>
              </p:cNvSpPr>
              <p:nvPr/>
            </p:nvSpPr>
            <p:spPr bwMode="auto">
              <a:xfrm>
                <a:off x="5763" y="3147"/>
                <a:ext cx="782" cy="825"/>
              </a:xfrm>
              <a:custGeom>
                <a:avLst/>
                <a:gdLst>
                  <a:gd name="T0" fmla="*/ 287 w 381"/>
                  <a:gd name="T1" fmla="*/ 354 h 402"/>
                  <a:gd name="T2" fmla="*/ 290 w 381"/>
                  <a:gd name="T3" fmla="*/ 349 h 402"/>
                  <a:gd name="T4" fmla="*/ 259 w 381"/>
                  <a:gd name="T5" fmla="*/ 357 h 402"/>
                  <a:gd name="T6" fmla="*/ 251 w 381"/>
                  <a:gd name="T7" fmla="*/ 386 h 402"/>
                  <a:gd name="T8" fmla="*/ 272 w 381"/>
                  <a:gd name="T9" fmla="*/ 396 h 402"/>
                  <a:gd name="T10" fmla="*/ 287 w 381"/>
                  <a:gd name="T11" fmla="*/ 365 h 402"/>
                  <a:gd name="T12" fmla="*/ 253 w 381"/>
                  <a:gd name="T13" fmla="*/ 341 h 402"/>
                  <a:gd name="T14" fmla="*/ 235 w 381"/>
                  <a:gd name="T15" fmla="*/ 31 h 402"/>
                  <a:gd name="T16" fmla="*/ 235 w 381"/>
                  <a:gd name="T17" fmla="*/ 31 h 402"/>
                  <a:gd name="T18" fmla="*/ 207 w 381"/>
                  <a:gd name="T19" fmla="*/ 285 h 402"/>
                  <a:gd name="T20" fmla="*/ 378 w 381"/>
                  <a:gd name="T21" fmla="*/ 172 h 402"/>
                  <a:gd name="T22" fmla="*/ 374 w 381"/>
                  <a:gd name="T23" fmla="*/ 153 h 402"/>
                  <a:gd name="T24" fmla="*/ 352 w 381"/>
                  <a:gd name="T25" fmla="*/ 121 h 402"/>
                  <a:gd name="T26" fmla="*/ 328 w 381"/>
                  <a:gd name="T27" fmla="*/ 87 h 402"/>
                  <a:gd name="T28" fmla="*/ 318 w 381"/>
                  <a:gd name="T29" fmla="*/ 45 h 402"/>
                  <a:gd name="T30" fmla="*/ 302 w 381"/>
                  <a:gd name="T31" fmla="*/ 17 h 402"/>
                  <a:gd name="T32" fmla="*/ 288 w 381"/>
                  <a:gd name="T33" fmla="*/ 12 h 402"/>
                  <a:gd name="T34" fmla="*/ 275 w 381"/>
                  <a:gd name="T35" fmla="*/ 66 h 402"/>
                  <a:gd name="T36" fmla="*/ 248 w 381"/>
                  <a:gd name="T37" fmla="*/ 57 h 402"/>
                  <a:gd name="T38" fmla="*/ 232 w 381"/>
                  <a:gd name="T39" fmla="*/ 27 h 402"/>
                  <a:gd name="T40" fmla="*/ 235 w 381"/>
                  <a:gd name="T41" fmla="*/ 10 h 402"/>
                  <a:gd name="T42" fmla="*/ 198 w 381"/>
                  <a:gd name="T43" fmla="*/ 2 h 402"/>
                  <a:gd name="T44" fmla="*/ 198 w 381"/>
                  <a:gd name="T45" fmla="*/ 10 h 402"/>
                  <a:gd name="T46" fmla="*/ 168 w 381"/>
                  <a:gd name="T47" fmla="*/ 37 h 402"/>
                  <a:gd name="T48" fmla="*/ 144 w 381"/>
                  <a:gd name="T49" fmla="*/ 30 h 402"/>
                  <a:gd name="T50" fmla="*/ 118 w 381"/>
                  <a:gd name="T51" fmla="*/ 51 h 402"/>
                  <a:gd name="T52" fmla="*/ 111 w 381"/>
                  <a:gd name="T53" fmla="*/ 62 h 402"/>
                  <a:gd name="T54" fmla="*/ 97 w 381"/>
                  <a:gd name="T55" fmla="*/ 62 h 402"/>
                  <a:gd name="T56" fmla="*/ 65 w 381"/>
                  <a:gd name="T57" fmla="*/ 92 h 402"/>
                  <a:gd name="T58" fmla="*/ 18 w 381"/>
                  <a:gd name="T59" fmla="*/ 113 h 402"/>
                  <a:gd name="T60" fmla="*/ 7 w 381"/>
                  <a:gd name="T61" fmla="*/ 131 h 402"/>
                  <a:gd name="T62" fmla="*/ 6 w 381"/>
                  <a:gd name="T63" fmla="*/ 159 h 402"/>
                  <a:gd name="T64" fmla="*/ 5 w 381"/>
                  <a:gd name="T65" fmla="*/ 167 h 402"/>
                  <a:gd name="T66" fmla="*/ 13 w 381"/>
                  <a:gd name="T67" fmla="*/ 224 h 402"/>
                  <a:gd name="T68" fmla="*/ 17 w 381"/>
                  <a:gd name="T69" fmla="*/ 262 h 402"/>
                  <a:gd name="T70" fmla="*/ 64 w 381"/>
                  <a:gd name="T71" fmla="*/ 250 h 402"/>
                  <a:gd name="T72" fmla="*/ 111 w 381"/>
                  <a:gd name="T73" fmla="*/ 233 h 402"/>
                  <a:gd name="T74" fmla="*/ 171 w 381"/>
                  <a:gd name="T75" fmla="*/ 233 h 402"/>
                  <a:gd name="T76" fmla="*/ 189 w 381"/>
                  <a:gd name="T77" fmla="*/ 262 h 402"/>
                  <a:gd name="T78" fmla="*/ 204 w 381"/>
                  <a:gd name="T79" fmla="*/ 258 h 402"/>
                  <a:gd name="T80" fmla="*/ 216 w 381"/>
                  <a:gd name="T81" fmla="*/ 253 h 402"/>
                  <a:gd name="T82" fmla="*/ 207 w 381"/>
                  <a:gd name="T83" fmla="*/ 274 h 402"/>
                  <a:gd name="T84" fmla="*/ 215 w 381"/>
                  <a:gd name="T85" fmla="*/ 278 h 402"/>
                  <a:gd name="T86" fmla="*/ 222 w 381"/>
                  <a:gd name="T87" fmla="*/ 281 h 402"/>
                  <a:gd name="T88" fmla="*/ 225 w 381"/>
                  <a:gd name="T89" fmla="*/ 310 h 402"/>
                  <a:gd name="T90" fmla="*/ 266 w 381"/>
                  <a:gd name="T91" fmla="*/ 319 h 402"/>
                  <a:gd name="T92" fmla="*/ 278 w 381"/>
                  <a:gd name="T93" fmla="*/ 334 h 402"/>
                  <a:gd name="T94" fmla="*/ 322 w 381"/>
                  <a:gd name="T95" fmla="*/ 298 h 402"/>
                  <a:gd name="T96" fmla="*/ 357 w 381"/>
                  <a:gd name="T97" fmla="*/ 246 h 402"/>
                  <a:gd name="T98" fmla="*/ 376 w 381"/>
                  <a:gd name="T99" fmla="*/ 186 h 402"/>
                  <a:gd name="T100" fmla="*/ 188 w 381"/>
                  <a:gd name="T101" fmla="*/ 4 h 402"/>
                  <a:gd name="T102" fmla="*/ 185 w 381"/>
                  <a:gd name="T103" fmla="*/ 9 h 402"/>
                  <a:gd name="T104" fmla="*/ 259 w 381"/>
                  <a:gd name="T105" fmla="*/ 61 h 402"/>
                  <a:gd name="T106" fmla="*/ 3 w 381"/>
                  <a:gd name="T107" fmla="*/ 159 h 402"/>
                  <a:gd name="T108" fmla="*/ 261 w 381"/>
                  <a:gd name="T109" fmla="*/ 58 h 402"/>
                  <a:gd name="T110" fmla="*/ 6 w 381"/>
                  <a:gd name="T111" fmla="*/ 159 h 402"/>
                  <a:gd name="T112" fmla="*/ 6 w 381"/>
                  <a:gd name="T113" fmla="*/ 15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81" h="402">
                    <a:moveTo>
                      <a:pt x="287" y="354"/>
                    </a:moveTo>
                    <a:cubicBezTo>
                      <a:pt x="287" y="355"/>
                      <a:pt x="287" y="355"/>
                      <a:pt x="287" y="355"/>
                    </a:cubicBezTo>
                    <a:cubicBezTo>
                      <a:pt x="287" y="356"/>
                      <a:pt x="288" y="356"/>
                      <a:pt x="289" y="356"/>
                    </a:cubicBezTo>
                    <a:cubicBezTo>
                      <a:pt x="289" y="355"/>
                      <a:pt x="290" y="355"/>
                      <a:pt x="290" y="355"/>
                    </a:cubicBezTo>
                    <a:cubicBezTo>
                      <a:pt x="289" y="354"/>
                      <a:pt x="289" y="354"/>
                      <a:pt x="287" y="354"/>
                    </a:cubicBezTo>
                    <a:close/>
                    <a:moveTo>
                      <a:pt x="287" y="348"/>
                    </a:moveTo>
                    <a:cubicBezTo>
                      <a:pt x="287" y="348"/>
                      <a:pt x="287" y="349"/>
                      <a:pt x="287" y="350"/>
                    </a:cubicBezTo>
                    <a:cubicBezTo>
                      <a:pt x="287" y="350"/>
                      <a:pt x="287" y="351"/>
                      <a:pt x="288" y="351"/>
                    </a:cubicBezTo>
                    <a:cubicBezTo>
                      <a:pt x="289" y="352"/>
                      <a:pt x="290" y="352"/>
                      <a:pt x="290" y="350"/>
                    </a:cubicBezTo>
                    <a:cubicBezTo>
                      <a:pt x="290" y="350"/>
                      <a:pt x="290" y="349"/>
                      <a:pt x="290" y="349"/>
                    </a:cubicBezTo>
                    <a:cubicBezTo>
                      <a:pt x="290" y="347"/>
                      <a:pt x="288" y="347"/>
                      <a:pt x="287" y="348"/>
                    </a:cubicBezTo>
                    <a:close/>
                    <a:moveTo>
                      <a:pt x="284" y="362"/>
                    </a:moveTo>
                    <a:cubicBezTo>
                      <a:pt x="280" y="362"/>
                      <a:pt x="276" y="362"/>
                      <a:pt x="272" y="364"/>
                    </a:cubicBezTo>
                    <a:cubicBezTo>
                      <a:pt x="269" y="365"/>
                      <a:pt x="267" y="364"/>
                      <a:pt x="264" y="362"/>
                    </a:cubicBezTo>
                    <a:cubicBezTo>
                      <a:pt x="262" y="360"/>
                      <a:pt x="261" y="359"/>
                      <a:pt x="259" y="357"/>
                    </a:cubicBezTo>
                    <a:cubicBezTo>
                      <a:pt x="258" y="357"/>
                      <a:pt x="257" y="357"/>
                      <a:pt x="255" y="357"/>
                    </a:cubicBezTo>
                    <a:cubicBezTo>
                      <a:pt x="254" y="357"/>
                      <a:pt x="253" y="359"/>
                      <a:pt x="253" y="360"/>
                    </a:cubicBezTo>
                    <a:cubicBezTo>
                      <a:pt x="253" y="361"/>
                      <a:pt x="253" y="362"/>
                      <a:pt x="253" y="362"/>
                    </a:cubicBezTo>
                    <a:cubicBezTo>
                      <a:pt x="252" y="370"/>
                      <a:pt x="254" y="376"/>
                      <a:pt x="251" y="383"/>
                    </a:cubicBezTo>
                    <a:cubicBezTo>
                      <a:pt x="251" y="383"/>
                      <a:pt x="251" y="384"/>
                      <a:pt x="251" y="386"/>
                    </a:cubicBezTo>
                    <a:cubicBezTo>
                      <a:pt x="252" y="387"/>
                      <a:pt x="252" y="392"/>
                      <a:pt x="253" y="395"/>
                    </a:cubicBezTo>
                    <a:cubicBezTo>
                      <a:pt x="254" y="400"/>
                      <a:pt x="257" y="401"/>
                      <a:pt x="260" y="402"/>
                    </a:cubicBezTo>
                    <a:cubicBezTo>
                      <a:pt x="261" y="402"/>
                      <a:pt x="262" y="402"/>
                      <a:pt x="262" y="401"/>
                    </a:cubicBezTo>
                    <a:cubicBezTo>
                      <a:pt x="264" y="400"/>
                      <a:pt x="265" y="399"/>
                      <a:pt x="267" y="397"/>
                    </a:cubicBezTo>
                    <a:cubicBezTo>
                      <a:pt x="268" y="396"/>
                      <a:pt x="270" y="395"/>
                      <a:pt x="272" y="396"/>
                    </a:cubicBezTo>
                    <a:cubicBezTo>
                      <a:pt x="274" y="396"/>
                      <a:pt x="275" y="395"/>
                      <a:pt x="276" y="393"/>
                    </a:cubicBezTo>
                    <a:cubicBezTo>
                      <a:pt x="277" y="389"/>
                      <a:pt x="279" y="384"/>
                      <a:pt x="282" y="380"/>
                    </a:cubicBezTo>
                    <a:cubicBezTo>
                      <a:pt x="283" y="380"/>
                      <a:pt x="283" y="379"/>
                      <a:pt x="283" y="378"/>
                    </a:cubicBezTo>
                    <a:cubicBezTo>
                      <a:pt x="285" y="375"/>
                      <a:pt x="285" y="371"/>
                      <a:pt x="287" y="367"/>
                    </a:cubicBezTo>
                    <a:cubicBezTo>
                      <a:pt x="287" y="367"/>
                      <a:pt x="287" y="366"/>
                      <a:pt x="287" y="365"/>
                    </a:cubicBezTo>
                    <a:cubicBezTo>
                      <a:pt x="287" y="363"/>
                      <a:pt x="285" y="361"/>
                      <a:pt x="284" y="362"/>
                    </a:cubicBezTo>
                    <a:close/>
                    <a:moveTo>
                      <a:pt x="253" y="346"/>
                    </a:moveTo>
                    <a:cubicBezTo>
                      <a:pt x="254" y="345"/>
                      <a:pt x="254" y="344"/>
                      <a:pt x="254" y="344"/>
                    </a:cubicBezTo>
                    <a:cubicBezTo>
                      <a:pt x="254" y="343"/>
                      <a:pt x="254" y="343"/>
                      <a:pt x="254" y="343"/>
                    </a:cubicBezTo>
                    <a:cubicBezTo>
                      <a:pt x="254" y="342"/>
                      <a:pt x="253" y="342"/>
                      <a:pt x="253" y="341"/>
                    </a:cubicBezTo>
                    <a:cubicBezTo>
                      <a:pt x="252" y="341"/>
                      <a:pt x="252" y="342"/>
                      <a:pt x="251" y="342"/>
                    </a:cubicBezTo>
                    <a:cubicBezTo>
                      <a:pt x="250" y="343"/>
                      <a:pt x="250" y="344"/>
                      <a:pt x="250" y="345"/>
                    </a:cubicBezTo>
                    <a:cubicBezTo>
                      <a:pt x="250" y="346"/>
                      <a:pt x="251" y="346"/>
                      <a:pt x="252" y="347"/>
                    </a:cubicBezTo>
                    <a:cubicBezTo>
                      <a:pt x="252" y="347"/>
                      <a:pt x="253" y="347"/>
                      <a:pt x="253" y="346"/>
                    </a:cubicBezTo>
                    <a:close/>
                    <a:moveTo>
                      <a:pt x="235" y="31"/>
                    </a:moveTo>
                    <a:cubicBezTo>
                      <a:pt x="236" y="32"/>
                      <a:pt x="237" y="33"/>
                      <a:pt x="237" y="33"/>
                    </a:cubicBezTo>
                    <a:cubicBezTo>
                      <a:pt x="238" y="33"/>
                      <a:pt x="239" y="33"/>
                      <a:pt x="239" y="32"/>
                    </a:cubicBezTo>
                    <a:cubicBezTo>
                      <a:pt x="239" y="31"/>
                      <a:pt x="239" y="31"/>
                      <a:pt x="239" y="30"/>
                    </a:cubicBezTo>
                    <a:cubicBezTo>
                      <a:pt x="238" y="30"/>
                      <a:pt x="237" y="30"/>
                      <a:pt x="237" y="29"/>
                    </a:cubicBezTo>
                    <a:cubicBezTo>
                      <a:pt x="235" y="29"/>
                      <a:pt x="234" y="31"/>
                      <a:pt x="235" y="31"/>
                    </a:cubicBezTo>
                    <a:close/>
                    <a:moveTo>
                      <a:pt x="200" y="282"/>
                    </a:moveTo>
                    <a:cubicBezTo>
                      <a:pt x="199" y="282"/>
                      <a:pt x="199" y="283"/>
                      <a:pt x="199" y="284"/>
                    </a:cubicBezTo>
                    <a:cubicBezTo>
                      <a:pt x="200" y="284"/>
                      <a:pt x="200" y="284"/>
                      <a:pt x="200" y="284"/>
                    </a:cubicBezTo>
                    <a:cubicBezTo>
                      <a:pt x="202" y="285"/>
                      <a:pt x="203" y="285"/>
                      <a:pt x="204" y="285"/>
                    </a:cubicBezTo>
                    <a:cubicBezTo>
                      <a:pt x="206" y="285"/>
                      <a:pt x="207" y="285"/>
                      <a:pt x="207" y="285"/>
                    </a:cubicBezTo>
                    <a:cubicBezTo>
                      <a:pt x="208" y="285"/>
                      <a:pt x="208" y="285"/>
                      <a:pt x="208" y="285"/>
                    </a:cubicBezTo>
                    <a:cubicBezTo>
                      <a:pt x="209" y="284"/>
                      <a:pt x="209" y="284"/>
                      <a:pt x="210" y="284"/>
                    </a:cubicBezTo>
                    <a:cubicBezTo>
                      <a:pt x="209" y="283"/>
                      <a:pt x="209" y="282"/>
                      <a:pt x="209" y="282"/>
                    </a:cubicBezTo>
                    <a:cubicBezTo>
                      <a:pt x="206" y="279"/>
                      <a:pt x="202" y="279"/>
                      <a:pt x="200" y="282"/>
                    </a:cubicBezTo>
                    <a:close/>
                    <a:moveTo>
                      <a:pt x="378" y="172"/>
                    </a:moveTo>
                    <a:cubicBezTo>
                      <a:pt x="378" y="166"/>
                      <a:pt x="378" y="161"/>
                      <a:pt x="380" y="156"/>
                    </a:cubicBezTo>
                    <a:cubicBezTo>
                      <a:pt x="381" y="156"/>
                      <a:pt x="381" y="155"/>
                      <a:pt x="381" y="154"/>
                    </a:cubicBezTo>
                    <a:cubicBezTo>
                      <a:pt x="381" y="154"/>
                      <a:pt x="380" y="154"/>
                      <a:pt x="380" y="153"/>
                    </a:cubicBezTo>
                    <a:cubicBezTo>
                      <a:pt x="380" y="153"/>
                      <a:pt x="380" y="153"/>
                      <a:pt x="380" y="154"/>
                    </a:cubicBezTo>
                    <a:cubicBezTo>
                      <a:pt x="376" y="156"/>
                      <a:pt x="376" y="156"/>
                      <a:pt x="374" y="153"/>
                    </a:cubicBezTo>
                    <a:cubicBezTo>
                      <a:pt x="373" y="152"/>
                      <a:pt x="373" y="151"/>
                      <a:pt x="373" y="151"/>
                    </a:cubicBezTo>
                    <a:cubicBezTo>
                      <a:pt x="370" y="148"/>
                      <a:pt x="370" y="144"/>
                      <a:pt x="366" y="142"/>
                    </a:cubicBezTo>
                    <a:cubicBezTo>
                      <a:pt x="365" y="138"/>
                      <a:pt x="360" y="134"/>
                      <a:pt x="361" y="129"/>
                    </a:cubicBezTo>
                    <a:cubicBezTo>
                      <a:pt x="362" y="126"/>
                      <a:pt x="360" y="124"/>
                      <a:pt x="358" y="123"/>
                    </a:cubicBezTo>
                    <a:cubicBezTo>
                      <a:pt x="356" y="123"/>
                      <a:pt x="354" y="121"/>
                      <a:pt x="352" y="121"/>
                    </a:cubicBezTo>
                    <a:cubicBezTo>
                      <a:pt x="351" y="121"/>
                      <a:pt x="350" y="120"/>
                      <a:pt x="350" y="119"/>
                    </a:cubicBezTo>
                    <a:cubicBezTo>
                      <a:pt x="350" y="116"/>
                      <a:pt x="350" y="112"/>
                      <a:pt x="348" y="109"/>
                    </a:cubicBezTo>
                    <a:cubicBezTo>
                      <a:pt x="347" y="106"/>
                      <a:pt x="345" y="103"/>
                      <a:pt x="345" y="101"/>
                    </a:cubicBezTo>
                    <a:cubicBezTo>
                      <a:pt x="345" y="100"/>
                      <a:pt x="345" y="98"/>
                      <a:pt x="344" y="98"/>
                    </a:cubicBezTo>
                    <a:cubicBezTo>
                      <a:pt x="338" y="95"/>
                      <a:pt x="334" y="89"/>
                      <a:pt x="328" y="87"/>
                    </a:cubicBezTo>
                    <a:cubicBezTo>
                      <a:pt x="326" y="86"/>
                      <a:pt x="325" y="85"/>
                      <a:pt x="325" y="83"/>
                    </a:cubicBezTo>
                    <a:cubicBezTo>
                      <a:pt x="325" y="81"/>
                      <a:pt x="324" y="78"/>
                      <a:pt x="324" y="74"/>
                    </a:cubicBezTo>
                    <a:cubicBezTo>
                      <a:pt x="325" y="70"/>
                      <a:pt x="324" y="66"/>
                      <a:pt x="321" y="63"/>
                    </a:cubicBezTo>
                    <a:cubicBezTo>
                      <a:pt x="319" y="59"/>
                      <a:pt x="318" y="56"/>
                      <a:pt x="319" y="53"/>
                    </a:cubicBezTo>
                    <a:cubicBezTo>
                      <a:pt x="319" y="50"/>
                      <a:pt x="318" y="48"/>
                      <a:pt x="318" y="45"/>
                    </a:cubicBezTo>
                    <a:cubicBezTo>
                      <a:pt x="319" y="41"/>
                      <a:pt x="317" y="38"/>
                      <a:pt x="315" y="36"/>
                    </a:cubicBezTo>
                    <a:cubicBezTo>
                      <a:pt x="312" y="34"/>
                      <a:pt x="311" y="33"/>
                      <a:pt x="308" y="34"/>
                    </a:cubicBezTo>
                    <a:cubicBezTo>
                      <a:pt x="307" y="34"/>
                      <a:pt x="305" y="33"/>
                      <a:pt x="305" y="32"/>
                    </a:cubicBezTo>
                    <a:cubicBezTo>
                      <a:pt x="305" y="31"/>
                      <a:pt x="305" y="29"/>
                      <a:pt x="305" y="28"/>
                    </a:cubicBezTo>
                    <a:cubicBezTo>
                      <a:pt x="305" y="24"/>
                      <a:pt x="303" y="20"/>
                      <a:pt x="302" y="17"/>
                    </a:cubicBezTo>
                    <a:cubicBezTo>
                      <a:pt x="302" y="12"/>
                      <a:pt x="298" y="8"/>
                      <a:pt x="297" y="2"/>
                    </a:cubicBezTo>
                    <a:cubicBezTo>
                      <a:pt x="297" y="1"/>
                      <a:pt x="296" y="0"/>
                      <a:pt x="295" y="0"/>
                    </a:cubicBezTo>
                    <a:cubicBezTo>
                      <a:pt x="295" y="0"/>
                      <a:pt x="293" y="0"/>
                      <a:pt x="293" y="0"/>
                    </a:cubicBezTo>
                    <a:cubicBezTo>
                      <a:pt x="292" y="0"/>
                      <a:pt x="292" y="1"/>
                      <a:pt x="292" y="2"/>
                    </a:cubicBezTo>
                    <a:cubicBezTo>
                      <a:pt x="290" y="5"/>
                      <a:pt x="290" y="8"/>
                      <a:pt x="288" y="12"/>
                    </a:cubicBezTo>
                    <a:cubicBezTo>
                      <a:pt x="287" y="15"/>
                      <a:pt x="287" y="18"/>
                      <a:pt x="285" y="22"/>
                    </a:cubicBezTo>
                    <a:cubicBezTo>
                      <a:pt x="284" y="27"/>
                      <a:pt x="283" y="33"/>
                      <a:pt x="283" y="38"/>
                    </a:cubicBezTo>
                    <a:cubicBezTo>
                      <a:pt x="283" y="41"/>
                      <a:pt x="283" y="42"/>
                      <a:pt x="282" y="44"/>
                    </a:cubicBezTo>
                    <a:cubicBezTo>
                      <a:pt x="282" y="48"/>
                      <a:pt x="280" y="53"/>
                      <a:pt x="279" y="57"/>
                    </a:cubicBezTo>
                    <a:cubicBezTo>
                      <a:pt x="277" y="60"/>
                      <a:pt x="277" y="63"/>
                      <a:pt x="275" y="66"/>
                    </a:cubicBezTo>
                    <a:cubicBezTo>
                      <a:pt x="275" y="68"/>
                      <a:pt x="272" y="69"/>
                      <a:pt x="270" y="70"/>
                    </a:cubicBezTo>
                    <a:cubicBezTo>
                      <a:pt x="267" y="71"/>
                      <a:pt x="264" y="70"/>
                      <a:pt x="261" y="67"/>
                    </a:cubicBezTo>
                    <a:cubicBezTo>
                      <a:pt x="260" y="65"/>
                      <a:pt x="259" y="63"/>
                      <a:pt x="258" y="61"/>
                    </a:cubicBezTo>
                    <a:cubicBezTo>
                      <a:pt x="257" y="61"/>
                      <a:pt x="257" y="61"/>
                      <a:pt x="256" y="61"/>
                    </a:cubicBezTo>
                    <a:cubicBezTo>
                      <a:pt x="253" y="61"/>
                      <a:pt x="250" y="60"/>
                      <a:pt x="248" y="57"/>
                    </a:cubicBezTo>
                    <a:cubicBezTo>
                      <a:pt x="245" y="54"/>
                      <a:pt x="242" y="53"/>
                      <a:pt x="239" y="51"/>
                    </a:cubicBezTo>
                    <a:cubicBezTo>
                      <a:pt x="237" y="50"/>
                      <a:pt x="234" y="48"/>
                      <a:pt x="233" y="47"/>
                    </a:cubicBezTo>
                    <a:cubicBezTo>
                      <a:pt x="232" y="46"/>
                      <a:pt x="231" y="44"/>
                      <a:pt x="229" y="43"/>
                    </a:cubicBezTo>
                    <a:cubicBezTo>
                      <a:pt x="228" y="41"/>
                      <a:pt x="227" y="40"/>
                      <a:pt x="228" y="38"/>
                    </a:cubicBezTo>
                    <a:cubicBezTo>
                      <a:pt x="229" y="34"/>
                      <a:pt x="232" y="31"/>
                      <a:pt x="232" y="27"/>
                    </a:cubicBezTo>
                    <a:cubicBezTo>
                      <a:pt x="232" y="26"/>
                      <a:pt x="232" y="25"/>
                      <a:pt x="234" y="25"/>
                    </a:cubicBezTo>
                    <a:cubicBezTo>
                      <a:pt x="234" y="24"/>
                      <a:pt x="236" y="24"/>
                      <a:pt x="237" y="23"/>
                    </a:cubicBezTo>
                    <a:cubicBezTo>
                      <a:pt x="238" y="20"/>
                      <a:pt x="240" y="17"/>
                      <a:pt x="242" y="14"/>
                    </a:cubicBezTo>
                    <a:cubicBezTo>
                      <a:pt x="242" y="13"/>
                      <a:pt x="241" y="13"/>
                      <a:pt x="240" y="12"/>
                    </a:cubicBezTo>
                    <a:cubicBezTo>
                      <a:pt x="239" y="10"/>
                      <a:pt x="237" y="10"/>
                      <a:pt x="235" y="10"/>
                    </a:cubicBezTo>
                    <a:cubicBezTo>
                      <a:pt x="233" y="11"/>
                      <a:pt x="232" y="12"/>
                      <a:pt x="230" y="10"/>
                    </a:cubicBezTo>
                    <a:cubicBezTo>
                      <a:pt x="229" y="10"/>
                      <a:pt x="228" y="10"/>
                      <a:pt x="227" y="10"/>
                    </a:cubicBezTo>
                    <a:cubicBezTo>
                      <a:pt x="226" y="11"/>
                      <a:pt x="224" y="12"/>
                      <a:pt x="224" y="11"/>
                    </a:cubicBezTo>
                    <a:cubicBezTo>
                      <a:pt x="218" y="9"/>
                      <a:pt x="212" y="9"/>
                      <a:pt x="207" y="5"/>
                    </a:cubicBezTo>
                    <a:cubicBezTo>
                      <a:pt x="204" y="4"/>
                      <a:pt x="201" y="3"/>
                      <a:pt x="198" y="2"/>
                    </a:cubicBezTo>
                    <a:cubicBezTo>
                      <a:pt x="197" y="2"/>
                      <a:pt x="196" y="2"/>
                      <a:pt x="196" y="2"/>
                    </a:cubicBezTo>
                    <a:cubicBezTo>
                      <a:pt x="196" y="3"/>
                      <a:pt x="195" y="3"/>
                      <a:pt x="195" y="3"/>
                    </a:cubicBezTo>
                    <a:cubicBezTo>
                      <a:pt x="195" y="3"/>
                      <a:pt x="195" y="4"/>
                      <a:pt x="195" y="4"/>
                    </a:cubicBezTo>
                    <a:cubicBezTo>
                      <a:pt x="196" y="5"/>
                      <a:pt x="197" y="6"/>
                      <a:pt x="199" y="7"/>
                    </a:cubicBezTo>
                    <a:cubicBezTo>
                      <a:pt x="199" y="8"/>
                      <a:pt x="199" y="10"/>
                      <a:pt x="198" y="10"/>
                    </a:cubicBezTo>
                    <a:cubicBezTo>
                      <a:pt x="195" y="12"/>
                      <a:pt x="193" y="12"/>
                      <a:pt x="190" y="12"/>
                    </a:cubicBezTo>
                    <a:cubicBezTo>
                      <a:pt x="189" y="12"/>
                      <a:pt x="186" y="12"/>
                      <a:pt x="186" y="13"/>
                    </a:cubicBezTo>
                    <a:cubicBezTo>
                      <a:pt x="182" y="14"/>
                      <a:pt x="179" y="16"/>
                      <a:pt x="177" y="19"/>
                    </a:cubicBezTo>
                    <a:cubicBezTo>
                      <a:pt x="174" y="23"/>
                      <a:pt x="171" y="27"/>
                      <a:pt x="169" y="31"/>
                    </a:cubicBezTo>
                    <a:cubicBezTo>
                      <a:pt x="167" y="33"/>
                      <a:pt x="167" y="35"/>
                      <a:pt x="168" y="37"/>
                    </a:cubicBezTo>
                    <a:cubicBezTo>
                      <a:pt x="169" y="38"/>
                      <a:pt x="166" y="40"/>
                      <a:pt x="165" y="40"/>
                    </a:cubicBezTo>
                    <a:cubicBezTo>
                      <a:pt x="163" y="40"/>
                      <a:pt x="161" y="38"/>
                      <a:pt x="159" y="39"/>
                    </a:cubicBezTo>
                    <a:cubicBezTo>
                      <a:pt x="156" y="40"/>
                      <a:pt x="156" y="39"/>
                      <a:pt x="154" y="38"/>
                    </a:cubicBezTo>
                    <a:cubicBezTo>
                      <a:pt x="153" y="36"/>
                      <a:pt x="151" y="33"/>
                      <a:pt x="149" y="31"/>
                    </a:cubicBezTo>
                    <a:cubicBezTo>
                      <a:pt x="148" y="30"/>
                      <a:pt x="146" y="28"/>
                      <a:pt x="144" y="30"/>
                    </a:cubicBezTo>
                    <a:cubicBezTo>
                      <a:pt x="141" y="31"/>
                      <a:pt x="138" y="31"/>
                      <a:pt x="136" y="33"/>
                    </a:cubicBezTo>
                    <a:cubicBezTo>
                      <a:pt x="134" y="34"/>
                      <a:pt x="133" y="35"/>
                      <a:pt x="130" y="36"/>
                    </a:cubicBezTo>
                    <a:cubicBezTo>
                      <a:pt x="127" y="36"/>
                      <a:pt x="127" y="40"/>
                      <a:pt x="126" y="41"/>
                    </a:cubicBezTo>
                    <a:cubicBezTo>
                      <a:pt x="124" y="42"/>
                      <a:pt x="123" y="43"/>
                      <a:pt x="123" y="43"/>
                    </a:cubicBezTo>
                    <a:cubicBezTo>
                      <a:pt x="119" y="44"/>
                      <a:pt x="118" y="47"/>
                      <a:pt x="118" y="51"/>
                    </a:cubicBezTo>
                    <a:cubicBezTo>
                      <a:pt x="118" y="51"/>
                      <a:pt x="118" y="52"/>
                      <a:pt x="118" y="53"/>
                    </a:cubicBezTo>
                    <a:cubicBezTo>
                      <a:pt x="118" y="53"/>
                      <a:pt x="117" y="55"/>
                      <a:pt x="116" y="55"/>
                    </a:cubicBezTo>
                    <a:cubicBezTo>
                      <a:pt x="115" y="55"/>
                      <a:pt x="114" y="54"/>
                      <a:pt x="113" y="54"/>
                    </a:cubicBezTo>
                    <a:cubicBezTo>
                      <a:pt x="111" y="54"/>
                      <a:pt x="110" y="56"/>
                      <a:pt x="111" y="58"/>
                    </a:cubicBezTo>
                    <a:cubicBezTo>
                      <a:pt x="111" y="59"/>
                      <a:pt x="111" y="61"/>
                      <a:pt x="111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0" y="63"/>
                      <a:pt x="109" y="63"/>
                      <a:pt x="108" y="63"/>
                    </a:cubicBezTo>
                    <a:cubicBezTo>
                      <a:pt x="108" y="61"/>
                      <a:pt x="106" y="60"/>
                      <a:pt x="106" y="58"/>
                    </a:cubicBezTo>
                    <a:cubicBezTo>
                      <a:pt x="105" y="57"/>
                      <a:pt x="103" y="57"/>
                      <a:pt x="103" y="58"/>
                    </a:cubicBezTo>
                    <a:cubicBezTo>
                      <a:pt x="101" y="59"/>
                      <a:pt x="99" y="61"/>
                      <a:pt x="97" y="62"/>
                    </a:cubicBezTo>
                    <a:cubicBezTo>
                      <a:pt x="96" y="63"/>
                      <a:pt x="96" y="64"/>
                      <a:pt x="96" y="66"/>
                    </a:cubicBezTo>
                    <a:cubicBezTo>
                      <a:pt x="96" y="71"/>
                      <a:pt x="94" y="76"/>
                      <a:pt x="90" y="79"/>
                    </a:cubicBezTo>
                    <a:cubicBezTo>
                      <a:pt x="89" y="80"/>
                      <a:pt x="88" y="81"/>
                      <a:pt x="88" y="83"/>
                    </a:cubicBezTo>
                    <a:cubicBezTo>
                      <a:pt x="85" y="87"/>
                      <a:pt x="81" y="90"/>
                      <a:pt x="75" y="91"/>
                    </a:cubicBezTo>
                    <a:cubicBezTo>
                      <a:pt x="72" y="91"/>
                      <a:pt x="68" y="91"/>
                      <a:pt x="65" y="92"/>
                    </a:cubicBezTo>
                    <a:cubicBezTo>
                      <a:pt x="60" y="95"/>
                      <a:pt x="54" y="94"/>
                      <a:pt x="50" y="98"/>
                    </a:cubicBezTo>
                    <a:cubicBezTo>
                      <a:pt x="49" y="98"/>
                      <a:pt x="47" y="99"/>
                      <a:pt x="46" y="98"/>
                    </a:cubicBezTo>
                    <a:cubicBezTo>
                      <a:pt x="42" y="98"/>
                      <a:pt x="39" y="99"/>
                      <a:pt x="35" y="101"/>
                    </a:cubicBezTo>
                    <a:cubicBezTo>
                      <a:pt x="31" y="103"/>
                      <a:pt x="27" y="106"/>
                      <a:pt x="23" y="108"/>
                    </a:cubicBezTo>
                    <a:cubicBezTo>
                      <a:pt x="20" y="109"/>
                      <a:pt x="19" y="111"/>
                      <a:pt x="18" y="113"/>
                    </a:cubicBezTo>
                    <a:cubicBezTo>
                      <a:pt x="16" y="114"/>
                      <a:pt x="16" y="112"/>
                      <a:pt x="15" y="112"/>
                    </a:cubicBezTo>
                    <a:cubicBezTo>
                      <a:pt x="14" y="112"/>
                      <a:pt x="13" y="112"/>
                      <a:pt x="13" y="113"/>
                    </a:cubicBezTo>
                    <a:cubicBezTo>
                      <a:pt x="12" y="113"/>
                      <a:pt x="11" y="115"/>
                      <a:pt x="11" y="116"/>
                    </a:cubicBezTo>
                    <a:cubicBezTo>
                      <a:pt x="10" y="118"/>
                      <a:pt x="10" y="120"/>
                      <a:pt x="10" y="122"/>
                    </a:cubicBezTo>
                    <a:cubicBezTo>
                      <a:pt x="10" y="125"/>
                      <a:pt x="10" y="129"/>
                      <a:pt x="7" y="131"/>
                    </a:cubicBezTo>
                    <a:cubicBezTo>
                      <a:pt x="6" y="134"/>
                      <a:pt x="5" y="136"/>
                      <a:pt x="5" y="139"/>
                    </a:cubicBezTo>
                    <a:cubicBezTo>
                      <a:pt x="5" y="144"/>
                      <a:pt x="6" y="148"/>
                      <a:pt x="8" y="151"/>
                    </a:cubicBezTo>
                    <a:cubicBezTo>
                      <a:pt x="8" y="153"/>
                      <a:pt x="9" y="154"/>
                      <a:pt x="9" y="155"/>
                    </a:cubicBezTo>
                    <a:cubicBezTo>
                      <a:pt x="9" y="156"/>
                      <a:pt x="9" y="157"/>
                      <a:pt x="8" y="158"/>
                    </a:cubicBezTo>
                    <a:cubicBezTo>
                      <a:pt x="7" y="159"/>
                      <a:pt x="7" y="159"/>
                      <a:pt x="6" y="159"/>
                    </a:cubicBezTo>
                    <a:cubicBezTo>
                      <a:pt x="5" y="161"/>
                      <a:pt x="5" y="162"/>
                      <a:pt x="4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5"/>
                      <a:pt x="4" y="166"/>
                      <a:pt x="5" y="167"/>
                    </a:cubicBezTo>
                    <a:cubicBezTo>
                      <a:pt x="5" y="170"/>
                      <a:pt x="6" y="172"/>
                      <a:pt x="6" y="175"/>
                    </a:cubicBezTo>
                    <a:cubicBezTo>
                      <a:pt x="5" y="179"/>
                      <a:pt x="7" y="184"/>
                      <a:pt x="8" y="189"/>
                    </a:cubicBezTo>
                    <a:cubicBezTo>
                      <a:pt x="10" y="193"/>
                      <a:pt x="10" y="198"/>
                      <a:pt x="10" y="203"/>
                    </a:cubicBezTo>
                    <a:cubicBezTo>
                      <a:pt x="10" y="209"/>
                      <a:pt x="10" y="214"/>
                      <a:pt x="12" y="220"/>
                    </a:cubicBezTo>
                    <a:cubicBezTo>
                      <a:pt x="13" y="221"/>
                      <a:pt x="13" y="223"/>
                      <a:pt x="13" y="224"/>
                    </a:cubicBezTo>
                    <a:cubicBezTo>
                      <a:pt x="12" y="227"/>
                      <a:pt x="11" y="230"/>
                      <a:pt x="10" y="234"/>
                    </a:cubicBezTo>
                    <a:cubicBezTo>
                      <a:pt x="10" y="237"/>
                      <a:pt x="7" y="241"/>
                      <a:pt x="4" y="244"/>
                    </a:cubicBezTo>
                    <a:cubicBezTo>
                      <a:pt x="1" y="246"/>
                      <a:pt x="1" y="250"/>
                      <a:pt x="3" y="253"/>
                    </a:cubicBezTo>
                    <a:cubicBezTo>
                      <a:pt x="5" y="254"/>
                      <a:pt x="7" y="256"/>
                      <a:pt x="8" y="258"/>
                    </a:cubicBezTo>
                    <a:cubicBezTo>
                      <a:pt x="10" y="261"/>
                      <a:pt x="13" y="262"/>
                      <a:pt x="17" y="262"/>
                    </a:cubicBezTo>
                    <a:cubicBezTo>
                      <a:pt x="20" y="263"/>
                      <a:pt x="23" y="263"/>
                      <a:pt x="25" y="263"/>
                    </a:cubicBezTo>
                    <a:cubicBezTo>
                      <a:pt x="26" y="263"/>
                      <a:pt x="28" y="262"/>
                      <a:pt x="29" y="262"/>
                    </a:cubicBezTo>
                    <a:cubicBezTo>
                      <a:pt x="35" y="258"/>
                      <a:pt x="42" y="258"/>
                      <a:pt x="46" y="252"/>
                    </a:cubicBezTo>
                    <a:cubicBezTo>
                      <a:pt x="46" y="252"/>
                      <a:pt x="48" y="252"/>
                      <a:pt x="48" y="252"/>
                    </a:cubicBezTo>
                    <a:cubicBezTo>
                      <a:pt x="53" y="251"/>
                      <a:pt x="58" y="249"/>
                      <a:pt x="64" y="250"/>
                    </a:cubicBezTo>
                    <a:cubicBezTo>
                      <a:pt x="68" y="252"/>
                      <a:pt x="73" y="252"/>
                      <a:pt x="78" y="252"/>
                    </a:cubicBezTo>
                    <a:cubicBezTo>
                      <a:pt x="80" y="251"/>
                      <a:pt x="82" y="250"/>
                      <a:pt x="83" y="249"/>
                    </a:cubicBezTo>
                    <a:cubicBezTo>
                      <a:pt x="88" y="244"/>
                      <a:pt x="92" y="242"/>
                      <a:pt x="99" y="238"/>
                    </a:cubicBezTo>
                    <a:cubicBezTo>
                      <a:pt x="101" y="237"/>
                      <a:pt x="102" y="236"/>
                      <a:pt x="104" y="235"/>
                    </a:cubicBezTo>
                    <a:cubicBezTo>
                      <a:pt x="106" y="233"/>
                      <a:pt x="108" y="232"/>
                      <a:pt x="111" y="233"/>
                    </a:cubicBezTo>
                    <a:cubicBezTo>
                      <a:pt x="118" y="234"/>
                      <a:pt x="125" y="232"/>
                      <a:pt x="131" y="229"/>
                    </a:cubicBezTo>
                    <a:cubicBezTo>
                      <a:pt x="136" y="227"/>
                      <a:pt x="141" y="226"/>
                      <a:pt x="147" y="226"/>
                    </a:cubicBezTo>
                    <a:cubicBezTo>
                      <a:pt x="151" y="226"/>
                      <a:pt x="154" y="227"/>
                      <a:pt x="159" y="227"/>
                    </a:cubicBezTo>
                    <a:cubicBezTo>
                      <a:pt x="160" y="227"/>
                      <a:pt x="162" y="227"/>
                      <a:pt x="163" y="229"/>
                    </a:cubicBezTo>
                    <a:cubicBezTo>
                      <a:pt x="165" y="232"/>
                      <a:pt x="168" y="232"/>
                      <a:pt x="171" y="233"/>
                    </a:cubicBezTo>
                    <a:cubicBezTo>
                      <a:pt x="174" y="233"/>
                      <a:pt x="177" y="235"/>
                      <a:pt x="181" y="237"/>
                    </a:cubicBezTo>
                    <a:cubicBezTo>
                      <a:pt x="182" y="237"/>
                      <a:pt x="184" y="239"/>
                      <a:pt x="184" y="241"/>
                    </a:cubicBezTo>
                    <a:cubicBezTo>
                      <a:pt x="184" y="243"/>
                      <a:pt x="184" y="245"/>
                      <a:pt x="186" y="247"/>
                    </a:cubicBezTo>
                    <a:cubicBezTo>
                      <a:pt x="188" y="249"/>
                      <a:pt x="189" y="252"/>
                      <a:pt x="189" y="254"/>
                    </a:cubicBezTo>
                    <a:cubicBezTo>
                      <a:pt x="189" y="257"/>
                      <a:pt x="189" y="259"/>
                      <a:pt x="189" y="262"/>
                    </a:cubicBezTo>
                    <a:cubicBezTo>
                      <a:pt x="190" y="263"/>
                      <a:pt x="189" y="264"/>
                      <a:pt x="189" y="265"/>
                    </a:cubicBezTo>
                    <a:cubicBezTo>
                      <a:pt x="190" y="266"/>
                      <a:pt x="190" y="267"/>
                      <a:pt x="190" y="267"/>
                    </a:cubicBezTo>
                    <a:cubicBezTo>
                      <a:pt x="191" y="267"/>
                      <a:pt x="191" y="268"/>
                      <a:pt x="193" y="269"/>
                    </a:cubicBezTo>
                    <a:cubicBezTo>
                      <a:pt x="193" y="269"/>
                      <a:pt x="194" y="269"/>
                      <a:pt x="194" y="268"/>
                    </a:cubicBezTo>
                    <a:cubicBezTo>
                      <a:pt x="198" y="265"/>
                      <a:pt x="201" y="262"/>
                      <a:pt x="204" y="258"/>
                    </a:cubicBezTo>
                    <a:cubicBezTo>
                      <a:pt x="206" y="257"/>
                      <a:pt x="208" y="256"/>
                      <a:pt x="209" y="254"/>
                    </a:cubicBezTo>
                    <a:cubicBezTo>
                      <a:pt x="212" y="252"/>
                      <a:pt x="213" y="250"/>
                      <a:pt x="214" y="248"/>
                    </a:cubicBezTo>
                    <a:cubicBezTo>
                      <a:pt x="215" y="248"/>
                      <a:pt x="216" y="248"/>
                      <a:pt x="216" y="248"/>
                    </a:cubicBezTo>
                    <a:cubicBezTo>
                      <a:pt x="217" y="249"/>
                      <a:pt x="217" y="249"/>
                      <a:pt x="217" y="249"/>
                    </a:cubicBezTo>
                    <a:cubicBezTo>
                      <a:pt x="217" y="250"/>
                      <a:pt x="217" y="252"/>
                      <a:pt x="216" y="253"/>
                    </a:cubicBezTo>
                    <a:cubicBezTo>
                      <a:pt x="213" y="256"/>
                      <a:pt x="211" y="259"/>
                      <a:pt x="210" y="263"/>
                    </a:cubicBezTo>
                    <a:cubicBezTo>
                      <a:pt x="209" y="267"/>
                      <a:pt x="207" y="269"/>
                      <a:pt x="204" y="271"/>
                    </a:cubicBezTo>
                    <a:cubicBezTo>
                      <a:pt x="203" y="271"/>
                      <a:pt x="203" y="272"/>
                      <a:pt x="203" y="273"/>
                    </a:cubicBezTo>
                    <a:cubicBezTo>
                      <a:pt x="203" y="274"/>
                      <a:pt x="203" y="274"/>
                      <a:pt x="204" y="274"/>
                    </a:cubicBezTo>
                    <a:cubicBezTo>
                      <a:pt x="204" y="275"/>
                      <a:pt x="206" y="274"/>
                      <a:pt x="207" y="274"/>
                    </a:cubicBezTo>
                    <a:cubicBezTo>
                      <a:pt x="210" y="274"/>
                      <a:pt x="213" y="273"/>
                      <a:pt x="214" y="270"/>
                    </a:cubicBezTo>
                    <a:cubicBezTo>
                      <a:pt x="214" y="269"/>
                      <a:pt x="214" y="269"/>
                      <a:pt x="215" y="268"/>
                    </a:cubicBezTo>
                    <a:cubicBezTo>
                      <a:pt x="215" y="267"/>
                      <a:pt x="216" y="267"/>
                      <a:pt x="216" y="267"/>
                    </a:cubicBezTo>
                    <a:cubicBezTo>
                      <a:pt x="217" y="267"/>
                      <a:pt x="217" y="268"/>
                      <a:pt x="217" y="269"/>
                    </a:cubicBezTo>
                    <a:cubicBezTo>
                      <a:pt x="217" y="272"/>
                      <a:pt x="217" y="275"/>
                      <a:pt x="215" y="278"/>
                    </a:cubicBezTo>
                    <a:cubicBezTo>
                      <a:pt x="214" y="279"/>
                      <a:pt x="215" y="281"/>
                      <a:pt x="216" y="281"/>
                    </a:cubicBezTo>
                    <a:cubicBezTo>
                      <a:pt x="218" y="281"/>
                      <a:pt x="219" y="281"/>
                      <a:pt x="222" y="281"/>
                    </a:cubicBezTo>
                    <a:cubicBezTo>
                      <a:pt x="222" y="281"/>
                      <a:pt x="222" y="281"/>
                      <a:pt x="222" y="281"/>
                    </a:cubicBezTo>
                    <a:cubicBezTo>
                      <a:pt x="222" y="280"/>
                      <a:pt x="222" y="280"/>
                      <a:pt x="222" y="280"/>
                    </a:cubicBezTo>
                    <a:cubicBezTo>
                      <a:pt x="222" y="281"/>
                      <a:pt x="222" y="281"/>
                      <a:pt x="222" y="281"/>
                    </a:cubicBezTo>
                    <a:cubicBezTo>
                      <a:pt x="222" y="281"/>
                      <a:pt x="222" y="281"/>
                      <a:pt x="222" y="281"/>
                    </a:cubicBezTo>
                    <a:cubicBezTo>
                      <a:pt x="222" y="282"/>
                      <a:pt x="222" y="282"/>
                      <a:pt x="222" y="282"/>
                    </a:cubicBezTo>
                    <a:cubicBezTo>
                      <a:pt x="224" y="288"/>
                      <a:pt x="225" y="294"/>
                      <a:pt x="222" y="301"/>
                    </a:cubicBezTo>
                    <a:cubicBezTo>
                      <a:pt x="222" y="302"/>
                      <a:pt x="222" y="304"/>
                      <a:pt x="223" y="305"/>
                    </a:cubicBezTo>
                    <a:cubicBezTo>
                      <a:pt x="224" y="307"/>
                      <a:pt x="224" y="309"/>
                      <a:pt x="225" y="310"/>
                    </a:cubicBezTo>
                    <a:cubicBezTo>
                      <a:pt x="227" y="316"/>
                      <a:pt x="232" y="319"/>
                      <a:pt x="237" y="320"/>
                    </a:cubicBezTo>
                    <a:cubicBezTo>
                      <a:pt x="240" y="321"/>
                      <a:pt x="243" y="322"/>
                      <a:pt x="245" y="324"/>
                    </a:cubicBezTo>
                    <a:cubicBezTo>
                      <a:pt x="247" y="325"/>
                      <a:pt x="248" y="327"/>
                      <a:pt x="249" y="328"/>
                    </a:cubicBezTo>
                    <a:cubicBezTo>
                      <a:pt x="251" y="329"/>
                      <a:pt x="252" y="329"/>
                      <a:pt x="254" y="329"/>
                    </a:cubicBezTo>
                    <a:cubicBezTo>
                      <a:pt x="259" y="326"/>
                      <a:pt x="264" y="324"/>
                      <a:pt x="266" y="319"/>
                    </a:cubicBezTo>
                    <a:cubicBezTo>
                      <a:pt x="267" y="318"/>
                      <a:pt x="267" y="319"/>
                      <a:pt x="268" y="319"/>
                    </a:cubicBezTo>
                    <a:cubicBezTo>
                      <a:pt x="268" y="319"/>
                      <a:pt x="268" y="319"/>
                      <a:pt x="268" y="320"/>
                    </a:cubicBezTo>
                    <a:cubicBezTo>
                      <a:pt x="268" y="321"/>
                      <a:pt x="267" y="323"/>
                      <a:pt x="267" y="323"/>
                    </a:cubicBezTo>
                    <a:cubicBezTo>
                      <a:pt x="270" y="327"/>
                      <a:pt x="272" y="331"/>
                      <a:pt x="275" y="334"/>
                    </a:cubicBezTo>
                    <a:cubicBezTo>
                      <a:pt x="276" y="334"/>
                      <a:pt x="277" y="334"/>
                      <a:pt x="278" y="334"/>
                    </a:cubicBezTo>
                    <a:cubicBezTo>
                      <a:pt x="282" y="330"/>
                      <a:pt x="287" y="328"/>
                      <a:pt x="291" y="324"/>
                    </a:cubicBezTo>
                    <a:cubicBezTo>
                      <a:pt x="295" y="321"/>
                      <a:pt x="300" y="319"/>
                      <a:pt x="305" y="319"/>
                    </a:cubicBezTo>
                    <a:cubicBezTo>
                      <a:pt x="306" y="319"/>
                      <a:pt x="308" y="319"/>
                      <a:pt x="310" y="319"/>
                    </a:cubicBezTo>
                    <a:cubicBezTo>
                      <a:pt x="313" y="319"/>
                      <a:pt x="318" y="315"/>
                      <a:pt x="318" y="312"/>
                    </a:cubicBezTo>
                    <a:cubicBezTo>
                      <a:pt x="318" y="307"/>
                      <a:pt x="321" y="302"/>
                      <a:pt x="322" y="298"/>
                    </a:cubicBezTo>
                    <a:cubicBezTo>
                      <a:pt x="323" y="292"/>
                      <a:pt x="325" y="288"/>
                      <a:pt x="330" y="284"/>
                    </a:cubicBezTo>
                    <a:cubicBezTo>
                      <a:pt x="332" y="282"/>
                      <a:pt x="333" y="279"/>
                      <a:pt x="335" y="275"/>
                    </a:cubicBezTo>
                    <a:cubicBezTo>
                      <a:pt x="337" y="272"/>
                      <a:pt x="339" y="268"/>
                      <a:pt x="341" y="264"/>
                    </a:cubicBezTo>
                    <a:cubicBezTo>
                      <a:pt x="344" y="258"/>
                      <a:pt x="348" y="253"/>
                      <a:pt x="354" y="249"/>
                    </a:cubicBezTo>
                    <a:cubicBezTo>
                      <a:pt x="355" y="249"/>
                      <a:pt x="357" y="247"/>
                      <a:pt x="357" y="246"/>
                    </a:cubicBezTo>
                    <a:cubicBezTo>
                      <a:pt x="358" y="241"/>
                      <a:pt x="363" y="238"/>
                      <a:pt x="365" y="233"/>
                    </a:cubicBezTo>
                    <a:cubicBezTo>
                      <a:pt x="366" y="229"/>
                      <a:pt x="366" y="224"/>
                      <a:pt x="368" y="219"/>
                    </a:cubicBezTo>
                    <a:cubicBezTo>
                      <a:pt x="371" y="214"/>
                      <a:pt x="373" y="207"/>
                      <a:pt x="375" y="202"/>
                    </a:cubicBezTo>
                    <a:cubicBezTo>
                      <a:pt x="377" y="201"/>
                      <a:pt x="377" y="199"/>
                      <a:pt x="378" y="196"/>
                    </a:cubicBezTo>
                    <a:cubicBezTo>
                      <a:pt x="378" y="193"/>
                      <a:pt x="378" y="189"/>
                      <a:pt x="376" y="186"/>
                    </a:cubicBezTo>
                    <a:cubicBezTo>
                      <a:pt x="375" y="183"/>
                      <a:pt x="375" y="180"/>
                      <a:pt x="376" y="178"/>
                    </a:cubicBezTo>
                    <a:cubicBezTo>
                      <a:pt x="377" y="176"/>
                      <a:pt x="378" y="174"/>
                      <a:pt x="378" y="172"/>
                    </a:cubicBezTo>
                    <a:close/>
                    <a:moveTo>
                      <a:pt x="185" y="9"/>
                    </a:moveTo>
                    <a:cubicBezTo>
                      <a:pt x="186" y="10"/>
                      <a:pt x="188" y="8"/>
                      <a:pt x="189" y="6"/>
                    </a:cubicBezTo>
                    <a:cubicBezTo>
                      <a:pt x="189" y="5"/>
                      <a:pt x="189" y="4"/>
                      <a:pt x="188" y="4"/>
                    </a:cubicBezTo>
                    <a:cubicBezTo>
                      <a:pt x="187" y="3"/>
                      <a:pt x="186" y="3"/>
                      <a:pt x="185" y="3"/>
                    </a:cubicBezTo>
                    <a:cubicBezTo>
                      <a:pt x="183" y="3"/>
                      <a:pt x="181" y="3"/>
                      <a:pt x="180" y="4"/>
                    </a:cubicBezTo>
                    <a:cubicBezTo>
                      <a:pt x="180" y="4"/>
                      <a:pt x="179" y="5"/>
                      <a:pt x="179" y="5"/>
                    </a:cubicBezTo>
                    <a:cubicBezTo>
                      <a:pt x="179" y="6"/>
                      <a:pt x="179" y="7"/>
                      <a:pt x="180" y="7"/>
                    </a:cubicBezTo>
                    <a:cubicBezTo>
                      <a:pt x="181" y="8"/>
                      <a:pt x="183" y="8"/>
                      <a:pt x="185" y="9"/>
                    </a:cubicBezTo>
                    <a:close/>
                    <a:moveTo>
                      <a:pt x="259" y="61"/>
                    </a:moveTo>
                    <a:cubicBezTo>
                      <a:pt x="258" y="61"/>
                      <a:pt x="258" y="61"/>
                      <a:pt x="258" y="61"/>
                    </a:cubicBezTo>
                    <a:cubicBezTo>
                      <a:pt x="258" y="61"/>
                      <a:pt x="258" y="61"/>
                      <a:pt x="258" y="61"/>
                    </a:cubicBezTo>
                    <a:cubicBezTo>
                      <a:pt x="258" y="61"/>
                      <a:pt x="258" y="61"/>
                      <a:pt x="258" y="61"/>
                    </a:cubicBezTo>
                    <a:cubicBezTo>
                      <a:pt x="258" y="61"/>
                      <a:pt x="258" y="61"/>
                      <a:pt x="259" y="61"/>
                    </a:cubicBezTo>
                    <a:close/>
                    <a:moveTo>
                      <a:pt x="3" y="159"/>
                    </a:moveTo>
                    <a:cubicBezTo>
                      <a:pt x="1" y="160"/>
                      <a:pt x="0" y="161"/>
                      <a:pt x="2" y="163"/>
                    </a:cubicBezTo>
                    <a:cubicBezTo>
                      <a:pt x="2" y="164"/>
                      <a:pt x="3" y="164"/>
                      <a:pt x="4" y="164"/>
                    </a:cubicBezTo>
                    <a:cubicBezTo>
                      <a:pt x="4" y="162"/>
                      <a:pt x="4" y="161"/>
                      <a:pt x="4" y="159"/>
                    </a:cubicBezTo>
                    <a:lnTo>
                      <a:pt x="3" y="159"/>
                    </a:lnTo>
                    <a:close/>
                    <a:moveTo>
                      <a:pt x="261" y="58"/>
                    </a:moveTo>
                    <a:cubicBezTo>
                      <a:pt x="261" y="58"/>
                      <a:pt x="260" y="58"/>
                      <a:pt x="260" y="58"/>
                    </a:cubicBezTo>
                    <a:cubicBezTo>
                      <a:pt x="260" y="59"/>
                      <a:pt x="259" y="60"/>
                      <a:pt x="259" y="61"/>
                    </a:cubicBezTo>
                    <a:cubicBezTo>
                      <a:pt x="260" y="61"/>
                      <a:pt x="260" y="60"/>
                      <a:pt x="261" y="60"/>
                    </a:cubicBezTo>
                    <a:cubicBezTo>
                      <a:pt x="262" y="59"/>
                      <a:pt x="262" y="58"/>
                      <a:pt x="261" y="58"/>
                    </a:cubicBezTo>
                    <a:close/>
                    <a:moveTo>
                      <a:pt x="5" y="154"/>
                    </a:moveTo>
                    <a:cubicBezTo>
                      <a:pt x="5" y="154"/>
                      <a:pt x="4" y="154"/>
                      <a:pt x="3" y="154"/>
                    </a:cubicBezTo>
                    <a:cubicBezTo>
                      <a:pt x="3" y="154"/>
                      <a:pt x="2" y="155"/>
                      <a:pt x="2" y="156"/>
                    </a:cubicBezTo>
                    <a:cubicBezTo>
                      <a:pt x="2" y="156"/>
                      <a:pt x="3" y="158"/>
                      <a:pt x="4" y="159"/>
                    </a:cubicBezTo>
                    <a:cubicBezTo>
                      <a:pt x="5" y="159"/>
                      <a:pt x="5" y="159"/>
                      <a:pt x="6" y="159"/>
                    </a:cubicBezTo>
                    <a:cubicBezTo>
                      <a:pt x="7" y="157"/>
                      <a:pt x="7" y="156"/>
                      <a:pt x="5" y="154"/>
                    </a:cubicBezTo>
                    <a:close/>
                    <a:moveTo>
                      <a:pt x="4" y="159"/>
                    </a:moveTo>
                    <a:cubicBezTo>
                      <a:pt x="4" y="159"/>
                      <a:pt x="4" y="159"/>
                      <a:pt x="4" y="159"/>
                    </a:cubicBezTo>
                    <a:moveTo>
                      <a:pt x="6" y="159"/>
                    </a:moveTo>
                    <a:cubicBezTo>
                      <a:pt x="6" y="159"/>
                      <a:pt x="6" y="159"/>
                      <a:pt x="6" y="159"/>
                    </a:cubicBezTo>
                  </a:path>
                </a:pathLst>
              </a:custGeom>
              <a:solidFill>
                <a:srgbClr val="31A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410"/>
              <p:cNvSpPr>
                <a:spLocks noEditPoints="1"/>
              </p:cNvSpPr>
              <p:nvPr/>
            </p:nvSpPr>
            <p:spPr bwMode="auto">
              <a:xfrm>
                <a:off x="5763" y="3147"/>
                <a:ext cx="782" cy="825"/>
              </a:xfrm>
              <a:custGeom>
                <a:avLst/>
                <a:gdLst>
                  <a:gd name="T0" fmla="*/ 287 w 381"/>
                  <a:gd name="T1" fmla="*/ 354 h 402"/>
                  <a:gd name="T2" fmla="*/ 290 w 381"/>
                  <a:gd name="T3" fmla="*/ 349 h 402"/>
                  <a:gd name="T4" fmla="*/ 259 w 381"/>
                  <a:gd name="T5" fmla="*/ 357 h 402"/>
                  <a:gd name="T6" fmla="*/ 251 w 381"/>
                  <a:gd name="T7" fmla="*/ 386 h 402"/>
                  <a:gd name="T8" fmla="*/ 272 w 381"/>
                  <a:gd name="T9" fmla="*/ 396 h 402"/>
                  <a:gd name="T10" fmla="*/ 287 w 381"/>
                  <a:gd name="T11" fmla="*/ 365 h 402"/>
                  <a:gd name="T12" fmla="*/ 253 w 381"/>
                  <a:gd name="T13" fmla="*/ 341 h 402"/>
                  <a:gd name="T14" fmla="*/ 235 w 381"/>
                  <a:gd name="T15" fmla="*/ 31 h 402"/>
                  <a:gd name="T16" fmla="*/ 235 w 381"/>
                  <a:gd name="T17" fmla="*/ 31 h 402"/>
                  <a:gd name="T18" fmla="*/ 207 w 381"/>
                  <a:gd name="T19" fmla="*/ 285 h 402"/>
                  <a:gd name="T20" fmla="*/ 378 w 381"/>
                  <a:gd name="T21" fmla="*/ 172 h 402"/>
                  <a:gd name="T22" fmla="*/ 374 w 381"/>
                  <a:gd name="T23" fmla="*/ 153 h 402"/>
                  <a:gd name="T24" fmla="*/ 352 w 381"/>
                  <a:gd name="T25" fmla="*/ 121 h 402"/>
                  <a:gd name="T26" fmla="*/ 328 w 381"/>
                  <a:gd name="T27" fmla="*/ 87 h 402"/>
                  <a:gd name="T28" fmla="*/ 318 w 381"/>
                  <a:gd name="T29" fmla="*/ 45 h 402"/>
                  <a:gd name="T30" fmla="*/ 302 w 381"/>
                  <a:gd name="T31" fmla="*/ 17 h 402"/>
                  <a:gd name="T32" fmla="*/ 288 w 381"/>
                  <a:gd name="T33" fmla="*/ 12 h 402"/>
                  <a:gd name="T34" fmla="*/ 275 w 381"/>
                  <a:gd name="T35" fmla="*/ 66 h 402"/>
                  <a:gd name="T36" fmla="*/ 248 w 381"/>
                  <a:gd name="T37" fmla="*/ 57 h 402"/>
                  <a:gd name="T38" fmla="*/ 232 w 381"/>
                  <a:gd name="T39" fmla="*/ 27 h 402"/>
                  <a:gd name="T40" fmla="*/ 235 w 381"/>
                  <a:gd name="T41" fmla="*/ 10 h 402"/>
                  <a:gd name="T42" fmla="*/ 198 w 381"/>
                  <a:gd name="T43" fmla="*/ 2 h 402"/>
                  <a:gd name="T44" fmla="*/ 198 w 381"/>
                  <a:gd name="T45" fmla="*/ 10 h 402"/>
                  <a:gd name="T46" fmla="*/ 168 w 381"/>
                  <a:gd name="T47" fmla="*/ 37 h 402"/>
                  <a:gd name="T48" fmla="*/ 144 w 381"/>
                  <a:gd name="T49" fmla="*/ 30 h 402"/>
                  <a:gd name="T50" fmla="*/ 118 w 381"/>
                  <a:gd name="T51" fmla="*/ 51 h 402"/>
                  <a:gd name="T52" fmla="*/ 111 w 381"/>
                  <a:gd name="T53" fmla="*/ 62 h 402"/>
                  <a:gd name="T54" fmla="*/ 97 w 381"/>
                  <a:gd name="T55" fmla="*/ 62 h 402"/>
                  <a:gd name="T56" fmla="*/ 65 w 381"/>
                  <a:gd name="T57" fmla="*/ 92 h 402"/>
                  <a:gd name="T58" fmla="*/ 18 w 381"/>
                  <a:gd name="T59" fmla="*/ 113 h 402"/>
                  <a:gd name="T60" fmla="*/ 7 w 381"/>
                  <a:gd name="T61" fmla="*/ 131 h 402"/>
                  <a:gd name="T62" fmla="*/ 6 w 381"/>
                  <a:gd name="T63" fmla="*/ 159 h 402"/>
                  <a:gd name="T64" fmla="*/ 5 w 381"/>
                  <a:gd name="T65" fmla="*/ 167 h 402"/>
                  <a:gd name="T66" fmla="*/ 13 w 381"/>
                  <a:gd name="T67" fmla="*/ 224 h 402"/>
                  <a:gd name="T68" fmla="*/ 17 w 381"/>
                  <a:gd name="T69" fmla="*/ 262 h 402"/>
                  <a:gd name="T70" fmla="*/ 64 w 381"/>
                  <a:gd name="T71" fmla="*/ 250 h 402"/>
                  <a:gd name="T72" fmla="*/ 111 w 381"/>
                  <a:gd name="T73" fmla="*/ 233 h 402"/>
                  <a:gd name="T74" fmla="*/ 171 w 381"/>
                  <a:gd name="T75" fmla="*/ 233 h 402"/>
                  <a:gd name="T76" fmla="*/ 189 w 381"/>
                  <a:gd name="T77" fmla="*/ 262 h 402"/>
                  <a:gd name="T78" fmla="*/ 204 w 381"/>
                  <a:gd name="T79" fmla="*/ 258 h 402"/>
                  <a:gd name="T80" fmla="*/ 216 w 381"/>
                  <a:gd name="T81" fmla="*/ 253 h 402"/>
                  <a:gd name="T82" fmla="*/ 207 w 381"/>
                  <a:gd name="T83" fmla="*/ 274 h 402"/>
                  <a:gd name="T84" fmla="*/ 215 w 381"/>
                  <a:gd name="T85" fmla="*/ 278 h 402"/>
                  <a:gd name="T86" fmla="*/ 222 w 381"/>
                  <a:gd name="T87" fmla="*/ 281 h 402"/>
                  <a:gd name="T88" fmla="*/ 225 w 381"/>
                  <a:gd name="T89" fmla="*/ 310 h 402"/>
                  <a:gd name="T90" fmla="*/ 266 w 381"/>
                  <a:gd name="T91" fmla="*/ 319 h 402"/>
                  <a:gd name="T92" fmla="*/ 278 w 381"/>
                  <a:gd name="T93" fmla="*/ 334 h 402"/>
                  <a:gd name="T94" fmla="*/ 322 w 381"/>
                  <a:gd name="T95" fmla="*/ 298 h 402"/>
                  <a:gd name="T96" fmla="*/ 357 w 381"/>
                  <a:gd name="T97" fmla="*/ 246 h 402"/>
                  <a:gd name="T98" fmla="*/ 376 w 381"/>
                  <a:gd name="T99" fmla="*/ 186 h 402"/>
                  <a:gd name="T100" fmla="*/ 188 w 381"/>
                  <a:gd name="T101" fmla="*/ 4 h 402"/>
                  <a:gd name="T102" fmla="*/ 185 w 381"/>
                  <a:gd name="T103" fmla="*/ 9 h 402"/>
                  <a:gd name="T104" fmla="*/ 259 w 381"/>
                  <a:gd name="T105" fmla="*/ 61 h 402"/>
                  <a:gd name="T106" fmla="*/ 3 w 381"/>
                  <a:gd name="T107" fmla="*/ 159 h 402"/>
                  <a:gd name="T108" fmla="*/ 261 w 381"/>
                  <a:gd name="T109" fmla="*/ 58 h 402"/>
                  <a:gd name="T110" fmla="*/ 6 w 381"/>
                  <a:gd name="T111" fmla="*/ 159 h 402"/>
                  <a:gd name="T112" fmla="*/ 6 w 381"/>
                  <a:gd name="T113" fmla="*/ 15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81" h="402">
                    <a:moveTo>
                      <a:pt x="287" y="354"/>
                    </a:moveTo>
                    <a:cubicBezTo>
                      <a:pt x="287" y="355"/>
                      <a:pt x="287" y="355"/>
                      <a:pt x="287" y="355"/>
                    </a:cubicBezTo>
                    <a:cubicBezTo>
                      <a:pt x="287" y="356"/>
                      <a:pt x="288" y="356"/>
                      <a:pt x="289" y="356"/>
                    </a:cubicBezTo>
                    <a:cubicBezTo>
                      <a:pt x="289" y="355"/>
                      <a:pt x="290" y="355"/>
                      <a:pt x="290" y="355"/>
                    </a:cubicBezTo>
                    <a:cubicBezTo>
                      <a:pt x="289" y="354"/>
                      <a:pt x="289" y="354"/>
                      <a:pt x="287" y="354"/>
                    </a:cubicBezTo>
                    <a:close/>
                    <a:moveTo>
                      <a:pt x="287" y="348"/>
                    </a:moveTo>
                    <a:cubicBezTo>
                      <a:pt x="287" y="348"/>
                      <a:pt x="287" y="349"/>
                      <a:pt x="287" y="350"/>
                    </a:cubicBezTo>
                    <a:cubicBezTo>
                      <a:pt x="287" y="350"/>
                      <a:pt x="287" y="351"/>
                      <a:pt x="288" y="351"/>
                    </a:cubicBezTo>
                    <a:cubicBezTo>
                      <a:pt x="289" y="352"/>
                      <a:pt x="290" y="352"/>
                      <a:pt x="290" y="350"/>
                    </a:cubicBezTo>
                    <a:cubicBezTo>
                      <a:pt x="290" y="350"/>
                      <a:pt x="290" y="349"/>
                      <a:pt x="290" y="349"/>
                    </a:cubicBezTo>
                    <a:cubicBezTo>
                      <a:pt x="290" y="347"/>
                      <a:pt x="288" y="347"/>
                      <a:pt x="287" y="348"/>
                    </a:cubicBezTo>
                    <a:close/>
                    <a:moveTo>
                      <a:pt x="284" y="362"/>
                    </a:moveTo>
                    <a:cubicBezTo>
                      <a:pt x="280" y="362"/>
                      <a:pt x="276" y="362"/>
                      <a:pt x="272" y="364"/>
                    </a:cubicBezTo>
                    <a:cubicBezTo>
                      <a:pt x="269" y="365"/>
                      <a:pt x="267" y="364"/>
                      <a:pt x="264" y="362"/>
                    </a:cubicBezTo>
                    <a:cubicBezTo>
                      <a:pt x="262" y="360"/>
                      <a:pt x="261" y="359"/>
                      <a:pt x="259" y="357"/>
                    </a:cubicBezTo>
                    <a:cubicBezTo>
                      <a:pt x="258" y="357"/>
                      <a:pt x="257" y="357"/>
                      <a:pt x="255" y="357"/>
                    </a:cubicBezTo>
                    <a:cubicBezTo>
                      <a:pt x="254" y="357"/>
                      <a:pt x="253" y="359"/>
                      <a:pt x="253" y="360"/>
                    </a:cubicBezTo>
                    <a:cubicBezTo>
                      <a:pt x="253" y="361"/>
                      <a:pt x="253" y="362"/>
                      <a:pt x="253" y="362"/>
                    </a:cubicBezTo>
                    <a:cubicBezTo>
                      <a:pt x="252" y="370"/>
                      <a:pt x="254" y="376"/>
                      <a:pt x="251" y="383"/>
                    </a:cubicBezTo>
                    <a:cubicBezTo>
                      <a:pt x="251" y="383"/>
                      <a:pt x="251" y="384"/>
                      <a:pt x="251" y="386"/>
                    </a:cubicBezTo>
                    <a:cubicBezTo>
                      <a:pt x="252" y="387"/>
                      <a:pt x="252" y="392"/>
                      <a:pt x="253" y="395"/>
                    </a:cubicBezTo>
                    <a:cubicBezTo>
                      <a:pt x="254" y="400"/>
                      <a:pt x="257" y="401"/>
                      <a:pt x="260" y="402"/>
                    </a:cubicBezTo>
                    <a:cubicBezTo>
                      <a:pt x="261" y="402"/>
                      <a:pt x="262" y="402"/>
                      <a:pt x="262" y="401"/>
                    </a:cubicBezTo>
                    <a:cubicBezTo>
                      <a:pt x="264" y="400"/>
                      <a:pt x="265" y="399"/>
                      <a:pt x="267" y="397"/>
                    </a:cubicBezTo>
                    <a:cubicBezTo>
                      <a:pt x="268" y="396"/>
                      <a:pt x="270" y="395"/>
                      <a:pt x="272" y="396"/>
                    </a:cubicBezTo>
                    <a:cubicBezTo>
                      <a:pt x="274" y="396"/>
                      <a:pt x="275" y="395"/>
                      <a:pt x="276" y="393"/>
                    </a:cubicBezTo>
                    <a:cubicBezTo>
                      <a:pt x="277" y="389"/>
                      <a:pt x="279" y="384"/>
                      <a:pt x="282" y="380"/>
                    </a:cubicBezTo>
                    <a:cubicBezTo>
                      <a:pt x="283" y="380"/>
                      <a:pt x="283" y="379"/>
                      <a:pt x="283" y="378"/>
                    </a:cubicBezTo>
                    <a:cubicBezTo>
                      <a:pt x="285" y="375"/>
                      <a:pt x="285" y="371"/>
                      <a:pt x="287" y="367"/>
                    </a:cubicBezTo>
                    <a:cubicBezTo>
                      <a:pt x="287" y="367"/>
                      <a:pt x="287" y="366"/>
                      <a:pt x="287" y="365"/>
                    </a:cubicBezTo>
                    <a:cubicBezTo>
                      <a:pt x="287" y="363"/>
                      <a:pt x="285" y="361"/>
                      <a:pt x="284" y="362"/>
                    </a:cubicBezTo>
                    <a:close/>
                    <a:moveTo>
                      <a:pt x="253" y="346"/>
                    </a:moveTo>
                    <a:cubicBezTo>
                      <a:pt x="254" y="345"/>
                      <a:pt x="254" y="344"/>
                      <a:pt x="254" y="344"/>
                    </a:cubicBezTo>
                    <a:cubicBezTo>
                      <a:pt x="254" y="343"/>
                      <a:pt x="254" y="343"/>
                      <a:pt x="254" y="343"/>
                    </a:cubicBezTo>
                    <a:cubicBezTo>
                      <a:pt x="254" y="342"/>
                      <a:pt x="253" y="342"/>
                      <a:pt x="253" y="341"/>
                    </a:cubicBezTo>
                    <a:cubicBezTo>
                      <a:pt x="252" y="341"/>
                      <a:pt x="252" y="342"/>
                      <a:pt x="251" y="342"/>
                    </a:cubicBezTo>
                    <a:cubicBezTo>
                      <a:pt x="250" y="343"/>
                      <a:pt x="250" y="344"/>
                      <a:pt x="250" y="345"/>
                    </a:cubicBezTo>
                    <a:cubicBezTo>
                      <a:pt x="250" y="346"/>
                      <a:pt x="251" y="346"/>
                      <a:pt x="252" y="347"/>
                    </a:cubicBezTo>
                    <a:cubicBezTo>
                      <a:pt x="252" y="347"/>
                      <a:pt x="253" y="347"/>
                      <a:pt x="253" y="346"/>
                    </a:cubicBezTo>
                    <a:close/>
                    <a:moveTo>
                      <a:pt x="235" y="31"/>
                    </a:moveTo>
                    <a:cubicBezTo>
                      <a:pt x="236" y="32"/>
                      <a:pt x="237" y="33"/>
                      <a:pt x="237" y="33"/>
                    </a:cubicBezTo>
                    <a:cubicBezTo>
                      <a:pt x="238" y="33"/>
                      <a:pt x="239" y="33"/>
                      <a:pt x="239" y="32"/>
                    </a:cubicBezTo>
                    <a:cubicBezTo>
                      <a:pt x="239" y="31"/>
                      <a:pt x="239" y="31"/>
                      <a:pt x="239" y="30"/>
                    </a:cubicBezTo>
                    <a:cubicBezTo>
                      <a:pt x="238" y="30"/>
                      <a:pt x="237" y="30"/>
                      <a:pt x="237" y="29"/>
                    </a:cubicBezTo>
                    <a:cubicBezTo>
                      <a:pt x="235" y="29"/>
                      <a:pt x="234" y="31"/>
                      <a:pt x="235" y="31"/>
                    </a:cubicBezTo>
                    <a:close/>
                    <a:moveTo>
                      <a:pt x="200" y="282"/>
                    </a:moveTo>
                    <a:cubicBezTo>
                      <a:pt x="199" y="282"/>
                      <a:pt x="199" y="283"/>
                      <a:pt x="199" y="284"/>
                    </a:cubicBezTo>
                    <a:cubicBezTo>
                      <a:pt x="200" y="284"/>
                      <a:pt x="200" y="284"/>
                      <a:pt x="200" y="284"/>
                    </a:cubicBezTo>
                    <a:cubicBezTo>
                      <a:pt x="202" y="285"/>
                      <a:pt x="203" y="285"/>
                      <a:pt x="204" y="285"/>
                    </a:cubicBezTo>
                    <a:cubicBezTo>
                      <a:pt x="206" y="285"/>
                      <a:pt x="207" y="285"/>
                      <a:pt x="207" y="285"/>
                    </a:cubicBezTo>
                    <a:cubicBezTo>
                      <a:pt x="208" y="285"/>
                      <a:pt x="208" y="285"/>
                      <a:pt x="208" y="285"/>
                    </a:cubicBezTo>
                    <a:cubicBezTo>
                      <a:pt x="209" y="284"/>
                      <a:pt x="209" y="284"/>
                      <a:pt x="210" y="284"/>
                    </a:cubicBezTo>
                    <a:cubicBezTo>
                      <a:pt x="209" y="283"/>
                      <a:pt x="209" y="282"/>
                      <a:pt x="209" y="282"/>
                    </a:cubicBezTo>
                    <a:cubicBezTo>
                      <a:pt x="206" y="279"/>
                      <a:pt x="202" y="279"/>
                      <a:pt x="200" y="282"/>
                    </a:cubicBezTo>
                    <a:close/>
                    <a:moveTo>
                      <a:pt x="378" y="172"/>
                    </a:moveTo>
                    <a:cubicBezTo>
                      <a:pt x="378" y="166"/>
                      <a:pt x="378" y="161"/>
                      <a:pt x="380" y="156"/>
                    </a:cubicBezTo>
                    <a:cubicBezTo>
                      <a:pt x="381" y="156"/>
                      <a:pt x="381" y="155"/>
                      <a:pt x="381" y="154"/>
                    </a:cubicBezTo>
                    <a:cubicBezTo>
                      <a:pt x="381" y="154"/>
                      <a:pt x="380" y="154"/>
                      <a:pt x="380" y="153"/>
                    </a:cubicBezTo>
                    <a:cubicBezTo>
                      <a:pt x="380" y="153"/>
                      <a:pt x="380" y="153"/>
                      <a:pt x="380" y="154"/>
                    </a:cubicBezTo>
                    <a:cubicBezTo>
                      <a:pt x="376" y="156"/>
                      <a:pt x="376" y="156"/>
                      <a:pt x="374" y="153"/>
                    </a:cubicBezTo>
                    <a:cubicBezTo>
                      <a:pt x="373" y="152"/>
                      <a:pt x="373" y="151"/>
                      <a:pt x="373" y="151"/>
                    </a:cubicBezTo>
                    <a:cubicBezTo>
                      <a:pt x="370" y="148"/>
                      <a:pt x="370" y="144"/>
                      <a:pt x="366" y="142"/>
                    </a:cubicBezTo>
                    <a:cubicBezTo>
                      <a:pt x="365" y="138"/>
                      <a:pt x="360" y="134"/>
                      <a:pt x="361" y="129"/>
                    </a:cubicBezTo>
                    <a:cubicBezTo>
                      <a:pt x="362" y="126"/>
                      <a:pt x="360" y="124"/>
                      <a:pt x="358" y="123"/>
                    </a:cubicBezTo>
                    <a:cubicBezTo>
                      <a:pt x="356" y="123"/>
                      <a:pt x="354" y="121"/>
                      <a:pt x="352" y="121"/>
                    </a:cubicBezTo>
                    <a:cubicBezTo>
                      <a:pt x="351" y="121"/>
                      <a:pt x="350" y="120"/>
                      <a:pt x="350" y="119"/>
                    </a:cubicBezTo>
                    <a:cubicBezTo>
                      <a:pt x="350" y="116"/>
                      <a:pt x="350" y="112"/>
                      <a:pt x="348" y="109"/>
                    </a:cubicBezTo>
                    <a:cubicBezTo>
                      <a:pt x="347" y="106"/>
                      <a:pt x="345" y="103"/>
                      <a:pt x="345" y="101"/>
                    </a:cubicBezTo>
                    <a:cubicBezTo>
                      <a:pt x="345" y="100"/>
                      <a:pt x="345" y="98"/>
                      <a:pt x="344" y="98"/>
                    </a:cubicBezTo>
                    <a:cubicBezTo>
                      <a:pt x="338" y="95"/>
                      <a:pt x="334" y="89"/>
                      <a:pt x="328" y="87"/>
                    </a:cubicBezTo>
                    <a:cubicBezTo>
                      <a:pt x="326" y="86"/>
                      <a:pt x="325" y="85"/>
                      <a:pt x="325" y="83"/>
                    </a:cubicBezTo>
                    <a:cubicBezTo>
                      <a:pt x="325" y="81"/>
                      <a:pt x="324" y="78"/>
                      <a:pt x="324" y="74"/>
                    </a:cubicBezTo>
                    <a:cubicBezTo>
                      <a:pt x="325" y="70"/>
                      <a:pt x="324" y="66"/>
                      <a:pt x="321" y="63"/>
                    </a:cubicBezTo>
                    <a:cubicBezTo>
                      <a:pt x="319" y="59"/>
                      <a:pt x="318" y="56"/>
                      <a:pt x="319" y="53"/>
                    </a:cubicBezTo>
                    <a:cubicBezTo>
                      <a:pt x="319" y="50"/>
                      <a:pt x="318" y="48"/>
                      <a:pt x="318" y="45"/>
                    </a:cubicBezTo>
                    <a:cubicBezTo>
                      <a:pt x="319" y="41"/>
                      <a:pt x="317" y="38"/>
                      <a:pt x="315" y="36"/>
                    </a:cubicBezTo>
                    <a:cubicBezTo>
                      <a:pt x="312" y="34"/>
                      <a:pt x="311" y="33"/>
                      <a:pt x="308" y="34"/>
                    </a:cubicBezTo>
                    <a:cubicBezTo>
                      <a:pt x="307" y="34"/>
                      <a:pt x="305" y="33"/>
                      <a:pt x="305" y="32"/>
                    </a:cubicBezTo>
                    <a:cubicBezTo>
                      <a:pt x="305" y="31"/>
                      <a:pt x="305" y="29"/>
                      <a:pt x="305" y="28"/>
                    </a:cubicBezTo>
                    <a:cubicBezTo>
                      <a:pt x="305" y="24"/>
                      <a:pt x="303" y="20"/>
                      <a:pt x="302" y="17"/>
                    </a:cubicBezTo>
                    <a:cubicBezTo>
                      <a:pt x="302" y="12"/>
                      <a:pt x="298" y="8"/>
                      <a:pt x="297" y="2"/>
                    </a:cubicBezTo>
                    <a:cubicBezTo>
                      <a:pt x="297" y="1"/>
                      <a:pt x="296" y="0"/>
                      <a:pt x="295" y="0"/>
                    </a:cubicBezTo>
                    <a:cubicBezTo>
                      <a:pt x="295" y="0"/>
                      <a:pt x="293" y="0"/>
                      <a:pt x="293" y="0"/>
                    </a:cubicBezTo>
                    <a:cubicBezTo>
                      <a:pt x="292" y="0"/>
                      <a:pt x="292" y="1"/>
                      <a:pt x="292" y="2"/>
                    </a:cubicBezTo>
                    <a:cubicBezTo>
                      <a:pt x="290" y="5"/>
                      <a:pt x="290" y="8"/>
                      <a:pt x="288" y="12"/>
                    </a:cubicBezTo>
                    <a:cubicBezTo>
                      <a:pt x="287" y="15"/>
                      <a:pt x="287" y="18"/>
                      <a:pt x="285" y="22"/>
                    </a:cubicBezTo>
                    <a:cubicBezTo>
                      <a:pt x="284" y="27"/>
                      <a:pt x="283" y="33"/>
                      <a:pt x="283" y="38"/>
                    </a:cubicBezTo>
                    <a:cubicBezTo>
                      <a:pt x="283" y="41"/>
                      <a:pt x="283" y="42"/>
                      <a:pt x="282" y="44"/>
                    </a:cubicBezTo>
                    <a:cubicBezTo>
                      <a:pt x="282" y="48"/>
                      <a:pt x="280" y="53"/>
                      <a:pt x="279" y="57"/>
                    </a:cubicBezTo>
                    <a:cubicBezTo>
                      <a:pt x="277" y="60"/>
                      <a:pt x="277" y="63"/>
                      <a:pt x="275" y="66"/>
                    </a:cubicBezTo>
                    <a:cubicBezTo>
                      <a:pt x="275" y="68"/>
                      <a:pt x="272" y="69"/>
                      <a:pt x="270" y="70"/>
                    </a:cubicBezTo>
                    <a:cubicBezTo>
                      <a:pt x="267" y="71"/>
                      <a:pt x="264" y="70"/>
                      <a:pt x="261" y="67"/>
                    </a:cubicBezTo>
                    <a:cubicBezTo>
                      <a:pt x="260" y="65"/>
                      <a:pt x="259" y="63"/>
                      <a:pt x="258" y="61"/>
                    </a:cubicBezTo>
                    <a:cubicBezTo>
                      <a:pt x="257" y="61"/>
                      <a:pt x="257" y="61"/>
                      <a:pt x="256" y="61"/>
                    </a:cubicBezTo>
                    <a:cubicBezTo>
                      <a:pt x="253" y="61"/>
                      <a:pt x="250" y="60"/>
                      <a:pt x="248" y="57"/>
                    </a:cubicBezTo>
                    <a:cubicBezTo>
                      <a:pt x="245" y="54"/>
                      <a:pt x="242" y="53"/>
                      <a:pt x="239" y="51"/>
                    </a:cubicBezTo>
                    <a:cubicBezTo>
                      <a:pt x="237" y="50"/>
                      <a:pt x="234" y="48"/>
                      <a:pt x="233" y="47"/>
                    </a:cubicBezTo>
                    <a:cubicBezTo>
                      <a:pt x="232" y="46"/>
                      <a:pt x="231" y="44"/>
                      <a:pt x="229" y="43"/>
                    </a:cubicBezTo>
                    <a:cubicBezTo>
                      <a:pt x="228" y="41"/>
                      <a:pt x="227" y="40"/>
                      <a:pt x="228" y="38"/>
                    </a:cubicBezTo>
                    <a:cubicBezTo>
                      <a:pt x="229" y="34"/>
                      <a:pt x="232" y="31"/>
                      <a:pt x="232" y="27"/>
                    </a:cubicBezTo>
                    <a:cubicBezTo>
                      <a:pt x="232" y="26"/>
                      <a:pt x="232" y="25"/>
                      <a:pt x="234" y="25"/>
                    </a:cubicBezTo>
                    <a:cubicBezTo>
                      <a:pt x="234" y="24"/>
                      <a:pt x="236" y="24"/>
                      <a:pt x="237" y="23"/>
                    </a:cubicBezTo>
                    <a:cubicBezTo>
                      <a:pt x="238" y="20"/>
                      <a:pt x="240" y="17"/>
                      <a:pt x="242" y="14"/>
                    </a:cubicBezTo>
                    <a:cubicBezTo>
                      <a:pt x="242" y="13"/>
                      <a:pt x="241" y="13"/>
                      <a:pt x="240" y="12"/>
                    </a:cubicBezTo>
                    <a:cubicBezTo>
                      <a:pt x="239" y="10"/>
                      <a:pt x="237" y="10"/>
                      <a:pt x="235" y="10"/>
                    </a:cubicBezTo>
                    <a:cubicBezTo>
                      <a:pt x="233" y="11"/>
                      <a:pt x="232" y="12"/>
                      <a:pt x="230" y="10"/>
                    </a:cubicBezTo>
                    <a:cubicBezTo>
                      <a:pt x="229" y="10"/>
                      <a:pt x="228" y="10"/>
                      <a:pt x="227" y="10"/>
                    </a:cubicBezTo>
                    <a:cubicBezTo>
                      <a:pt x="226" y="11"/>
                      <a:pt x="224" y="12"/>
                      <a:pt x="224" y="11"/>
                    </a:cubicBezTo>
                    <a:cubicBezTo>
                      <a:pt x="218" y="9"/>
                      <a:pt x="212" y="9"/>
                      <a:pt x="207" y="5"/>
                    </a:cubicBezTo>
                    <a:cubicBezTo>
                      <a:pt x="204" y="4"/>
                      <a:pt x="201" y="3"/>
                      <a:pt x="198" y="2"/>
                    </a:cubicBezTo>
                    <a:cubicBezTo>
                      <a:pt x="197" y="2"/>
                      <a:pt x="196" y="2"/>
                      <a:pt x="196" y="2"/>
                    </a:cubicBezTo>
                    <a:cubicBezTo>
                      <a:pt x="196" y="3"/>
                      <a:pt x="195" y="3"/>
                      <a:pt x="195" y="3"/>
                    </a:cubicBezTo>
                    <a:cubicBezTo>
                      <a:pt x="195" y="3"/>
                      <a:pt x="195" y="4"/>
                      <a:pt x="195" y="4"/>
                    </a:cubicBezTo>
                    <a:cubicBezTo>
                      <a:pt x="196" y="5"/>
                      <a:pt x="197" y="6"/>
                      <a:pt x="199" y="7"/>
                    </a:cubicBezTo>
                    <a:cubicBezTo>
                      <a:pt x="199" y="8"/>
                      <a:pt x="199" y="10"/>
                      <a:pt x="198" y="10"/>
                    </a:cubicBezTo>
                    <a:cubicBezTo>
                      <a:pt x="195" y="12"/>
                      <a:pt x="193" y="12"/>
                      <a:pt x="190" y="12"/>
                    </a:cubicBezTo>
                    <a:cubicBezTo>
                      <a:pt x="189" y="12"/>
                      <a:pt x="186" y="12"/>
                      <a:pt x="186" y="13"/>
                    </a:cubicBezTo>
                    <a:cubicBezTo>
                      <a:pt x="182" y="14"/>
                      <a:pt x="179" y="16"/>
                      <a:pt x="177" y="19"/>
                    </a:cubicBezTo>
                    <a:cubicBezTo>
                      <a:pt x="174" y="23"/>
                      <a:pt x="171" y="27"/>
                      <a:pt x="169" y="31"/>
                    </a:cubicBezTo>
                    <a:cubicBezTo>
                      <a:pt x="167" y="33"/>
                      <a:pt x="167" y="35"/>
                      <a:pt x="168" y="37"/>
                    </a:cubicBezTo>
                    <a:cubicBezTo>
                      <a:pt x="169" y="38"/>
                      <a:pt x="166" y="40"/>
                      <a:pt x="165" y="40"/>
                    </a:cubicBezTo>
                    <a:cubicBezTo>
                      <a:pt x="163" y="40"/>
                      <a:pt x="161" y="38"/>
                      <a:pt x="159" y="39"/>
                    </a:cubicBezTo>
                    <a:cubicBezTo>
                      <a:pt x="156" y="40"/>
                      <a:pt x="156" y="39"/>
                      <a:pt x="154" y="38"/>
                    </a:cubicBezTo>
                    <a:cubicBezTo>
                      <a:pt x="153" y="36"/>
                      <a:pt x="151" y="33"/>
                      <a:pt x="149" y="31"/>
                    </a:cubicBezTo>
                    <a:cubicBezTo>
                      <a:pt x="148" y="30"/>
                      <a:pt x="146" y="28"/>
                      <a:pt x="144" y="30"/>
                    </a:cubicBezTo>
                    <a:cubicBezTo>
                      <a:pt x="141" y="31"/>
                      <a:pt x="138" y="31"/>
                      <a:pt x="136" y="33"/>
                    </a:cubicBezTo>
                    <a:cubicBezTo>
                      <a:pt x="134" y="34"/>
                      <a:pt x="133" y="35"/>
                      <a:pt x="130" y="36"/>
                    </a:cubicBezTo>
                    <a:cubicBezTo>
                      <a:pt x="127" y="36"/>
                      <a:pt x="127" y="40"/>
                      <a:pt x="126" y="41"/>
                    </a:cubicBezTo>
                    <a:cubicBezTo>
                      <a:pt x="124" y="42"/>
                      <a:pt x="123" y="43"/>
                      <a:pt x="123" y="43"/>
                    </a:cubicBezTo>
                    <a:cubicBezTo>
                      <a:pt x="119" y="44"/>
                      <a:pt x="118" y="47"/>
                      <a:pt x="118" y="51"/>
                    </a:cubicBezTo>
                    <a:cubicBezTo>
                      <a:pt x="118" y="51"/>
                      <a:pt x="118" y="52"/>
                      <a:pt x="118" y="53"/>
                    </a:cubicBezTo>
                    <a:cubicBezTo>
                      <a:pt x="118" y="53"/>
                      <a:pt x="117" y="55"/>
                      <a:pt x="116" y="55"/>
                    </a:cubicBezTo>
                    <a:cubicBezTo>
                      <a:pt x="115" y="55"/>
                      <a:pt x="114" y="54"/>
                      <a:pt x="113" y="54"/>
                    </a:cubicBezTo>
                    <a:cubicBezTo>
                      <a:pt x="111" y="54"/>
                      <a:pt x="110" y="56"/>
                      <a:pt x="111" y="58"/>
                    </a:cubicBezTo>
                    <a:cubicBezTo>
                      <a:pt x="111" y="59"/>
                      <a:pt x="111" y="61"/>
                      <a:pt x="111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0" y="63"/>
                      <a:pt x="109" y="63"/>
                      <a:pt x="108" y="63"/>
                    </a:cubicBezTo>
                    <a:cubicBezTo>
                      <a:pt x="108" y="61"/>
                      <a:pt x="106" y="60"/>
                      <a:pt x="106" y="58"/>
                    </a:cubicBezTo>
                    <a:cubicBezTo>
                      <a:pt x="105" y="57"/>
                      <a:pt x="103" y="57"/>
                      <a:pt x="103" y="58"/>
                    </a:cubicBezTo>
                    <a:cubicBezTo>
                      <a:pt x="101" y="59"/>
                      <a:pt x="99" y="61"/>
                      <a:pt x="97" y="62"/>
                    </a:cubicBezTo>
                    <a:cubicBezTo>
                      <a:pt x="96" y="63"/>
                      <a:pt x="96" y="64"/>
                      <a:pt x="96" y="66"/>
                    </a:cubicBezTo>
                    <a:cubicBezTo>
                      <a:pt x="96" y="71"/>
                      <a:pt x="94" y="76"/>
                      <a:pt x="90" y="79"/>
                    </a:cubicBezTo>
                    <a:cubicBezTo>
                      <a:pt x="89" y="80"/>
                      <a:pt x="88" y="81"/>
                      <a:pt x="88" y="83"/>
                    </a:cubicBezTo>
                    <a:cubicBezTo>
                      <a:pt x="85" y="87"/>
                      <a:pt x="81" y="90"/>
                      <a:pt x="75" y="91"/>
                    </a:cubicBezTo>
                    <a:cubicBezTo>
                      <a:pt x="72" y="91"/>
                      <a:pt x="68" y="91"/>
                      <a:pt x="65" y="92"/>
                    </a:cubicBezTo>
                    <a:cubicBezTo>
                      <a:pt x="60" y="95"/>
                      <a:pt x="54" y="94"/>
                      <a:pt x="50" y="98"/>
                    </a:cubicBezTo>
                    <a:cubicBezTo>
                      <a:pt x="49" y="98"/>
                      <a:pt x="47" y="99"/>
                      <a:pt x="46" y="98"/>
                    </a:cubicBezTo>
                    <a:cubicBezTo>
                      <a:pt x="42" y="98"/>
                      <a:pt x="39" y="99"/>
                      <a:pt x="35" y="101"/>
                    </a:cubicBezTo>
                    <a:cubicBezTo>
                      <a:pt x="31" y="103"/>
                      <a:pt x="27" y="106"/>
                      <a:pt x="23" y="108"/>
                    </a:cubicBezTo>
                    <a:cubicBezTo>
                      <a:pt x="20" y="109"/>
                      <a:pt x="19" y="111"/>
                      <a:pt x="18" y="113"/>
                    </a:cubicBezTo>
                    <a:cubicBezTo>
                      <a:pt x="16" y="114"/>
                      <a:pt x="16" y="112"/>
                      <a:pt x="15" y="112"/>
                    </a:cubicBezTo>
                    <a:cubicBezTo>
                      <a:pt x="14" y="112"/>
                      <a:pt x="13" y="112"/>
                      <a:pt x="13" y="113"/>
                    </a:cubicBezTo>
                    <a:cubicBezTo>
                      <a:pt x="12" y="113"/>
                      <a:pt x="11" y="115"/>
                      <a:pt x="11" y="116"/>
                    </a:cubicBezTo>
                    <a:cubicBezTo>
                      <a:pt x="10" y="118"/>
                      <a:pt x="10" y="120"/>
                      <a:pt x="10" y="122"/>
                    </a:cubicBezTo>
                    <a:cubicBezTo>
                      <a:pt x="10" y="125"/>
                      <a:pt x="10" y="129"/>
                      <a:pt x="7" y="131"/>
                    </a:cubicBezTo>
                    <a:cubicBezTo>
                      <a:pt x="6" y="134"/>
                      <a:pt x="5" y="136"/>
                      <a:pt x="5" y="139"/>
                    </a:cubicBezTo>
                    <a:cubicBezTo>
                      <a:pt x="5" y="144"/>
                      <a:pt x="6" y="148"/>
                      <a:pt x="8" y="151"/>
                    </a:cubicBezTo>
                    <a:cubicBezTo>
                      <a:pt x="8" y="153"/>
                      <a:pt x="9" y="154"/>
                      <a:pt x="9" y="155"/>
                    </a:cubicBezTo>
                    <a:cubicBezTo>
                      <a:pt x="9" y="156"/>
                      <a:pt x="9" y="157"/>
                      <a:pt x="8" y="158"/>
                    </a:cubicBezTo>
                    <a:cubicBezTo>
                      <a:pt x="7" y="159"/>
                      <a:pt x="7" y="159"/>
                      <a:pt x="6" y="159"/>
                    </a:cubicBezTo>
                    <a:cubicBezTo>
                      <a:pt x="5" y="161"/>
                      <a:pt x="5" y="162"/>
                      <a:pt x="4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5"/>
                      <a:pt x="4" y="166"/>
                      <a:pt x="5" y="167"/>
                    </a:cubicBezTo>
                    <a:cubicBezTo>
                      <a:pt x="5" y="170"/>
                      <a:pt x="6" y="172"/>
                      <a:pt x="6" y="175"/>
                    </a:cubicBezTo>
                    <a:cubicBezTo>
                      <a:pt x="5" y="179"/>
                      <a:pt x="7" y="184"/>
                      <a:pt x="8" y="189"/>
                    </a:cubicBezTo>
                    <a:cubicBezTo>
                      <a:pt x="10" y="193"/>
                      <a:pt x="10" y="198"/>
                      <a:pt x="10" y="203"/>
                    </a:cubicBezTo>
                    <a:cubicBezTo>
                      <a:pt x="10" y="209"/>
                      <a:pt x="10" y="214"/>
                      <a:pt x="12" y="220"/>
                    </a:cubicBezTo>
                    <a:cubicBezTo>
                      <a:pt x="13" y="221"/>
                      <a:pt x="13" y="223"/>
                      <a:pt x="13" y="224"/>
                    </a:cubicBezTo>
                    <a:cubicBezTo>
                      <a:pt x="12" y="227"/>
                      <a:pt x="11" y="230"/>
                      <a:pt x="10" y="234"/>
                    </a:cubicBezTo>
                    <a:cubicBezTo>
                      <a:pt x="10" y="237"/>
                      <a:pt x="7" y="241"/>
                      <a:pt x="4" y="244"/>
                    </a:cubicBezTo>
                    <a:cubicBezTo>
                      <a:pt x="1" y="246"/>
                      <a:pt x="1" y="250"/>
                      <a:pt x="3" y="253"/>
                    </a:cubicBezTo>
                    <a:cubicBezTo>
                      <a:pt x="5" y="254"/>
                      <a:pt x="7" y="256"/>
                      <a:pt x="8" y="258"/>
                    </a:cubicBezTo>
                    <a:cubicBezTo>
                      <a:pt x="10" y="261"/>
                      <a:pt x="13" y="262"/>
                      <a:pt x="17" y="262"/>
                    </a:cubicBezTo>
                    <a:cubicBezTo>
                      <a:pt x="20" y="263"/>
                      <a:pt x="23" y="263"/>
                      <a:pt x="25" y="263"/>
                    </a:cubicBezTo>
                    <a:cubicBezTo>
                      <a:pt x="26" y="263"/>
                      <a:pt x="28" y="262"/>
                      <a:pt x="29" y="262"/>
                    </a:cubicBezTo>
                    <a:cubicBezTo>
                      <a:pt x="35" y="258"/>
                      <a:pt x="42" y="258"/>
                      <a:pt x="46" y="252"/>
                    </a:cubicBezTo>
                    <a:cubicBezTo>
                      <a:pt x="46" y="252"/>
                      <a:pt x="48" y="252"/>
                      <a:pt x="48" y="252"/>
                    </a:cubicBezTo>
                    <a:cubicBezTo>
                      <a:pt x="53" y="251"/>
                      <a:pt x="58" y="249"/>
                      <a:pt x="64" y="250"/>
                    </a:cubicBezTo>
                    <a:cubicBezTo>
                      <a:pt x="68" y="252"/>
                      <a:pt x="73" y="252"/>
                      <a:pt x="78" y="252"/>
                    </a:cubicBezTo>
                    <a:cubicBezTo>
                      <a:pt x="80" y="251"/>
                      <a:pt x="82" y="250"/>
                      <a:pt x="83" y="249"/>
                    </a:cubicBezTo>
                    <a:cubicBezTo>
                      <a:pt x="88" y="244"/>
                      <a:pt x="92" y="242"/>
                      <a:pt x="99" y="238"/>
                    </a:cubicBezTo>
                    <a:cubicBezTo>
                      <a:pt x="101" y="237"/>
                      <a:pt x="102" y="236"/>
                      <a:pt x="104" y="235"/>
                    </a:cubicBezTo>
                    <a:cubicBezTo>
                      <a:pt x="106" y="233"/>
                      <a:pt x="108" y="232"/>
                      <a:pt x="111" y="233"/>
                    </a:cubicBezTo>
                    <a:cubicBezTo>
                      <a:pt x="118" y="234"/>
                      <a:pt x="125" y="232"/>
                      <a:pt x="131" y="229"/>
                    </a:cubicBezTo>
                    <a:cubicBezTo>
                      <a:pt x="136" y="227"/>
                      <a:pt x="141" y="226"/>
                      <a:pt x="147" y="226"/>
                    </a:cubicBezTo>
                    <a:cubicBezTo>
                      <a:pt x="151" y="226"/>
                      <a:pt x="154" y="227"/>
                      <a:pt x="159" y="227"/>
                    </a:cubicBezTo>
                    <a:cubicBezTo>
                      <a:pt x="160" y="227"/>
                      <a:pt x="162" y="227"/>
                      <a:pt x="163" y="229"/>
                    </a:cubicBezTo>
                    <a:cubicBezTo>
                      <a:pt x="165" y="232"/>
                      <a:pt x="168" y="232"/>
                      <a:pt x="171" y="233"/>
                    </a:cubicBezTo>
                    <a:cubicBezTo>
                      <a:pt x="174" y="233"/>
                      <a:pt x="177" y="235"/>
                      <a:pt x="181" y="237"/>
                    </a:cubicBezTo>
                    <a:cubicBezTo>
                      <a:pt x="182" y="237"/>
                      <a:pt x="184" y="239"/>
                      <a:pt x="184" y="241"/>
                    </a:cubicBezTo>
                    <a:cubicBezTo>
                      <a:pt x="184" y="243"/>
                      <a:pt x="184" y="245"/>
                      <a:pt x="186" y="247"/>
                    </a:cubicBezTo>
                    <a:cubicBezTo>
                      <a:pt x="188" y="249"/>
                      <a:pt x="189" y="252"/>
                      <a:pt x="189" y="254"/>
                    </a:cubicBezTo>
                    <a:cubicBezTo>
                      <a:pt x="189" y="257"/>
                      <a:pt x="189" y="259"/>
                      <a:pt x="189" y="262"/>
                    </a:cubicBezTo>
                    <a:cubicBezTo>
                      <a:pt x="190" y="263"/>
                      <a:pt x="189" y="264"/>
                      <a:pt x="189" y="265"/>
                    </a:cubicBezTo>
                    <a:cubicBezTo>
                      <a:pt x="190" y="266"/>
                      <a:pt x="190" y="267"/>
                      <a:pt x="190" y="267"/>
                    </a:cubicBezTo>
                    <a:cubicBezTo>
                      <a:pt x="191" y="267"/>
                      <a:pt x="191" y="268"/>
                      <a:pt x="193" y="269"/>
                    </a:cubicBezTo>
                    <a:cubicBezTo>
                      <a:pt x="193" y="269"/>
                      <a:pt x="194" y="269"/>
                      <a:pt x="194" y="268"/>
                    </a:cubicBezTo>
                    <a:cubicBezTo>
                      <a:pt x="198" y="265"/>
                      <a:pt x="201" y="262"/>
                      <a:pt x="204" y="258"/>
                    </a:cubicBezTo>
                    <a:cubicBezTo>
                      <a:pt x="206" y="257"/>
                      <a:pt x="208" y="256"/>
                      <a:pt x="209" y="254"/>
                    </a:cubicBezTo>
                    <a:cubicBezTo>
                      <a:pt x="212" y="252"/>
                      <a:pt x="213" y="250"/>
                      <a:pt x="214" y="248"/>
                    </a:cubicBezTo>
                    <a:cubicBezTo>
                      <a:pt x="215" y="248"/>
                      <a:pt x="216" y="248"/>
                      <a:pt x="216" y="248"/>
                    </a:cubicBezTo>
                    <a:cubicBezTo>
                      <a:pt x="217" y="249"/>
                      <a:pt x="217" y="249"/>
                      <a:pt x="217" y="249"/>
                    </a:cubicBezTo>
                    <a:cubicBezTo>
                      <a:pt x="217" y="250"/>
                      <a:pt x="217" y="252"/>
                      <a:pt x="216" y="253"/>
                    </a:cubicBezTo>
                    <a:cubicBezTo>
                      <a:pt x="213" y="256"/>
                      <a:pt x="211" y="259"/>
                      <a:pt x="210" y="263"/>
                    </a:cubicBezTo>
                    <a:cubicBezTo>
                      <a:pt x="209" y="267"/>
                      <a:pt x="207" y="269"/>
                      <a:pt x="204" y="271"/>
                    </a:cubicBezTo>
                    <a:cubicBezTo>
                      <a:pt x="203" y="271"/>
                      <a:pt x="203" y="272"/>
                      <a:pt x="203" y="273"/>
                    </a:cubicBezTo>
                    <a:cubicBezTo>
                      <a:pt x="203" y="274"/>
                      <a:pt x="203" y="274"/>
                      <a:pt x="204" y="274"/>
                    </a:cubicBezTo>
                    <a:cubicBezTo>
                      <a:pt x="204" y="275"/>
                      <a:pt x="206" y="274"/>
                      <a:pt x="207" y="274"/>
                    </a:cubicBezTo>
                    <a:cubicBezTo>
                      <a:pt x="210" y="274"/>
                      <a:pt x="213" y="273"/>
                      <a:pt x="214" y="270"/>
                    </a:cubicBezTo>
                    <a:cubicBezTo>
                      <a:pt x="214" y="269"/>
                      <a:pt x="214" y="269"/>
                      <a:pt x="215" y="268"/>
                    </a:cubicBezTo>
                    <a:cubicBezTo>
                      <a:pt x="215" y="267"/>
                      <a:pt x="216" y="267"/>
                      <a:pt x="216" y="267"/>
                    </a:cubicBezTo>
                    <a:cubicBezTo>
                      <a:pt x="217" y="267"/>
                      <a:pt x="217" y="268"/>
                      <a:pt x="217" y="269"/>
                    </a:cubicBezTo>
                    <a:cubicBezTo>
                      <a:pt x="217" y="272"/>
                      <a:pt x="217" y="275"/>
                      <a:pt x="215" y="278"/>
                    </a:cubicBezTo>
                    <a:cubicBezTo>
                      <a:pt x="214" y="279"/>
                      <a:pt x="215" y="281"/>
                      <a:pt x="216" y="281"/>
                    </a:cubicBezTo>
                    <a:cubicBezTo>
                      <a:pt x="218" y="281"/>
                      <a:pt x="219" y="281"/>
                      <a:pt x="222" y="281"/>
                    </a:cubicBezTo>
                    <a:cubicBezTo>
                      <a:pt x="222" y="281"/>
                      <a:pt x="222" y="281"/>
                      <a:pt x="222" y="281"/>
                    </a:cubicBezTo>
                    <a:cubicBezTo>
                      <a:pt x="222" y="280"/>
                      <a:pt x="222" y="280"/>
                      <a:pt x="222" y="280"/>
                    </a:cubicBezTo>
                    <a:cubicBezTo>
                      <a:pt x="222" y="281"/>
                      <a:pt x="222" y="281"/>
                      <a:pt x="222" y="281"/>
                    </a:cubicBezTo>
                    <a:cubicBezTo>
                      <a:pt x="222" y="281"/>
                      <a:pt x="222" y="281"/>
                      <a:pt x="222" y="281"/>
                    </a:cubicBezTo>
                    <a:cubicBezTo>
                      <a:pt x="222" y="282"/>
                      <a:pt x="222" y="282"/>
                      <a:pt x="222" y="282"/>
                    </a:cubicBezTo>
                    <a:cubicBezTo>
                      <a:pt x="224" y="288"/>
                      <a:pt x="225" y="294"/>
                      <a:pt x="222" y="301"/>
                    </a:cubicBezTo>
                    <a:cubicBezTo>
                      <a:pt x="222" y="302"/>
                      <a:pt x="222" y="304"/>
                      <a:pt x="223" y="305"/>
                    </a:cubicBezTo>
                    <a:cubicBezTo>
                      <a:pt x="224" y="307"/>
                      <a:pt x="224" y="309"/>
                      <a:pt x="225" y="310"/>
                    </a:cubicBezTo>
                    <a:cubicBezTo>
                      <a:pt x="227" y="316"/>
                      <a:pt x="232" y="319"/>
                      <a:pt x="237" y="320"/>
                    </a:cubicBezTo>
                    <a:cubicBezTo>
                      <a:pt x="240" y="321"/>
                      <a:pt x="243" y="322"/>
                      <a:pt x="245" y="324"/>
                    </a:cubicBezTo>
                    <a:cubicBezTo>
                      <a:pt x="247" y="325"/>
                      <a:pt x="248" y="327"/>
                      <a:pt x="249" y="328"/>
                    </a:cubicBezTo>
                    <a:cubicBezTo>
                      <a:pt x="251" y="329"/>
                      <a:pt x="252" y="329"/>
                      <a:pt x="254" y="329"/>
                    </a:cubicBezTo>
                    <a:cubicBezTo>
                      <a:pt x="259" y="326"/>
                      <a:pt x="264" y="324"/>
                      <a:pt x="266" y="319"/>
                    </a:cubicBezTo>
                    <a:cubicBezTo>
                      <a:pt x="267" y="318"/>
                      <a:pt x="267" y="319"/>
                      <a:pt x="268" y="319"/>
                    </a:cubicBezTo>
                    <a:cubicBezTo>
                      <a:pt x="268" y="319"/>
                      <a:pt x="268" y="319"/>
                      <a:pt x="268" y="320"/>
                    </a:cubicBezTo>
                    <a:cubicBezTo>
                      <a:pt x="268" y="321"/>
                      <a:pt x="267" y="323"/>
                      <a:pt x="267" y="323"/>
                    </a:cubicBezTo>
                    <a:cubicBezTo>
                      <a:pt x="270" y="327"/>
                      <a:pt x="272" y="331"/>
                      <a:pt x="275" y="334"/>
                    </a:cubicBezTo>
                    <a:cubicBezTo>
                      <a:pt x="276" y="334"/>
                      <a:pt x="277" y="334"/>
                      <a:pt x="278" y="334"/>
                    </a:cubicBezTo>
                    <a:cubicBezTo>
                      <a:pt x="282" y="330"/>
                      <a:pt x="287" y="328"/>
                      <a:pt x="291" y="324"/>
                    </a:cubicBezTo>
                    <a:cubicBezTo>
                      <a:pt x="295" y="321"/>
                      <a:pt x="300" y="319"/>
                      <a:pt x="305" y="319"/>
                    </a:cubicBezTo>
                    <a:cubicBezTo>
                      <a:pt x="306" y="319"/>
                      <a:pt x="308" y="319"/>
                      <a:pt x="310" y="319"/>
                    </a:cubicBezTo>
                    <a:cubicBezTo>
                      <a:pt x="313" y="319"/>
                      <a:pt x="318" y="315"/>
                      <a:pt x="318" y="312"/>
                    </a:cubicBezTo>
                    <a:cubicBezTo>
                      <a:pt x="318" y="307"/>
                      <a:pt x="321" y="302"/>
                      <a:pt x="322" y="298"/>
                    </a:cubicBezTo>
                    <a:cubicBezTo>
                      <a:pt x="323" y="292"/>
                      <a:pt x="325" y="288"/>
                      <a:pt x="330" y="284"/>
                    </a:cubicBezTo>
                    <a:cubicBezTo>
                      <a:pt x="332" y="282"/>
                      <a:pt x="333" y="279"/>
                      <a:pt x="335" y="275"/>
                    </a:cubicBezTo>
                    <a:cubicBezTo>
                      <a:pt x="337" y="272"/>
                      <a:pt x="339" y="268"/>
                      <a:pt x="341" y="264"/>
                    </a:cubicBezTo>
                    <a:cubicBezTo>
                      <a:pt x="344" y="258"/>
                      <a:pt x="348" y="253"/>
                      <a:pt x="354" y="249"/>
                    </a:cubicBezTo>
                    <a:cubicBezTo>
                      <a:pt x="355" y="249"/>
                      <a:pt x="357" y="247"/>
                      <a:pt x="357" y="246"/>
                    </a:cubicBezTo>
                    <a:cubicBezTo>
                      <a:pt x="358" y="241"/>
                      <a:pt x="363" y="238"/>
                      <a:pt x="365" y="233"/>
                    </a:cubicBezTo>
                    <a:cubicBezTo>
                      <a:pt x="366" y="229"/>
                      <a:pt x="366" y="224"/>
                      <a:pt x="368" y="219"/>
                    </a:cubicBezTo>
                    <a:cubicBezTo>
                      <a:pt x="371" y="214"/>
                      <a:pt x="373" y="207"/>
                      <a:pt x="375" y="202"/>
                    </a:cubicBezTo>
                    <a:cubicBezTo>
                      <a:pt x="377" y="201"/>
                      <a:pt x="377" y="199"/>
                      <a:pt x="378" y="196"/>
                    </a:cubicBezTo>
                    <a:cubicBezTo>
                      <a:pt x="378" y="193"/>
                      <a:pt x="378" y="189"/>
                      <a:pt x="376" y="186"/>
                    </a:cubicBezTo>
                    <a:cubicBezTo>
                      <a:pt x="375" y="183"/>
                      <a:pt x="375" y="180"/>
                      <a:pt x="376" y="178"/>
                    </a:cubicBezTo>
                    <a:cubicBezTo>
                      <a:pt x="377" y="176"/>
                      <a:pt x="378" y="174"/>
                      <a:pt x="378" y="172"/>
                    </a:cubicBezTo>
                    <a:close/>
                    <a:moveTo>
                      <a:pt x="185" y="9"/>
                    </a:moveTo>
                    <a:cubicBezTo>
                      <a:pt x="186" y="10"/>
                      <a:pt x="188" y="8"/>
                      <a:pt x="189" y="6"/>
                    </a:cubicBezTo>
                    <a:cubicBezTo>
                      <a:pt x="189" y="5"/>
                      <a:pt x="189" y="4"/>
                      <a:pt x="188" y="4"/>
                    </a:cubicBezTo>
                    <a:cubicBezTo>
                      <a:pt x="187" y="3"/>
                      <a:pt x="186" y="3"/>
                      <a:pt x="185" y="3"/>
                    </a:cubicBezTo>
                    <a:cubicBezTo>
                      <a:pt x="183" y="3"/>
                      <a:pt x="181" y="3"/>
                      <a:pt x="180" y="4"/>
                    </a:cubicBezTo>
                    <a:cubicBezTo>
                      <a:pt x="180" y="4"/>
                      <a:pt x="179" y="5"/>
                      <a:pt x="179" y="5"/>
                    </a:cubicBezTo>
                    <a:cubicBezTo>
                      <a:pt x="179" y="6"/>
                      <a:pt x="179" y="7"/>
                      <a:pt x="180" y="7"/>
                    </a:cubicBezTo>
                    <a:cubicBezTo>
                      <a:pt x="181" y="8"/>
                      <a:pt x="183" y="8"/>
                      <a:pt x="185" y="9"/>
                    </a:cubicBezTo>
                    <a:close/>
                    <a:moveTo>
                      <a:pt x="259" y="61"/>
                    </a:moveTo>
                    <a:cubicBezTo>
                      <a:pt x="258" y="61"/>
                      <a:pt x="258" y="61"/>
                      <a:pt x="258" y="61"/>
                    </a:cubicBezTo>
                    <a:cubicBezTo>
                      <a:pt x="258" y="61"/>
                      <a:pt x="258" y="61"/>
                      <a:pt x="258" y="61"/>
                    </a:cubicBezTo>
                    <a:cubicBezTo>
                      <a:pt x="258" y="61"/>
                      <a:pt x="258" y="61"/>
                      <a:pt x="258" y="61"/>
                    </a:cubicBezTo>
                    <a:cubicBezTo>
                      <a:pt x="258" y="61"/>
                      <a:pt x="258" y="61"/>
                      <a:pt x="259" y="61"/>
                    </a:cubicBezTo>
                    <a:close/>
                    <a:moveTo>
                      <a:pt x="3" y="159"/>
                    </a:moveTo>
                    <a:cubicBezTo>
                      <a:pt x="1" y="160"/>
                      <a:pt x="0" y="161"/>
                      <a:pt x="2" y="163"/>
                    </a:cubicBezTo>
                    <a:cubicBezTo>
                      <a:pt x="2" y="164"/>
                      <a:pt x="3" y="164"/>
                      <a:pt x="4" y="164"/>
                    </a:cubicBezTo>
                    <a:cubicBezTo>
                      <a:pt x="4" y="162"/>
                      <a:pt x="4" y="161"/>
                      <a:pt x="4" y="159"/>
                    </a:cubicBezTo>
                    <a:lnTo>
                      <a:pt x="3" y="159"/>
                    </a:lnTo>
                    <a:close/>
                    <a:moveTo>
                      <a:pt x="261" y="58"/>
                    </a:moveTo>
                    <a:cubicBezTo>
                      <a:pt x="261" y="58"/>
                      <a:pt x="260" y="58"/>
                      <a:pt x="260" y="58"/>
                    </a:cubicBezTo>
                    <a:cubicBezTo>
                      <a:pt x="260" y="59"/>
                      <a:pt x="259" y="60"/>
                      <a:pt x="259" y="61"/>
                    </a:cubicBezTo>
                    <a:cubicBezTo>
                      <a:pt x="260" y="61"/>
                      <a:pt x="260" y="60"/>
                      <a:pt x="261" y="60"/>
                    </a:cubicBezTo>
                    <a:cubicBezTo>
                      <a:pt x="262" y="59"/>
                      <a:pt x="262" y="58"/>
                      <a:pt x="261" y="58"/>
                    </a:cubicBezTo>
                    <a:close/>
                    <a:moveTo>
                      <a:pt x="5" y="154"/>
                    </a:moveTo>
                    <a:cubicBezTo>
                      <a:pt x="5" y="154"/>
                      <a:pt x="4" y="154"/>
                      <a:pt x="3" y="154"/>
                    </a:cubicBezTo>
                    <a:cubicBezTo>
                      <a:pt x="3" y="154"/>
                      <a:pt x="2" y="155"/>
                      <a:pt x="2" y="156"/>
                    </a:cubicBezTo>
                    <a:cubicBezTo>
                      <a:pt x="2" y="156"/>
                      <a:pt x="3" y="158"/>
                      <a:pt x="4" y="159"/>
                    </a:cubicBezTo>
                    <a:cubicBezTo>
                      <a:pt x="5" y="159"/>
                      <a:pt x="5" y="159"/>
                      <a:pt x="6" y="159"/>
                    </a:cubicBezTo>
                    <a:cubicBezTo>
                      <a:pt x="7" y="157"/>
                      <a:pt x="7" y="156"/>
                      <a:pt x="5" y="154"/>
                    </a:cubicBezTo>
                    <a:close/>
                    <a:moveTo>
                      <a:pt x="4" y="159"/>
                    </a:moveTo>
                    <a:cubicBezTo>
                      <a:pt x="4" y="159"/>
                      <a:pt x="4" y="159"/>
                      <a:pt x="4" y="159"/>
                    </a:cubicBezTo>
                    <a:moveTo>
                      <a:pt x="6" y="159"/>
                    </a:moveTo>
                    <a:cubicBezTo>
                      <a:pt x="6" y="159"/>
                      <a:pt x="6" y="159"/>
                      <a:pt x="6" y="159"/>
                    </a:cubicBezTo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411"/>
              <p:cNvSpPr>
                <a:spLocks/>
              </p:cNvSpPr>
              <p:nvPr/>
            </p:nvSpPr>
            <p:spPr bwMode="auto">
              <a:xfrm>
                <a:off x="5151" y="2726"/>
                <a:ext cx="47" cy="80"/>
              </a:xfrm>
              <a:custGeom>
                <a:avLst/>
                <a:gdLst>
                  <a:gd name="T0" fmla="*/ 7 w 23"/>
                  <a:gd name="T1" fmla="*/ 2 h 39"/>
                  <a:gd name="T2" fmla="*/ 4 w 23"/>
                  <a:gd name="T3" fmla="*/ 0 h 39"/>
                  <a:gd name="T4" fmla="*/ 2 w 23"/>
                  <a:gd name="T5" fmla="*/ 1 h 39"/>
                  <a:gd name="T6" fmla="*/ 3 w 23"/>
                  <a:gd name="T7" fmla="*/ 5 h 39"/>
                  <a:gd name="T8" fmla="*/ 0 w 23"/>
                  <a:gd name="T9" fmla="*/ 18 h 39"/>
                  <a:gd name="T10" fmla="*/ 3 w 23"/>
                  <a:gd name="T11" fmla="*/ 36 h 39"/>
                  <a:gd name="T12" fmla="*/ 9 w 23"/>
                  <a:gd name="T13" fmla="*/ 39 h 39"/>
                  <a:gd name="T14" fmla="*/ 20 w 23"/>
                  <a:gd name="T15" fmla="*/ 23 h 39"/>
                  <a:gd name="T16" fmla="*/ 7 w 23"/>
                  <a:gd name="T17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39">
                    <a:moveTo>
                      <a:pt x="7" y="2"/>
                    </a:move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0" y="9"/>
                      <a:pt x="1" y="14"/>
                      <a:pt x="0" y="18"/>
                    </a:cubicBezTo>
                    <a:cubicBezTo>
                      <a:pt x="0" y="25"/>
                      <a:pt x="1" y="30"/>
                      <a:pt x="3" y="36"/>
                    </a:cubicBezTo>
                    <a:cubicBezTo>
                      <a:pt x="5" y="38"/>
                      <a:pt x="7" y="39"/>
                      <a:pt x="9" y="39"/>
                    </a:cubicBezTo>
                    <a:cubicBezTo>
                      <a:pt x="17" y="39"/>
                      <a:pt x="23" y="31"/>
                      <a:pt x="20" y="23"/>
                    </a:cubicBezTo>
                    <a:cubicBezTo>
                      <a:pt x="17" y="15"/>
                      <a:pt x="12" y="8"/>
                      <a:pt x="7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412"/>
              <p:cNvSpPr>
                <a:spLocks/>
              </p:cNvSpPr>
              <p:nvPr/>
            </p:nvSpPr>
            <p:spPr bwMode="auto">
              <a:xfrm>
                <a:off x="5151" y="2726"/>
                <a:ext cx="47" cy="80"/>
              </a:xfrm>
              <a:custGeom>
                <a:avLst/>
                <a:gdLst>
                  <a:gd name="T0" fmla="*/ 7 w 23"/>
                  <a:gd name="T1" fmla="*/ 2 h 39"/>
                  <a:gd name="T2" fmla="*/ 4 w 23"/>
                  <a:gd name="T3" fmla="*/ 0 h 39"/>
                  <a:gd name="T4" fmla="*/ 2 w 23"/>
                  <a:gd name="T5" fmla="*/ 1 h 39"/>
                  <a:gd name="T6" fmla="*/ 3 w 23"/>
                  <a:gd name="T7" fmla="*/ 5 h 39"/>
                  <a:gd name="T8" fmla="*/ 0 w 23"/>
                  <a:gd name="T9" fmla="*/ 18 h 39"/>
                  <a:gd name="T10" fmla="*/ 3 w 23"/>
                  <a:gd name="T11" fmla="*/ 36 h 39"/>
                  <a:gd name="T12" fmla="*/ 9 w 23"/>
                  <a:gd name="T13" fmla="*/ 39 h 39"/>
                  <a:gd name="T14" fmla="*/ 20 w 23"/>
                  <a:gd name="T15" fmla="*/ 23 h 39"/>
                  <a:gd name="T16" fmla="*/ 7 w 23"/>
                  <a:gd name="T17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39">
                    <a:moveTo>
                      <a:pt x="7" y="2"/>
                    </a:move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0" y="9"/>
                      <a:pt x="1" y="14"/>
                      <a:pt x="0" y="18"/>
                    </a:cubicBezTo>
                    <a:cubicBezTo>
                      <a:pt x="0" y="25"/>
                      <a:pt x="1" y="30"/>
                      <a:pt x="3" y="36"/>
                    </a:cubicBezTo>
                    <a:cubicBezTo>
                      <a:pt x="5" y="38"/>
                      <a:pt x="7" y="39"/>
                      <a:pt x="9" y="39"/>
                    </a:cubicBezTo>
                    <a:cubicBezTo>
                      <a:pt x="17" y="39"/>
                      <a:pt x="23" y="31"/>
                      <a:pt x="20" y="23"/>
                    </a:cubicBezTo>
                    <a:cubicBezTo>
                      <a:pt x="17" y="15"/>
                      <a:pt x="12" y="8"/>
                      <a:pt x="7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413"/>
              <p:cNvSpPr>
                <a:spLocks/>
              </p:cNvSpPr>
              <p:nvPr/>
            </p:nvSpPr>
            <p:spPr bwMode="auto">
              <a:xfrm>
                <a:off x="4410" y="2095"/>
                <a:ext cx="398" cy="319"/>
              </a:xfrm>
              <a:custGeom>
                <a:avLst/>
                <a:gdLst>
                  <a:gd name="T0" fmla="*/ 189 w 194"/>
                  <a:gd name="T1" fmla="*/ 131 h 155"/>
                  <a:gd name="T2" fmla="*/ 179 w 194"/>
                  <a:gd name="T3" fmla="*/ 120 h 155"/>
                  <a:gd name="T4" fmla="*/ 176 w 194"/>
                  <a:gd name="T5" fmla="*/ 96 h 155"/>
                  <a:gd name="T6" fmla="*/ 174 w 194"/>
                  <a:gd name="T7" fmla="*/ 86 h 155"/>
                  <a:gd name="T8" fmla="*/ 163 w 194"/>
                  <a:gd name="T9" fmla="*/ 74 h 155"/>
                  <a:gd name="T10" fmla="*/ 160 w 194"/>
                  <a:gd name="T11" fmla="*/ 63 h 155"/>
                  <a:gd name="T12" fmla="*/ 159 w 194"/>
                  <a:gd name="T13" fmla="*/ 53 h 155"/>
                  <a:gd name="T14" fmla="*/ 163 w 194"/>
                  <a:gd name="T15" fmla="*/ 41 h 155"/>
                  <a:gd name="T16" fmla="*/ 161 w 194"/>
                  <a:gd name="T17" fmla="*/ 35 h 155"/>
                  <a:gd name="T18" fmla="*/ 154 w 194"/>
                  <a:gd name="T19" fmla="*/ 31 h 155"/>
                  <a:gd name="T20" fmla="*/ 144 w 194"/>
                  <a:gd name="T21" fmla="*/ 25 h 155"/>
                  <a:gd name="T22" fmla="*/ 141 w 194"/>
                  <a:gd name="T23" fmla="*/ 21 h 155"/>
                  <a:gd name="T24" fmla="*/ 134 w 194"/>
                  <a:gd name="T25" fmla="*/ 21 h 155"/>
                  <a:gd name="T26" fmla="*/ 122 w 194"/>
                  <a:gd name="T27" fmla="*/ 14 h 155"/>
                  <a:gd name="T28" fmla="*/ 116 w 194"/>
                  <a:gd name="T29" fmla="*/ 14 h 155"/>
                  <a:gd name="T30" fmla="*/ 109 w 194"/>
                  <a:gd name="T31" fmla="*/ 15 h 155"/>
                  <a:gd name="T32" fmla="*/ 101 w 194"/>
                  <a:gd name="T33" fmla="*/ 23 h 155"/>
                  <a:gd name="T34" fmla="*/ 94 w 194"/>
                  <a:gd name="T35" fmla="*/ 28 h 155"/>
                  <a:gd name="T36" fmla="*/ 76 w 194"/>
                  <a:gd name="T37" fmla="*/ 33 h 155"/>
                  <a:gd name="T38" fmla="*/ 51 w 194"/>
                  <a:gd name="T39" fmla="*/ 23 h 155"/>
                  <a:gd name="T40" fmla="*/ 44 w 194"/>
                  <a:gd name="T41" fmla="*/ 15 h 155"/>
                  <a:gd name="T42" fmla="*/ 38 w 194"/>
                  <a:gd name="T43" fmla="*/ 9 h 155"/>
                  <a:gd name="T44" fmla="*/ 38 w 194"/>
                  <a:gd name="T45" fmla="*/ 5 h 155"/>
                  <a:gd name="T46" fmla="*/ 36 w 194"/>
                  <a:gd name="T47" fmla="*/ 1 h 155"/>
                  <a:gd name="T48" fmla="*/ 32 w 194"/>
                  <a:gd name="T49" fmla="*/ 3 h 155"/>
                  <a:gd name="T50" fmla="*/ 26 w 194"/>
                  <a:gd name="T51" fmla="*/ 8 h 155"/>
                  <a:gd name="T52" fmla="*/ 23 w 194"/>
                  <a:gd name="T53" fmla="*/ 9 h 155"/>
                  <a:gd name="T54" fmla="*/ 21 w 194"/>
                  <a:gd name="T55" fmla="*/ 9 h 155"/>
                  <a:gd name="T56" fmla="*/ 15 w 194"/>
                  <a:gd name="T57" fmla="*/ 9 h 155"/>
                  <a:gd name="T58" fmla="*/ 8 w 194"/>
                  <a:gd name="T59" fmla="*/ 4 h 155"/>
                  <a:gd name="T60" fmla="*/ 7 w 194"/>
                  <a:gd name="T61" fmla="*/ 1 h 155"/>
                  <a:gd name="T62" fmla="*/ 2 w 194"/>
                  <a:gd name="T63" fmla="*/ 3 h 155"/>
                  <a:gd name="T64" fmla="*/ 3 w 194"/>
                  <a:gd name="T65" fmla="*/ 14 h 155"/>
                  <a:gd name="T66" fmla="*/ 4 w 194"/>
                  <a:gd name="T67" fmla="*/ 21 h 155"/>
                  <a:gd name="T68" fmla="*/ 8 w 194"/>
                  <a:gd name="T69" fmla="*/ 29 h 155"/>
                  <a:gd name="T70" fmla="*/ 28 w 194"/>
                  <a:gd name="T71" fmla="*/ 45 h 155"/>
                  <a:gd name="T72" fmla="*/ 21 w 194"/>
                  <a:gd name="T73" fmla="*/ 53 h 155"/>
                  <a:gd name="T74" fmla="*/ 28 w 194"/>
                  <a:gd name="T75" fmla="*/ 74 h 155"/>
                  <a:gd name="T76" fmla="*/ 43 w 194"/>
                  <a:gd name="T77" fmla="*/ 82 h 155"/>
                  <a:gd name="T78" fmla="*/ 45 w 194"/>
                  <a:gd name="T79" fmla="*/ 94 h 155"/>
                  <a:gd name="T80" fmla="*/ 53 w 194"/>
                  <a:gd name="T81" fmla="*/ 103 h 155"/>
                  <a:gd name="T82" fmla="*/ 51 w 194"/>
                  <a:gd name="T83" fmla="*/ 106 h 155"/>
                  <a:gd name="T84" fmla="*/ 66 w 194"/>
                  <a:gd name="T85" fmla="*/ 105 h 155"/>
                  <a:gd name="T86" fmla="*/ 84 w 194"/>
                  <a:gd name="T87" fmla="*/ 127 h 155"/>
                  <a:gd name="T88" fmla="*/ 98 w 194"/>
                  <a:gd name="T89" fmla="*/ 135 h 155"/>
                  <a:gd name="T90" fmla="*/ 125 w 194"/>
                  <a:gd name="T91" fmla="*/ 135 h 155"/>
                  <a:gd name="T92" fmla="*/ 141 w 194"/>
                  <a:gd name="T93" fmla="*/ 149 h 155"/>
                  <a:gd name="T94" fmla="*/ 179 w 194"/>
                  <a:gd name="T95" fmla="*/ 150 h 155"/>
                  <a:gd name="T96" fmla="*/ 180 w 194"/>
                  <a:gd name="T97" fmla="*/ 145 h 155"/>
                  <a:gd name="T98" fmla="*/ 189 w 194"/>
                  <a:gd name="T99" fmla="*/ 137 h 155"/>
                  <a:gd name="T100" fmla="*/ 194 w 194"/>
                  <a:gd name="T101" fmla="*/ 13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4" h="155">
                    <a:moveTo>
                      <a:pt x="194" y="133"/>
                    </a:moveTo>
                    <a:cubicBezTo>
                      <a:pt x="190" y="131"/>
                      <a:pt x="190" y="131"/>
                      <a:pt x="190" y="131"/>
                    </a:cubicBezTo>
                    <a:cubicBezTo>
                      <a:pt x="189" y="131"/>
                      <a:pt x="189" y="131"/>
                      <a:pt x="189" y="131"/>
                    </a:cubicBezTo>
                    <a:cubicBezTo>
                      <a:pt x="187" y="122"/>
                      <a:pt x="187" y="122"/>
                      <a:pt x="187" y="122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9" y="120"/>
                      <a:pt x="179" y="120"/>
                      <a:pt x="179" y="120"/>
                    </a:cubicBezTo>
                    <a:cubicBezTo>
                      <a:pt x="176" y="118"/>
                      <a:pt x="176" y="118"/>
                      <a:pt x="176" y="118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76" y="96"/>
                      <a:pt x="176" y="96"/>
                      <a:pt x="176" y="96"/>
                    </a:cubicBezTo>
                    <a:cubicBezTo>
                      <a:pt x="175" y="93"/>
                      <a:pt x="175" y="93"/>
                      <a:pt x="175" y="93"/>
                    </a:cubicBezTo>
                    <a:cubicBezTo>
                      <a:pt x="175" y="90"/>
                      <a:pt x="175" y="90"/>
                      <a:pt x="175" y="90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65" y="85"/>
                      <a:pt x="165" y="85"/>
                      <a:pt x="165" y="85"/>
                    </a:cubicBezTo>
                    <a:cubicBezTo>
                      <a:pt x="165" y="83"/>
                      <a:pt x="165" y="83"/>
                      <a:pt x="165" y="83"/>
                    </a:cubicBezTo>
                    <a:cubicBezTo>
                      <a:pt x="163" y="74"/>
                      <a:pt x="163" y="74"/>
                      <a:pt x="163" y="74"/>
                    </a:cubicBezTo>
                    <a:cubicBezTo>
                      <a:pt x="161" y="69"/>
                      <a:pt x="161" y="69"/>
                      <a:pt x="161" y="69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59" y="58"/>
                      <a:pt x="159" y="58"/>
                      <a:pt x="159" y="58"/>
                    </a:cubicBezTo>
                    <a:cubicBezTo>
                      <a:pt x="160" y="55"/>
                      <a:pt x="160" y="55"/>
                      <a:pt x="160" y="55"/>
                    </a:cubicBezTo>
                    <a:cubicBezTo>
                      <a:pt x="159" y="53"/>
                      <a:pt x="159" y="53"/>
                      <a:pt x="159" y="53"/>
                    </a:cubicBezTo>
                    <a:cubicBezTo>
                      <a:pt x="163" y="49"/>
                      <a:pt x="163" y="49"/>
                      <a:pt x="163" y="49"/>
                    </a:cubicBezTo>
                    <a:cubicBezTo>
                      <a:pt x="163" y="47"/>
                      <a:pt x="163" y="47"/>
                      <a:pt x="163" y="47"/>
                    </a:cubicBezTo>
                    <a:cubicBezTo>
                      <a:pt x="163" y="41"/>
                      <a:pt x="163" y="41"/>
                      <a:pt x="163" y="41"/>
                    </a:cubicBezTo>
                    <a:cubicBezTo>
                      <a:pt x="163" y="42"/>
                      <a:pt x="163" y="42"/>
                      <a:pt x="163" y="42"/>
                    </a:cubicBezTo>
                    <a:cubicBezTo>
                      <a:pt x="161" y="36"/>
                      <a:pt x="161" y="36"/>
                      <a:pt x="161" y="36"/>
                    </a:cubicBezTo>
                    <a:cubicBezTo>
                      <a:pt x="161" y="35"/>
                      <a:pt x="161" y="35"/>
                      <a:pt x="161" y="35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7" y="31"/>
                      <a:pt x="157" y="31"/>
                      <a:pt x="157" y="31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50" y="25"/>
                      <a:pt x="150" y="25"/>
                      <a:pt x="150" y="25"/>
                    </a:cubicBezTo>
                    <a:cubicBezTo>
                      <a:pt x="147" y="25"/>
                      <a:pt x="147" y="25"/>
                      <a:pt x="147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43" y="21"/>
                      <a:pt x="143" y="21"/>
                      <a:pt x="143" y="21"/>
                    </a:cubicBezTo>
                    <a:cubicBezTo>
                      <a:pt x="141" y="21"/>
                      <a:pt x="141" y="21"/>
                      <a:pt x="141" y="21"/>
                    </a:cubicBezTo>
                    <a:cubicBezTo>
                      <a:pt x="137" y="20"/>
                      <a:pt x="137" y="20"/>
                      <a:pt x="137" y="20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4" y="21"/>
                      <a:pt x="134" y="21"/>
                      <a:pt x="134" y="21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2" y="14"/>
                      <a:pt x="122" y="14"/>
                      <a:pt x="122" y="14"/>
                    </a:cubicBezTo>
                    <a:cubicBezTo>
                      <a:pt x="121" y="14"/>
                      <a:pt x="121" y="14"/>
                      <a:pt x="121" y="14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4" y="19"/>
                      <a:pt x="104" y="19"/>
                      <a:pt x="104" y="19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4" y="26"/>
                      <a:pt x="94" y="28"/>
                      <a:pt x="94" y="28"/>
                    </a:cubicBezTo>
                    <a:cubicBezTo>
                      <a:pt x="95" y="30"/>
                      <a:pt x="94" y="30"/>
                      <a:pt x="94" y="30"/>
                    </a:cubicBezTo>
                    <a:cubicBezTo>
                      <a:pt x="89" y="31"/>
                      <a:pt x="84" y="32"/>
                      <a:pt x="78" y="32"/>
                    </a:cubicBezTo>
                    <a:cubicBezTo>
                      <a:pt x="78" y="32"/>
                      <a:pt x="76" y="33"/>
                      <a:pt x="76" y="33"/>
                    </a:cubicBezTo>
                    <a:cubicBezTo>
                      <a:pt x="70" y="32"/>
                      <a:pt x="65" y="31"/>
                      <a:pt x="61" y="27"/>
                    </a:cubicBezTo>
                    <a:cubicBezTo>
                      <a:pt x="59" y="25"/>
                      <a:pt x="58" y="25"/>
                      <a:pt x="56" y="25"/>
                    </a:cubicBezTo>
                    <a:cubicBezTo>
                      <a:pt x="54" y="25"/>
                      <a:pt x="53" y="24"/>
                      <a:pt x="51" y="23"/>
                    </a:cubicBezTo>
                    <a:cubicBezTo>
                      <a:pt x="51" y="23"/>
                      <a:pt x="49" y="23"/>
                      <a:pt x="48" y="22"/>
                    </a:cubicBezTo>
                    <a:cubicBezTo>
                      <a:pt x="48" y="19"/>
                      <a:pt x="46" y="17"/>
                      <a:pt x="46" y="15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2" y="3"/>
                      <a:pt x="32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20"/>
                      <a:pt x="4" y="21"/>
                    </a:cubicBezTo>
                    <a:cubicBezTo>
                      <a:pt x="4" y="22"/>
                      <a:pt x="6" y="23"/>
                      <a:pt x="6" y="23"/>
                    </a:cubicBezTo>
                    <a:cubicBezTo>
                      <a:pt x="7" y="23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1" y="108"/>
                      <a:pt x="51" y="107"/>
                      <a:pt x="51" y="106"/>
                    </a:cubicBezTo>
                    <a:cubicBezTo>
                      <a:pt x="51" y="105"/>
                      <a:pt x="52" y="105"/>
                      <a:pt x="53" y="105"/>
                    </a:cubicBezTo>
                    <a:cubicBezTo>
                      <a:pt x="55" y="105"/>
                      <a:pt x="57" y="104"/>
                      <a:pt x="59" y="104"/>
                    </a:cubicBezTo>
                    <a:cubicBezTo>
                      <a:pt x="62" y="104"/>
                      <a:pt x="64" y="104"/>
                      <a:pt x="66" y="105"/>
                    </a:cubicBezTo>
                    <a:cubicBezTo>
                      <a:pt x="68" y="106"/>
                      <a:pt x="68" y="108"/>
                      <a:pt x="69" y="110"/>
                    </a:cubicBezTo>
                    <a:cubicBezTo>
                      <a:pt x="72" y="114"/>
                      <a:pt x="75" y="119"/>
                      <a:pt x="78" y="123"/>
                    </a:cubicBezTo>
                    <a:cubicBezTo>
                      <a:pt x="79" y="125"/>
                      <a:pt x="81" y="127"/>
                      <a:pt x="84" y="127"/>
                    </a:cubicBezTo>
                    <a:cubicBezTo>
                      <a:pt x="84" y="127"/>
                      <a:pt x="86" y="128"/>
                      <a:pt x="86" y="128"/>
                    </a:cubicBezTo>
                    <a:cubicBezTo>
                      <a:pt x="89" y="129"/>
                      <a:pt x="91" y="130"/>
                      <a:pt x="94" y="132"/>
                    </a:cubicBezTo>
                    <a:cubicBezTo>
                      <a:pt x="94" y="133"/>
                      <a:pt x="96" y="135"/>
                      <a:pt x="98" y="135"/>
                    </a:cubicBezTo>
                    <a:cubicBezTo>
                      <a:pt x="102" y="138"/>
                      <a:pt x="107" y="139"/>
                      <a:pt x="111" y="140"/>
                    </a:cubicBezTo>
                    <a:cubicBezTo>
                      <a:pt x="114" y="140"/>
                      <a:pt x="116" y="140"/>
                      <a:pt x="117" y="140"/>
                    </a:cubicBezTo>
                    <a:cubicBezTo>
                      <a:pt x="120" y="138"/>
                      <a:pt x="123" y="137"/>
                      <a:pt x="125" y="135"/>
                    </a:cubicBezTo>
                    <a:cubicBezTo>
                      <a:pt x="129" y="134"/>
                      <a:pt x="131" y="135"/>
                      <a:pt x="133" y="138"/>
                    </a:cubicBezTo>
                    <a:cubicBezTo>
                      <a:pt x="134" y="140"/>
                      <a:pt x="135" y="143"/>
                      <a:pt x="136" y="145"/>
                    </a:cubicBezTo>
                    <a:cubicBezTo>
                      <a:pt x="137" y="148"/>
                      <a:pt x="139" y="149"/>
                      <a:pt x="141" y="149"/>
                    </a:cubicBezTo>
                    <a:cubicBezTo>
                      <a:pt x="152" y="150"/>
                      <a:pt x="163" y="152"/>
                      <a:pt x="173" y="154"/>
                    </a:cubicBezTo>
                    <a:cubicBezTo>
                      <a:pt x="175" y="155"/>
                      <a:pt x="177" y="155"/>
                      <a:pt x="179" y="155"/>
                    </a:cubicBezTo>
                    <a:cubicBezTo>
                      <a:pt x="179" y="150"/>
                      <a:pt x="179" y="150"/>
                      <a:pt x="179" y="150"/>
                    </a:cubicBezTo>
                    <a:cubicBezTo>
                      <a:pt x="181" y="147"/>
                      <a:pt x="181" y="147"/>
                      <a:pt x="181" y="147"/>
                    </a:cubicBezTo>
                    <a:cubicBezTo>
                      <a:pt x="179" y="146"/>
                      <a:pt x="179" y="146"/>
                      <a:pt x="179" y="146"/>
                    </a:cubicBezTo>
                    <a:cubicBezTo>
                      <a:pt x="180" y="145"/>
                      <a:pt x="180" y="145"/>
                      <a:pt x="180" y="145"/>
                    </a:cubicBezTo>
                    <a:cubicBezTo>
                      <a:pt x="181" y="141"/>
                      <a:pt x="181" y="141"/>
                      <a:pt x="181" y="141"/>
                    </a:cubicBezTo>
                    <a:cubicBezTo>
                      <a:pt x="184" y="139"/>
                      <a:pt x="184" y="139"/>
                      <a:pt x="184" y="139"/>
                    </a:cubicBezTo>
                    <a:cubicBezTo>
                      <a:pt x="189" y="137"/>
                      <a:pt x="189" y="137"/>
                      <a:pt x="189" y="137"/>
                    </a:cubicBezTo>
                    <a:cubicBezTo>
                      <a:pt x="192" y="138"/>
                      <a:pt x="192" y="138"/>
                      <a:pt x="192" y="138"/>
                    </a:cubicBezTo>
                    <a:cubicBezTo>
                      <a:pt x="194" y="136"/>
                      <a:pt x="194" y="136"/>
                      <a:pt x="194" y="136"/>
                    </a:cubicBezTo>
                    <a:lnTo>
                      <a:pt x="194" y="133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414"/>
              <p:cNvSpPr>
                <a:spLocks/>
              </p:cNvSpPr>
              <p:nvPr/>
            </p:nvSpPr>
            <p:spPr bwMode="auto">
              <a:xfrm>
                <a:off x="4410" y="2095"/>
                <a:ext cx="398" cy="319"/>
              </a:xfrm>
              <a:custGeom>
                <a:avLst/>
                <a:gdLst>
                  <a:gd name="T0" fmla="*/ 189 w 194"/>
                  <a:gd name="T1" fmla="*/ 131 h 155"/>
                  <a:gd name="T2" fmla="*/ 179 w 194"/>
                  <a:gd name="T3" fmla="*/ 120 h 155"/>
                  <a:gd name="T4" fmla="*/ 176 w 194"/>
                  <a:gd name="T5" fmla="*/ 96 h 155"/>
                  <a:gd name="T6" fmla="*/ 174 w 194"/>
                  <a:gd name="T7" fmla="*/ 86 h 155"/>
                  <a:gd name="T8" fmla="*/ 163 w 194"/>
                  <a:gd name="T9" fmla="*/ 74 h 155"/>
                  <a:gd name="T10" fmla="*/ 160 w 194"/>
                  <a:gd name="T11" fmla="*/ 63 h 155"/>
                  <a:gd name="T12" fmla="*/ 159 w 194"/>
                  <a:gd name="T13" fmla="*/ 53 h 155"/>
                  <a:gd name="T14" fmla="*/ 163 w 194"/>
                  <a:gd name="T15" fmla="*/ 41 h 155"/>
                  <a:gd name="T16" fmla="*/ 161 w 194"/>
                  <a:gd name="T17" fmla="*/ 35 h 155"/>
                  <a:gd name="T18" fmla="*/ 154 w 194"/>
                  <a:gd name="T19" fmla="*/ 31 h 155"/>
                  <a:gd name="T20" fmla="*/ 144 w 194"/>
                  <a:gd name="T21" fmla="*/ 25 h 155"/>
                  <a:gd name="T22" fmla="*/ 141 w 194"/>
                  <a:gd name="T23" fmla="*/ 21 h 155"/>
                  <a:gd name="T24" fmla="*/ 134 w 194"/>
                  <a:gd name="T25" fmla="*/ 21 h 155"/>
                  <a:gd name="T26" fmla="*/ 122 w 194"/>
                  <a:gd name="T27" fmla="*/ 14 h 155"/>
                  <a:gd name="T28" fmla="*/ 116 w 194"/>
                  <a:gd name="T29" fmla="*/ 14 h 155"/>
                  <a:gd name="T30" fmla="*/ 109 w 194"/>
                  <a:gd name="T31" fmla="*/ 15 h 155"/>
                  <a:gd name="T32" fmla="*/ 101 w 194"/>
                  <a:gd name="T33" fmla="*/ 23 h 155"/>
                  <a:gd name="T34" fmla="*/ 94 w 194"/>
                  <a:gd name="T35" fmla="*/ 28 h 155"/>
                  <a:gd name="T36" fmla="*/ 76 w 194"/>
                  <a:gd name="T37" fmla="*/ 33 h 155"/>
                  <a:gd name="T38" fmla="*/ 51 w 194"/>
                  <a:gd name="T39" fmla="*/ 23 h 155"/>
                  <a:gd name="T40" fmla="*/ 44 w 194"/>
                  <a:gd name="T41" fmla="*/ 15 h 155"/>
                  <a:gd name="T42" fmla="*/ 38 w 194"/>
                  <a:gd name="T43" fmla="*/ 9 h 155"/>
                  <a:gd name="T44" fmla="*/ 38 w 194"/>
                  <a:gd name="T45" fmla="*/ 5 h 155"/>
                  <a:gd name="T46" fmla="*/ 36 w 194"/>
                  <a:gd name="T47" fmla="*/ 1 h 155"/>
                  <a:gd name="T48" fmla="*/ 32 w 194"/>
                  <a:gd name="T49" fmla="*/ 3 h 155"/>
                  <a:gd name="T50" fmla="*/ 26 w 194"/>
                  <a:gd name="T51" fmla="*/ 8 h 155"/>
                  <a:gd name="T52" fmla="*/ 23 w 194"/>
                  <a:gd name="T53" fmla="*/ 9 h 155"/>
                  <a:gd name="T54" fmla="*/ 21 w 194"/>
                  <a:gd name="T55" fmla="*/ 9 h 155"/>
                  <a:gd name="T56" fmla="*/ 15 w 194"/>
                  <a:gd name="T57" fmla="*/ 9 h 155"/>
                  <a:gd name="T58" fmla="*/ 8 w 194"/>
                  <a:gd name="T59" fmla="*/ 4 h 155"/>
                  <a:gd name="T60" fmla="*/ 7 w 194"/>
                  <a:gd name="T61" fmla="*/ 1 h 155"/>
                  <a:gd name="T62" fmla="*/ 2 w 194"/>
                  <a:gd name="T63" fmla="*/ 3 h 155"/>
                  <a:gd name="T64" fmla="*/ 3 w 194"/>
                  <a:gd name="T65" fmla="*/ 14 h 155"/>
                  <a:gd name="T66" fmla="*/ 4 w 194"/>
                  <a:gd name="T67" fmla="*/ 21 h 155"/>
                  <a:gd name="T68" fmla="*/ 8 w 194"/>
                  <a:gd name="T69" fmla="*/ 29 h 155"/>
                  <a:gd name="T70" fmla="*/ 28 w 194"/>
                  <a:gd name="T71" fmla="*/ 45 h 155"/>
                  <a:gd name="T72" fmla="*/ 21 w 194"/>
                  <a:gd name="T73" fmla="*/ 53 h 155"/>
                  <a:gd name="T74" fmla="*/ 28 w 194"/>
                  <a:gd name="T75" fmla="*/ 74 h 155"/>
                  <a:gd name="T76" fmla="*/ 43 w 194"/>
                  <a:gd name="T77" fmla="*/ 82 h 155"/>
                  <a:gd name="T78" fmla="*/ 45 w 194"/>
                  <a:gd name="T79" fmla="*/ 94 h 155"/>
                  <a:gd name="T80" fmla="*/ 53 w 194"/>
                  <a:gd name="T81" fmla="*/ 103 h 155"/>
                  <a:gd name="T82" fmla="*/ 51 w 194"/>
                  <a:gd name="T83" fmla="*/ 106 h 155"/>
                  <a:gd name="T84" fmla="*/ 66 w 194"/>
                  <a:gd name="T85" fmla="*/ 105 h 155"/>
                  <a:gd name="T86" fmla="*/ 84 w 194"/>
                  <a:gd name="T87" fmla="*/ 127 h 155"/>
                  <a:gd name="T88" fmla="*/ 98 w 194"/>
                  <a:gd name="T89" fmla="*/ 135 h 155"/>
                  <a:gd name="T90" fmla="*/ 125 w 194"/>
                  <a:gd name="T91" fmla="*/ 135 h 155"/>
                  <a:gd name="T92" fmla="*/ 141 w 194"/>
                  <a:gd name="T93" fmla="*/ 149 h 155"/>
                  <a:gd name="T94" fmla="*/ 179 w 194"/>
                  <a:gd name="T95" fmla="*/ 150 h 155"/>
                  <a:gd name="T96" fmla="*/ 180 w 194"/>
                  <a:gd name="T97" fmla="*/ 145 h 155"/>
                  <a:gd name="T98" fmla="*/ 189 w 194"/>
                  <a:gd name="T99" fmla="*/ 137 h 155"/>
                  <a:gd name="T100" fmla="*/ 194 w 194"/>
                  <a:gd name="T101" fmla="*/ 13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4" h="155">
                    <a:moveTo>
                      <a:pt x="194" y="133"/>
                    </a:moveTo>
                    <a:cubicBezTo>
                      <a:pt x="190" y="131"/>
                      <a:pt x="190" y="131"/>
                      <a:pt x="190" y="131"/>
                    </a:cubicBezTo>
                    <a:cubicBezTo>
                      <a:pt x="189" y="131"/>
                      <a:pt x="189" y="131"/>
                      <a:pt x="189" y="131"/>
                    </a:cubicBezTo>
                    <a:cubicBezTo>
                      <a:pt x="187" y="122"/>
                      <a:pt x="187" y="122"/>
                      <a:pt x="187" y="122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9" y="120"/>
                      <a:pt x="179" y="120"/>
                      <a:pt x="179" y="120"/>
                    </a:cubicBezTo>
                    <a:cubicBezTo>
                      <a:pt x="176" y="118"/>
                      <a:pt x="176" y="118"/>
                      <a:pt x="176" y="118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76" y="96"/>
                      <a:pt x="176" y="96"/>
                      <a:pt x="176" y="96"/>
                    </a:cubicBezTo>
                    <a:cubicBezTo>
                      <a:pt x="175" y="93"/>
                      <a:pt x="175" y="93"/>
                      <a:pt x="175" y="93"/>
                    </a:cubicBezTo>
                    <a:cubicBezTo>
                      <a:pt x="175" y="90"/>
                      <a:pt x="175" y="90"/>
                      <a:pt x="175" y="90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65" y="85"/>
                      <a:pt x="165" y="85"/>
                      <a:pt x="165" y="85"/>
                    </a:cubicBezTo>
                    <a:cubicBezTo>
                      <a:pt x="165" y="83"/>
                      <a:pt x="165" y="83"/>
                      <a:pt x="165" y="83"/>
                    </a:cubicBezTo>
                    <a:cubicBezTo>
                      <a:pt x="163" y="74"/>
                      <a:pt x="163" y="74"/>
                      <a:pt x="163" y="74"/>
                    </a:cubicBezTo>
                    <a:cubicBezTo>
                      <a:pt x="161" y="69"/>
                      <a:pt x="161" y="69"/>
                      <a:pt x="161" y="69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59" y="58"/>
                      <a:pt x="159" y="58"/>
                      <a:pt x="159" y="58"/>
                    </a:cubicBezTo>
                    <a:cubicBezTo>
                      <a:pt x="160" y="55"/>
                      <a:pt x="160" y="55"/>
                      <a:pt x="160" y="55"/>
                    </a:cubicBezTo>
                    <a:cubicBezTo>
                      <a:pt x="159" y="53"/>
                      <a:pt x="159" y="53"/>
                      <a:pt x="159" y="53"/>
                    </a:cubicBezTo>
                    <a:cubicBezTo>
                      <a:pt x="163" y="49"/>
                      <a:pt x="163" y="49"/>
                      <a:pt x="163" y="49"/>
                    </a:cubicBezTo>
                    <a:cubicBezTo>
                      <a:pt x="163" y="47"/>
                      <a:pt x="163" y="47"/>
                      <a:pt x="163" y="47"/>
                    </a:cubicBezTo>
                    <a:cubicBezTo>
                      <a:pt x="163" y="41"/>
                      <a:pt x="163" y="41"/>
                      <a:pt x="163" y="41"/>
                    </a:cubicBezTo>
                    <a:cubicBezTo>
                      <a:pt x="163" y="42"/>
                      <a:pt x="163" y="42"/>
                      <a:pt x="163" y="42"/>
                    </a:cubicBezTo>
                    <a:cubicBezTo>
                      <a:pt x="161" y="36"/>
                      <a:pt x="161" y="36"/>
                      <a:pt x="161" y="36"/>
                    </a:cubicBezTo>
                    <a:cubicBezTo>
                      <a:pt x="161" y="35"/>
                      <a:pt x="161" y="35"/>
                      <a:pt x="161" y="35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7" y="31"/>
                      <a:pt x="157" y="31"/>
                      <a:pt x="157" y="31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50" y="25"/>
                      <a:pt x="150" y="25"/>
                      <a:pt x="150" y="25"/>
                    </a:cubicBezTo>
                    <a:cubicBezTo>
                      <a:pt x="147" y="25"/>
                      <a:pt x="147" y="25"/>
                      <a:pt x="147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43" y="21"/>
                      <a:pt x="143" y="21"/>
                      <a:pt x="143" y="21"/>
                    </a:cubicBezTo>
                    <a:cubicBezTo>
                      <a:pt x="141" y="21"/>
                      <a:pt x="141" y="21"/>
                      <a:pt x="141" y="21"/>
                    </a:cubicBezTo>
                    <a:cubicBezTo>
                      <a:pt x="137" y="20"/>
                      <a:pt x="137" y="20"/>
                      <a:pt x="137" y="20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4" y="21"/>
                      <a:pt x="134" y="21"/>
                      <a:pt x="134" y="21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2" y="14"/>
                      <a:pt x="122" y="14"/>
                      <a:pt x="122" y="14"/>
                    </a:cubicBezTo>
                    <a:cubicBezTo>
                      <a:pt x="121" y="14"/>
                      <a:pt x="121" y="14"/>
                      <a:pt x="121" y="14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4" y="19"/>
                      <a:pt x="104" y="19"/>
                      <a:pt x="104" y="19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4" y="26"/>
                      <a:pt x="94" y="28"/>
                      <a:pt x="94" y="28"/>
                    </a:cubicBezTo>
                    <a:cubicBezTo>
                      <a:pt x="95" y="30"/>
                      <a:pt x="94" y="30"/>
                      <a:pt x="94" y="30"/>
                    </a:cubicBezTo>
                    <a:cubicBezTo>
                      <a:pt x="89" y="31"/>
                      <a:pt x="84" y="32"/>
                      <a:pt x="78" y="32"/>
                    </a:cubicBezTo>
                    <a:cubicBezTo>
                      <a:pt x="78" y="32"/>
                      <a:pt x="76" y="33"/>
                      <a:pt x="76" y="33"/>
                    </a:cubicBezTo>
                    <a:cubicBezTo>
                      <a:pt x="70" y="32"/>
                      <a:pt x="65" y="31"/>
                      <a:pt x="61" y="27"/>
                    </a:cubicBezTo>
                    <a:cubicBezTo>
                      <a:pt x="59" y="25"/>
                      <a:pt x="58" y="25"/>
                      <a:pt x="56" y="25"/>
                    </a:cubicBezTo>
                    <a:cubicBezTo>
                      <a:pt x="54" y="25"/>
                      <a:pt x="53" y="24"/>
                      <a:pt x="51" y="23"/>
                    </a:cubicBezTo>
                    <a:cubicBezTo>
                      <a:pt x="51" y="23"/>
                      <a:pt x="49" y="23"/>
                      <a:pt x="48" y="22"/>
                    </a:cubicBezTo>
                    <a:cubicBezTo>
                      <a:pt x="48" y="19"/>
                      <a:pt x="46" y="17"/>
                      <a:pt x="46" y="15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2" y="3"/>
                      <a:pt x="32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20"/>
                      <a:pt x="4" y="21"/>
                    </a:cubicBezTo>
                    <a:cubicBezTo>
                      <a:pt x="4" y="22"/>
                      <a:pt x="6" y="23"/>
                      <a:pt x="6" y="23"/>
                    </a:cubicBezTo>
                    <a:cubicBezTo>
                      <a:pt x="7" y="23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1" y="108"/>
                      <a:pt x="51" y="107"/>
                      <a:pt x="51" y="106"/>
                    </a:cubicBezTo>
                    <a:cubicBezTo>
                      <a:pt x="51" y="105"/>
                      <a:pt x="52" y="105"/>
                      <a:pt x="53" y="105"/>
                    </a:cubicBezTo>
                    <a:cubicBezTo>
                      <a:pt x="55" y="105"/>
                      <a:pt x="57" y="104"/>
                      <a:pt x="59" y="104"/>
                    </a:cubicBezTo>
                    <a:cubicBezTo>
                      <a:pt x="62" y="104"/>
                      <a:pt x="64" y="104"/>
                      <a:pt x="66" y="105"/>
                    </a:cubicBezTo>
                    <a:cubicBezTo>
                      <a:pt x="68" y="106"/>
                      <a:pt x="68" y="108"/>
                      <a:pt x="69" y="110"/>
                    </a:cubicBezTo>
                    <a:cubicBezTo>
                      <a:pt x="72" y="114"/>
                      <a:pt x="75" y="119"/>
                      <a:pt x="78" y="123"/>
                    </a:cubicBezTo>
                    <a:cubicBezTo>
                      <a:pt x="79" y="125"/>
                      <a:pt x="81" y="127"/>
                      <a:pt x="84" y="127"/>
                    </a:cubicBezTo>
                    <a:cubicBezTo>
                      <a:pt x="84" y="127"/>
                      <a:pt x="86" y="128"/>
                      <a:pt x="86" y="128"/>
                    </a:cubicBezTo>
                    <a:cubicBezTo>
                      <a:pt x="89" y="129"/>
                      <a:pt x="91" y="130"/>
                      <a:pt x="94" y="132"/>
                    </a:cubicBezTo>
                    <a:cubicBezTo>
                      <a:pt x="94" y="133"/>
                      <a:pt x="96" y="135"/>
                      <a:pt x="98" y="135"/>
                    </a:cubicBezTo>
                    <a:cubicBezTo>
                      <a:pt x="102" y="138"/>
                      <a:pt x="107" y="139"/>
                      <a:pt x="111" y="140"/>
                    </a:cubicBezTo>
                    <a:cubicBezTo>
                      <a:pt x="114" y="140"/>
                      <a:pt x="116" y="140"/>
                      <a:pt x="117" y="140"/>
                    </a:cubicBezTo>
                    <a:cubicBezTo>
                      <a:pt x="120" y="138"/>
                      <a:pt x="123" y="137"/>
                      <a:pt x="125" y="135"/>
                    </a:cubicBezTo>
                    <a:cubicBezTo>
                      <a:pt x="129" y="134"/>
                      <a:pt x="131" y="135"/>
                      <a:pt x="133" y="138"/>
                    </a:cubicBezTo>
                    <a:cubicBezTo>
                      <a:pt x="134" y="140"/>
                      <a:pt x="135" y="143"/>
                      <a:pt x="136" y="145"/>
                    </a:cubicBezTo>
                    <a:cubicBezTo>
                      <a:pt x="137" y="148"/>
                      <a:pt x="139" y="149"/>
                      <a:pt x="141" y="149"/>
                    </a:cubicBezTo>
                    <a:cubicBezTo>
                      <a:pt x="152" y="150"/>
                      <a:pt x="163" y="152"/>
                      <a:pt x="173" y="154"/>
                    </a:cubicBezTo>
                    <a:cubicBezTo>
                      <a:pt x="175" y="155"/>
                      <a:pt x="177" y="155"/>
                      <a:pt x="179" y="155"/>
                    </a:cubicBezTo>
                    <a:cubicBezTo>
                      <a:pt x="179" y="150"/>
                      <a:pt x="179" y="150"/>
                      <a:pt x="179" y="150"/>
                    </a:cubicBezTo>
                    <a:cubicBezTo>
                      <a:pt x="181" y="147"/>
                      <a:pt x="181" y="147"/>
                      <a:pt x="181" y="147"/>
                    </a:cubicBezTo>
                    <a:cubicBezTo>
                      <a:pt x="179" y="146"/>
                      <a:pt x="179" y="146"/>
                      <a:pt x="179" y="146"/>
                    </a:cubicBezTo>
                    <a:cubicBezTo>
                      <a:pt x="180" y="145"/>
                      <a:pt x="180" y="145"/>
                      <a:pt x="180" y="145"/>
                    </a:cubicBezTo>
                    <a:cubicBezTo>
                      <a:pt x="181" y="141"/>
                      <a:pt x="181" y="141"/>
                      <a:pt x="181" y="141"/>
                    </a:cubicBezTo>
                    <a:cubicBezTo>
                      <a:pt x="184" y="139"/>
                      <a:pt x="184" y="139"/>
                      <a:pt x="184" y="139"/>
                    </a:cubicBezTo>
                    <a:cubicBezTo>
                      <a:pt x="189" y="137"/>
                      <a:pt x="189" y="137"/>
                      <a:pt x="189" y="137"/>
                    </a:cubicBezTo>
                    <a:cubicBezTo>
                      <a:pt x="192" y="138"/>
                      <a:pt x="192" y="138"/>
                      <a:pt x="192" y="138"/>
                    </a:cubicBezTo>
                    <a:cubicBezTo>
                      <a:pt x="194" y="136"/>
                      <a:pt x="194" y="136"/>
                      <a:pt x="194" y="136"/>
                    </a:cubicBezTo>
                    <a:lnTo>
                      <a:pt x="194" y="13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Freeform 415"/>
              <p:cNvSpPr>
                <a:spLocks/>
              </p:cNvSpPr>
              <p:nvPr/>
            </p:nvSpPr>
            <p:spPr bwMode="auto">
              <a:xfrm>
                <a:off x="4603" y="2411"/>
                <a:ext cx="146" cy="179"/>
              </a:xfrm>
              <a:custGeom>
                <a:avLst/>
                <a:gdLst>
                  <a:gd name="T0" fmla="*/ 61 w 71"/>
                  <a:gd name="T1" fmla="*/ 18 h 87"/>
                  <a:gd name="T2" fmla="*/ 56 w 71"/>
                  <a:gd name="T3" fmla="*/ 14 h 87"/>
                  <a:gd name="T4" fmla="*/ 47 w 71"/>
                  <a:gd name="T5" fmla="*/ 13 h 87"/>
                  <a:gd name="T6" fmla="*/ 42 w 71"/>
                  <a:gd name="T7" fmla="*/ 11 h 87"/>
                  <a:gd name="T8" fmla="*/ 37 w 71"/>
                  <a:gd name="T9" fmla="*/ 1 h 87"/>
                  <a:gd name="T10" fmla="*/ 37 w 71"/>
                  <a:gd name="T11" fmla="*/ 0 h 87"/>
                  <a:gd name="T12" fmla="*/ 35 w 71"/>
                  <a:gd name="T13" fmla="*/ 0 h 87"/>
                  <a:gd name="T14" fmla="*/ 27 w 71"/>
                  <a:gd name="T15" fmla="*/ 24 h 87"/>
                  <a:gd name="T16" fmla="*/ 29 w 71"/>
                  <a:gd name="T17" fmla="*/ 31 h 87"/>
                  <a:gd name="T18" fmla="*/ 28 w 71"/>
                  <a:gd name="T19" fmla="*/ 53 h 87"/>
                  <a:gd name="T20" fmla="*/ 0 w 71"/>
                  <a:gd name="T21" fmla="*/ 60 h 87"/>
                  <a:gd name="T22" fmla="*/ 0 w 71"/>
                  <a:gd name="T23" fmla="*/ 65 h 87"/>
                  <a:gd name="T24" fmla="*/ 9 w 71"/>
                  <a:gd name="T25" fmla="*/ 76 h 87"/>
                  <a:gd name="T26" fmla="*/ 8 w 71"/>
                  <a:gd name="T27" fmla="*/ 81 h 87"/>
                  <a:gd name="T28" fmla="*/ 15 w 71"/>
                  <a:gd name="T29" fmla="*/ 87 h 87"/>
                  <a:gd name="T30" fmla="*/ 25 w 71"/>
                  <a:gd name="T31" fmla="*/ 84 h 87"/>
                  <a:gd name="T32" fmla="*/ 32 w 71"/>
                  <a:gd name="T33" fmla="*/ 79 h 87"/>
                  <a:gd name="T34" fmla="*/ 35 w 71"/>
                  <a:gd name="T35" fmla="*/ 76 h 87"/>
                  <a:gd name="T36" fmla="*/ 44 w 71"/>
                  <a:gd name="T37" fmla="*/ 68 h 87"/>
                  <a:gd name="T38" fmla="*/ 48 w 71"/>
                  <a:gd name="T39" fmla="*/ 65 h 87"/>
                  <a:gd name="T40" fmla="*/ 53 w 71"/>
                  <a:gd name="T41" fmla="*/ 63 h 87"/>
                  <a:gd name="T42" fmla="*/ 54 w 71"/>
                  <a:gd name="T43" fmla="*/ 61 h 87"/>
                  <a:gd name="T44" fmla="*/ 54 w 71"/>
                  <a:gd name="T45" fmla="*/ 54 h 87"/>
                  <a:gd name="T46" fmla="*/ 57 w 71"/>
                  <a:gd name="T47" fmla="*/ 49 h 87"/>
                  <a:gd name="T48" fmla="*/ 69 w 71"/>
                  <a:gd name="T49" fmla="*/ 35 h 87"/>
                  <a:gd name="T50" fmla="*/ 67 w 71"/>
                  <a:gd name="T51" fmla="*/ 25 h 87"/>
                  <a:gd name="T52" fmla="*/ 61 w 71"/>
                  <a:gd name="T53" fmla="*/ 1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87">
                    <a:moveTo>
                      <a:pt x="61" y="18"/>
                    </a:moveTo>
                    <a:cubicBezTo>
                      <a:pt x="60" y="16"/>
                      <a:pt x="58" y="15"/>
                      <a:pt x="56" y="14"/>
                    </a:cubicBezTo>
                    <a:cubicBezTo>
                      <a:pt x="53" y="14"/>
                      <a:pt x="50" y="14"/>
                      <a:pt x="47" y="13"/>
                    </a:cubicBezTo>
                    <a:cubicBezTo>
                      <a:pt x="45" y="13"/>
                      <a:pt x="43" y="12"/>
                      <a:pt x="42" y="11"/>
                    </a:cubicBezTo>
                    <a:cubicBezTo>
                      <a:pt x="39" y="8"/>
                      <a:pt x="38" y="4"/>
                      <a:pt x="37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9" y="86"/>
                      <a:pt x="22" y="85"/>
                      <a:pt x="25" y="84"/>
                    </a:cubicBezTo>
                    <a:cubicBezTo>
                      <a:pt x="28" y="84"/>
                      <a:pt x="31" y="83"/>
                      <a:pt x="32" y="79"/>
                    </a:cubicBezTo>
                    <a:cubicBezTo>
                      <a:pt x="32" y="77"/>
                      <a:pt x="33" y="76"/>
                      <a:pt x="35" y="76"/>
                    </a:cubicBezTo>
                    <a:cubicBezTo>
                      <a:pt x="40" y="75"/>
                      <a:pt x="43" y="73"/>
                      <a:pt x="44" y="68"/>
                    </a:cubicBezTo>
                    <a:cubicBezTo>
                      <a:pt x="45" y="67"/>
                      <a:pt x="46" y="65"/>
                      <a:pt x="48" y="65"/>
                    </a:cubicBezTo>
                    <a:cubicBezTo>
                      <a:pt x="50" y="65"/>
                      <a:pt x="51" y="64"/>
                      <a:pt x="53" y="63"/>
                    </a:cubicBezTo>
                    <a:cubicBezTo>
                      <a:pt x="53" y="63"/>
                      <a:pt x="54" y="62"/>
                      <a:pt x="54" y="61"/>
                    </a:cubicBezTo>
                    <a:cubicBezTo>
                      <a:pt x="55" y="59"/>
                      <a:pt x="54" y="56"/>
                      <a:pt x="54" y="54"/>
                    </a:cubicBezTo>
                    <a:cubicBezTo>
                      <a:pt x="55" y="53"/>
                      <a:pt x="55" y="50"/>
                      <a:pt x="57" y="49"/>
                    </a:cubicBezTo>
                    <a:cubicBezTo>
                      <a:pt x="63" y="45"/>
                      <a:pt x="66" y="40"/>
                      <a:pt x="69" y="35"/>
                    </a:cubicBezTo>
                    <a:cubicBezTo>
                      <a:pt x="71" y="30"/>
                      <a:pt x="71" y="29"/>
                      <a:pt x="67" y="25"/>
                    </a:cubicBezTo>
                    <a:cubicBezTo>
                      <a:pt x="65" y="23"/>
                      <a:pt x="63" y="21"/>
                      <a:pt x="61" y="18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416"/>
              <p:cNvSpPr>
                <a:spLocks/>
              </p:cNvSpPr>
              <p:nvPr/>
            </p:nvSpPr>
            <p:spPr bwMode="auto">
              <a:xfrm>
                <a:off x="4603" y="2411"/>
                <a:ext cx="146" cy="179"/>
              </a:xfrm>
              <a:custGeom>
                <a:avLst/>
                <a:gdLst>
                  <a:gd name="T0" fmla="*/ 61 w 71"/>
                  <a:gd name="T1" fmla="*/ 18 h 87"/>
                  <a:gd name="T2" fmla="*/ 56 w 71"/>
                  <a:gd name="T3" fmla="*/ 14 h 87"/>
                  <a:gd name="T4" fmla="*/ 47 w 71"/>
                  <a:gd name="T5" fmla="*/ 13 h 87"/>
                  <a:gd name="T6" fmla="*/ 42 w 71"/>
                  <a:gd name="T7" fmla="*/ 11 h 87"/>
                  <a:gd name="T8" fmla="*/ 37 w 71"/>
                  <a:gd name="T9" fmla="*/ 1 h 87"/>
                  <a:gd name="T10" fmla="*/ 37 w 71"/>
                  <a:gd name="T11" fmla="*/ 0 h 87"/>
                  <a:gd name="T12" fmla="*/ 35 w 71"/>
                  <a:gd name="T13" fmla="*/ 0 h 87"/>
                  <a:gd name="T14" fmla="*/ 27 w 71"/>
                  <a:gd name="T15" fmla="*/ 24 h 87"/>
                  <a:gd name="T16" fmla="*/ 29 w 71"/>
                  <a:gd name="T17" fmla="*/ 31 h 87"/>
                  <a:gd name="T18" fmla="*/ 28 w 71"/>
                  <a:gd name="T19" fmla="*/ 53 h 87"/>
                  <a:gd name="T20" fmla="*/ 0 w 71"/>
                  <a:gd name="T21" fmla="*/ 60 h 87"/>
                  <a:gd name="T22" fmla="*/ 0 w 71"/>
                  <a:gd name="T23" fmla="*/ 65 h 87"/>
                  <a:gd name="T24" fmla="*/ 9 w 71"/>
                  <a:gd name="T25" fmla="*/ 76 h 87"/>
                  <a:gd name="T26" fmla="*/ 8 w 71"/>
                  <a:gd name="T27" fmla="*/ 81 h 87"/>
                  <a:gd name="T28" fmla="*/ 15 w 71"/>
                  <a:gd name="T29" fmla="*/ 87 h 87"/>
                  <a:gd name="T30" fmla="*/ 25 w 71"/>
                  <a:gd name="T31" fmla="*/ 84 h 87"/>
                  <a:gd name="T32" fmla="*/ 32 w 71"/>
                  <a:gd name="T33" fmla="*/ 79 h 87"/>
                  <a:gd name="T34" fmla="*/ 35 w 71"/>
                  <a:gd name="T35" fmla="*/ 76 h 87"/>
                  <a:gd name="T36" fmla="*/ 44 w 71"/>
                  <a:gd name="T37" fmla="*/ 68 h 87"/>
                  <a:gd name="T38" fmla="*/ 48 w 71"/>
                  <a:gd name="T39" fmla="*/ 65 h 87"/>
                  <a:gd name="T40" fmla="*/ 53 w 71"/>
                  <a:gd name="T41" fmla="*/ 63 h 87"/>
                  <a:gd name="T42" fmla="*/ 54 w 71"/>
                  <a:gd name="T43" fmla="*/ 61 h 87"/>
                  <a:gd name="T44" fmla="*/ 54 w 71"/>
                  <a:gd name="T45" fmla="*/ 54 h 87"/>
                  <a:gd name="T46" fmla="*/ 57 w 71"/>
                  <a:gd name="T47" fmla="*/ 49 h 87"/>
                  <a:gd name="T48" fmla="*/ 69 w 71"/>
                  <a:gd name="T49" fmla="*/ 35 h 87"/>
                  <a:gd name="T50" fmla="*/ 67 w 71"/>
                  <a:gd name="T51" fmla="*/ 25 h 87"/>
                  <a:gd name="T52" fmla="*/ 61 w 71"/>
                  <a:gd name="T53" fmla="*/ 1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87">
                    <a:moveTo>
                      <a:pt x="61" y="18"/>
                    </a:moveTo>
                    <a:cubicBezTo>
                      <a:pt x="60" y="16"/>
                      <a:pt x="58" y="15"/>
                      <a:pt x="56" y="14"/>
                    </a:cubicBezTo>
                    <a:cubicBezTo>
                      <a:pt x="53" y="14"/>
                      <a:pt x="50" y="14"/>
                      <a:pt x="47" y="13"/>
                    </a:cubicBezTo>
                    <a:cubicBezTo>
                      <a:pt x="45" y="13"/>
                      <a:pt x="43" y="12"/>
                      <a:pt x="42" y="11"/>
                    </a:cubicBezTo>
                    <a:cubicBezTo>
                      <a:pt x="39" y="8"/>
                      <a:pt x="38" y="4"/>
                      <a:pt x="37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9" y="86"/>
                      <a:pt x="22" y="85"/>
                      <a:pt x="25" y="84"/>
                    </a:cubicBezTo>
                    <a:cubicBezTo>
                      <a:pt x="28" y="84"/>
                      <a:pt x="31" y="83"/>
                      <a:pt x="32" y="79"/>
                    </a:cubicBezTo>
                    <a:cubicBezTo>
                      <a:pt x="32" y="77"/>
                      <a:pt x="33" y="76"/>
                      <a:pt x="35" y="76"/>
                    </a:cubicBezTo>
                    <a:cubicBezTo>
                      <a:pt x="40" y="75"/>
                      <a:pt x="43" y="73"/>
                      <a:pt x="44" y="68"/>
                    </a:cubicBezTo>
                    <a:cubicBezTo>
                      <a:pt x="45" y="67"/>
                      <a:pt x="46" y="65"/>
                      <a:pt x="48" y="65"/>
                    </a:cubicBezTo>
                    <a:cubicBezTo>
                      <a:pt x="50" y="65"/>
                      <a:pt x="51" y="64"/>
                      <a:pt x="53" y="63"/>
                    </a:cubicBezTo>
                    <a:cubicBezTo>
                      <a:pt x="53" y="63"/>
                      <a:pt x="54" y="62"/>
                      <a:pt x="54" y="61"/>
                    </a:cubicBezTo>
                    <a:cubicBezTo>
                      <a:pt x="55" y="59"/>
                      <a:pt x="54" y="56"/>
                      <a:pt x="54" y="54"/>
                    </a:cubicBezTo>
                    <a:cubicBezTo>
                      <a:pt x="55" y="53"/>
                      <a:pt x="55" y="50"/>
                      <a:pt x="57" y="49"/>
                    </a:cubicBezTo>
                    <a:cubicBezTo>
                      <a:pt x="63" y="45"/>
                      <a:pt x="66" y="40"/>
                      <a:pt x="69" y="35"/>
                    </a:cubicBezTo>
                    <a:cubicBezTo>
                      <a:pt x="71" y="30"/>
                      <a:pt x="71" y="29"/>
                      <a:pt x="67" y="25"/>
                    </a:cubicBezTo>
                    <a:cubicBezTo>
                      <a:pt x="65" y="23"/>
                      <a:pt x="63" y="21"/>
                      <a:pt x="61" y="1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417"/>
              <p:cNvSpPr>
                <a:spLocks/>
              </p:cNvSpPr>
              <p:nvPr/>
            </p:nvSpPr>
            <p:spPr bwMode="auto">
              <a:xfrm>
                <a:off x="4424" y="2537"/>
                <a:ext cx="210" cy="135"/>
              </a:xfrm>
              <a:custGeom>
                <a:avLst/>
                <a:gdLst>
                  <a:gd name="T0" fmla="*/ 102 w 102"/>
                  <a:gd name="T1" fmla="*/ 26 h 66"/>
                  <a:gd name="T2" fmla="*/ 95 w 102"/>
                  <a:gd name="T3" fmla="*/ 20 h 66"/>
                  <a:gd name="T4" fmla="*/ 95 w 102"/>
                  <a:gd name="T5" fmla="*/ 15 h 66"/>
                  <a:gd name="T6" fmla="*/ 86 w 102"/>
                  <a:gd name="T7" fmla="*/ 5 h 66"/>
                  <a:gd name="T8" fmla="*/ 87 w 102"/>
                  <a:gd name="T9" fmla="*/ 0 h 66"/>
                  <a:gd name="T10" fmla="*/ 51 w 102"/>
                  <a:gd name="T11" fmla="*/ 10 h 66"/>
                  <a:gd name="T12" fmla="*/ 34 w 102"/>
                  <a:gd name="T13" fmla="*/ 34 h 66"/>
                  <a:gd name="T14" fmla="*/ 34 w 102"/>
                  <a:gd name="T15" fmla="*/ 25 h 66"/>
                  <a:gd name="T16" fmla="*/ 18 w 102"/>
                  <a:gd name="T17" fmla="*/ 18 h 66"/>
                  <a:gd name="T18" fmla="*/ 12 w 102"/>
                  <a:gd name="T19" fmla="*/ 18 h 66"/>
                  <a:gd name="T20" fmla="*/ 9 w 102"/>
                  <a:gd name="T21" fmla="*/ 15 h 66"/>
                  <a:gd name="T22" fmla="*/ 7 w 102"/>
                  <a:gd name="T23" fmla="*/ 17 h 66"/>
                  <a:gd name="T24" fmla="*/ 5 w 102"/>
                  <a:gd name="T25" fmla="*/ 20 h 66"/>
                  <a:gd name="T26" fmla="*/ 7 w 102"/>
                  <a:gd name="T27" fmla="*/ 24 h 66"/>
                  <a:gd name="T28" fmla="*/ 5 w 102"/>
                  <a:gd name="T29" fmla="*/ 25 h 66"/>
                  <a:gd name="T30" fmla="*/ 4 w 102"/>
                  <a:gd name="T31" fmla="*/ 28 h 66"/>
                  <a:gd name="T32" fmla="*/ 0 w 102"/>
                  <a:gd name="T33" fmla="*/ 27 h 66"/>
                  <a:gd name="T34" fmla="*/ 0 w 102"/>
                  <a:gd name="T35" fmla="*/ 35 h 66"/>
                  <a:gd name="T36" fmla="*/ 1 w 102"/>
                  <a:gd name="T37" fmla="*/ 40 h 66"/>
                  <a:gd name="T38" fmla="*/ 6 w 102"/>
                  <a:gd name="T39" fmla="*/ 56 h 66"/>
                  <a:gd name="T40" fmla="*/ 8 w 102"/>
                  <a:gd name="T41" fmla="*/ 63 h 66"/>
                  <a:gd name="T42" fmla="*/ 13 w 102"/>
                  <a:gd name="T43" fmla="*/ 66 h 66"/>
                  <a:gd name="T44" fmla="*/ 19 w 102"/>
                  <a:gd name="T45" fmla="*/ 65 h 66"/>
                  <a:gd name="T46" fmla="*/ 26 w 102"/>
                  <a:gd name="T47" fmla="*/ 62 h 66"/>
                  <a:gd name="T48" fmla="*/ 34 w 102"/>
                  <a:gd name="T49" fmla="*/ 58 h 66"/>
                  <a:gd name="T50" fmla="*/ 46 w 102"/>
                  <a:gd name="T51" fmla="*/ 56 h 66"/>
                  <a:gd name="T52" fmla="*/ 54 w 102"/>
                  <a:gd name="T53" fmla="*/ 53 h 66"/>
                  <a:gd name="T54" fmla="*/ 60 w 102"/>
                  <a:gd name="T55" fmla="*/ 50 h 66"/>
                  <a:gd name="T56" fmla="*/ 66 w 102"/>
                  <a:gd name="T57" fmla="*/ 45 h 66"/>
                  <a:gd name="T58" fmla="*/ 78 w 102"/>
                  <a:gd name="T59" fmla="*/ 42 h 66"/>
                  <a:gd name="T60" fmla="*/ 88 w 102"/>
                  <a:gd name="T61" fmla="*/ 38 h 66"/>
                  <a:gd name="T62" fmla="*/ 90 w 102"/>
                  <a:gd name="T63" fmla="*/ 34 h 66"/>
                  <a:gd name="T64" fmla="*/ 98 w 102"/>
                  <a:gd name="T65" fmla="*/ 28 h 66"/>
                  <a:gd name="T66" fmla="*/ 102 w 102"/>
                  <a:gd name="T67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2" h="66">
                    <a:moveTo>
                      <a:pt x="102" y="26"/>
                    </a:moveTo>
                    <a:cubicBezTo>
                      <a:pt x="95" y="20"/>
                      <a:pt x="95" y="20"/>
                      <a:pt x="95" y="20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1" y="33"/>
                      <a:pt x="0" y="35"/>
                    </a:cubicBezTo>
                    <a:cubicBezTo>
                      <a:pt x="0" y="37"/>
                      <a:pt x="0" y="38"/>
                      <a:pt x="1" y="40"/>
                    </a:cubicBezTo>
                    <a:cubicBezTo>
                      <a:pt x="3" y="45"/>
                      <a:pt x="4" y="51"/>
                      <a:pt x="6" y="56"/>
                    </a:cubicBezTo>
                    <a:cubicBezTo>
                      <a:pt x="7" y="58"/>
                      <a:pt x="7" y="61"/>
                      <a:pt x="8" y="63"/>
                    </a:cubicBezTo>
                    <a:cubicBezTo>
                      <a:pt x="10" y="65"/>
                      <a:pt x="11" y="66"/>
                      <a:pt x="13" y="66"/>
                    </a:cubicBezTo>
                    <a:cubicBezTo>
                      <a:pt x="15" y="66"/>
                      <a:pt x="17" y="65"/>
                      <a:pt x="19" y="65"/>
                    </a:cubicBezTo>
                    <a:cubicBezTo>
                      <a:pt x="22" y="65"/>
                      <a:pt x="24" y="64"/>
                      <a:pt x="26" y="62"/>
                    </a:cubicBezTo>
                    <a:cubicBezTo>
                      <a:pt x="28" y="58"/>
                      <a:pt x="31" y="58"/>
                      <a:pt x="34" y="58"/>
                    </a:cubicBezTo>
                    <a:cubicBezTo>
                      <a:pt x="39" y="59"/>
                      <a:pt x="43" y="58"/>
                      <a:pt x="46" y="56"/>
                    </a:cubicBezTo>
                    <a:cubicBezTo>
                      <a:pt x="49" y="54"/>
                      <a:pt x="51" y="53"/>
                      <a:pt x="54" y="53"/>
                    </a:cubicBezTo>
                    <a:cubicBezTo>
                      <a:pt x="56" y="53"/>
                      <a:pt x="59" y="51"/>
                      <a:pt x="60" y="50"/>
                    </a:cubicBezTo>
                    <a:cubicBezTo>
                      <a:pt x="61" y="48"/>
                      <a:pt x="64" y="46"/>
                      <a:pt x="66" y="45"/>
                    </a:cubicBezTo>
                    <a:cubicBezTo>
                      <a:pt x="71" y="44"/>
                      <a:pt x="75" y="43"/>
                      <a:pt x="78" y="42"/>
                    </a:cubicBezTo>
                    <a:cubicBezTo>
                      <a:pt x="82" y="40"/>
                      <a:pt x="85" y="39"/>
                      <a:pt x="88" y="38"/>
                    </a:cubicBezTo>
                    <a:cubicBezTo>
                      <a:pt x="89" y="37"/>
                      <a:pt x="90" y="35"/>
                      <a:pt x="90" y="34"/>
                    </a:cubicBezTo>
                    <a:cubicBezTo>
                      <a:pt x="91" y="30"/>
                      <a:pt x="94" y="28"/>
                      <a:pt x="98" y="28"/>
                    </a:cubicBezTo>
                    <a:cubicBezTo>
                      <a:pt x="99" y="27"/>
                      <a:pt x="100" y="26"/>
                      <a:pt x="102" y="26"/>
                    </a:cubicBez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418"/>
              <p:cNvSpPr>
                <a:spLocks/>
              </p:cNvSpPr>
              <p:nvPr/>
            </p:nvSpPr>
            <p:spPr bwMode="auto">
              <a:xfrm>
                <a:off x="4424" y="2537"/>
                <a:ext cx="210" cy="135"/>
              </a:xfrm>
              <a:custGeom>
                <a:avLst/>
                <a:gdLst>
                  <a:gd name="T0" fmla="*/ 102 w 102"/>
                  <a:gd name="T1" fmla="*/ 26 h 66"/>
                  <a:gd name="T2" fmla="*/ 95 w 102"/>
                  <a:gd name="T3" fmla="*/ 20 h 66"/>
                  <a:gd name="T4" fmla="*/ 95 w 102"/>
                  <a:gd name="T5" fmla="*/ 15 h 66"/>
                  <a:gd name="T6" fmla="*/ 86 w 102"/>
                  <a:gd name="T7" fmla="*/ 5 h 66"/>
                  <a:gd name="T8" fmla="*/ 87 w 102"/>
                  <a:gd name="T9" fmla="*/ 0 h 66"/>
                  <a:gd name="T10" fmla="*/ 51 w 102"/>
                  <a:gd name="T11" fmla="*/ 10 h 66"/>
                  <a:gd name="T12" fmla="*/ 34 w 102"/>
                  <a:gd name="T13" fmla="*/ 34 h 66"/>
                  <a:gd name="T14" fmla="*/ 34 w 102"/>
                  <a:gd name="T15" fmla="*/ 25 h 66"/>
                  <a:gd name="T16" fmla="*/ 18 w 102"/>
                  <a:gd name="T17" fmla="*/ 18 h 66"/>
                  <a:gd name="T18" fmla="*/ 12 w 102"/>
                  <a:gd name="T19" fmla="*/ 18 h 66"/>
                  <a:gd name="T20" fmla="*/ 9 w 102"/>
                  <a:gd name="T21" fmla="*/ 15 h 66"/>
                  <a:gd name="T22" fmla="*/ 7 w 102"/>
                  <a:gd name="T23" fmla="*/ 17 h 66"/>
                  <a:gd name="T24" fmla="*/ 5 w 102"/>
                  <a:gd name="T25" fmla="*/ 20 h 66"/>
                  <a:gd name="T26" fmla="*/ 7 w 102"/>
                  <a:gd name="T27" fmla="*/ 24 h 66"/>
                  <a:gd name="T28" fmla="*/ 5 w 102"/>
                  <a:gd name="T29" fmla="*/ 25 h 66"/>
                  <a:gd name="T30" fmla="*/ 4 w 102"/>
                  <a:gd name="T31" fmla="*/ 28 h 66"/>
                  <a:gd name="T32" fmla="*/ 0 w 102"/>
                  <a:gd name="T33" fmla="*/ 27 h 66"/>
                  <a:gd name="T34" fmla="*/ 0 w 102"/>
                  <a:gd name="T35" fmla="*/ 35 h 66"/>
                  <a:gd name="T36" fmla="*/ 1 w 102"/>
                  <a:gd name="T37" fmla="*/ 40 h 66"/>
                  <a:gd name="T38" fmla="*/ 6 w 102"/>
                  <a:gd name="T39" fmla="*/ 56 h 66"/>
                  <a:gd name="T40" fmla="*/ 8 w 102"/>
                  <a:gd name="T41" fmla="*/ 63 h 66"/>
                  <a:gd name="T42" fmla="*/ 13 w 102"/>
                  <a:gd name="T43" fmla="*/ 66 h 66"/>
                  <a:gd name="T44" fmla="*/ 19 w 102"/>
                  <a:gd name="T45" fmla="*/ 65 h 66"/>
                  <a:gd name="T46" fmla="*/ 26 w 102"/>
                  <a:gd name="T47" fmla="*/ 62 h 66"/>
                  <a:gd name="T48" fmla="*/ 34 w 102"/>
                  <a:gd name="T49" fmla="*/ 58 h 66"/>
                  <a:gd name="T50" fmla="*/ 46 w 102"/>
                  <a:gd name="T51" fmla="*/ 56 h 66"/>
                  <a:gd name="T52" fmla="*/ 54 w 102"/>
                  <a:gd name="T53" fmla="*/ 53 h 66"/>
                  <a:gd name="T54" fmla="*/ 60 w 102"/>
                  <a:gd name="T55" fmla="*/ 50 h 66"/>
                  <a:gd name="T56" fmla="*/ 66 w 102"/>
                  <a:gd name="T57" fmla="*/ 45 h 66"/>
                  <a:gd name="T58" fmla="*/ 78 w 102"/>
                  <a:gd name="T59" fmla="*/ 42 h 66"/>
                  <a:gd name="T60" fmla="*/ 88 w 102"/>
                  <a:gd name="T61" fmla="*/ 38 h 66"/>
                  <a:gd name="T62" fmla="*/ 90 w 102"/>
                  <a:gd name="T63" fmla="*/ 34 h 66"/>
                  <a:gd name="T64" fmla="*/ 98 w 102"/>
                  <a:gd name="T65" fmla="*/ 28 h 66"/>
                  <a:gd name="T66" fmla="*/ 102 w 102"/>
                  <a:gd name="T67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2" h="66">
                    <a:moveTo>
                      <a:pt x="102" y="26"/>
                    </a:moveTo>
                    <a:cubicBezTo>
                      <a:pt x="95" y="20"/>
                      <a:pt x="95" y="20"/>
                      <a:pt x="95" y="20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1" y="33"/>
                      <a:pt x="0" y="35"/>
                    </a:cubicBezTo>
                    <a:cubicBezTo>
                      <a:pt x="0" y="37"/>
                      <a:pt x="0" y="38"/>
                      <a:pt x="1" y="40"/>
                    </a:cubicBezTo>
                    <a:cubicBezTo>
                      <a:pt x="3" y="45"/>
                      <a:pt x="4" y="51"/>
                      <a:pt x="6" y="56"/>
                    </a:cubicBezTo>
                    <a:cubicBezTo>
                      <a:pt x="7" y="58"/>
                      <a:pt x="7" y="61"/>
                      <a:pt x="8" y="63"/>
                    </a:cubicBezTo>
                    <a:cubicBezTo>
                      <a:pt x="10" y="65"/>
                      <a:pt x="11" y="66"/>
                      <a:pt x="13" y="66"/>
                    </a:cubicBezTo>
                    <a:cubicBezTo>
                      <a:pt x="15" y="66"/>
                      <a:pt x="17" y="65"/>
                      <a:pt x="19" y="65"/>
                    </a:cubicBezTo>
                    <a:cubicBezTo>
                      <a:pt x="22" y="65"/>
                      <a:pt x="24" y="64"/>
                      <a:pt x="26" y="62"/>
                    </a:cubicBezTo>
                    <a:cubicBezTo>
                      <a:pt x="28" y="58"/>
                      <a:pt x="31" y="58"/>
                      <a:pt x="34" y="58"/>
                    </a:cubicBezTo>
                    <a:cubicBezTo>
                      <a:pt x="39" y="59"/>
                      <a:pt x="43" y="58"/>
                      <a:pt x="46" y="56"/>
                    </a:cubicBezTo>
                    <a:cubicBezTo>
                      <a:pt x="49" y="54"/>
                      <a:pt x="51" y="53"/>
                      <a:pt x="54" y="53"/>
                    </a:cubicBezTo>
                    <a:cubicBezTo>
                      <a:pt x="56" y="53"/>
                      <a:pt x="59" y="51"/>
                      <a:pt x="60" y="50"/>
                    </a:cubicBezTo>
                    <a:cubicBezTo>
                      <a:pt x="61" y="48"/>
                      <a:pt x="64" y="46"/>
                      <a:pt x="66" y="45"/>
                    </a:cubicBezTo>
                    <a:cubicBezTo>
                      <a:pt x="71" y="44"/>
                      <a:pt x="75" y="43"/>
                      <a:pt x="78" y="42"/>
                    </a:cubicBezTo>
                    <a:cubicBezTo>
                      <a:pt x="82" y="40"/>
                      <a:pt x="85" y="39"/>
                      <a:pt x="88" y="38"/>
                    </a:cubicBezTo>
                    <a:cubicBezTo>
                      <a:pt x="89" y="37"/>
                      <a:pt x="90" y="35"/>
                      <a:pt x="90" y="34"/>
                    </a:cubicBezTo>
                    <a:cubicBezTo>
                      <a:pt x="91" y="30"/>
                      <a:pt x="94" y="28"/>
                      <a:pt x="98" y="28"/>
                    </a:cubicBezTo>
                    <a:cubicBezTo>
                      <a:pt x="99" y="27"/>
                      <a:pt x="100" y="26"/>
                      <a:pt x="102" y="26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419"/>
              <p:cNvSpPr>
                <a:spLocks/>
              </p:cNvSpPr>
              <p:nvPr/>
            </p:nvSpPr>
            <p:spPr bwMode="auto">
              <a:xfrm>
                <a:off x="4642" y="2584"/>
                <a:ext cx="12" cy="4"/>
              </a:xfrm>
              <a:custGeom>
                <a:avLst/>
                <a:gdLst>
                  <a:gd name="T0" fmla="*/ 6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4" y="1"/>
                      <a:pt x="2" y="2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420"/>
              <p:cNvSpPr>
                <a:spLocks/>
              </p:cNvSpPr>
              <p:nvPr/>
            </p:nvSpPr>
            <p:spPr bwMode="auto">
              <a:xfrm>
                <a:off x="4642" y="2584"/>
                <a:ext cx="12" cy="4"/>
              </a:xfrm>
              <a:custGeom>
                <a:avLst/>
                <a:gdLst>
                  <a:gd name="T0" fmla="*/ 6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4" y="1"/>
                      <a:pt x="2" y="2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421"/>
              <p:cNvSpPr>
                <a:spLocks/>
              </p:cNvSpPr>
              <p:nvPr/>
            </p:nvSpPr>
            <p:spPr bwMode="auto">
              <a:xfrm>
                <a:off x="4584" y="2393"/>
                <a:ext cx="95" cy="74"/>
              </a:xfrm>
              <a:custGeom>
                <a:avLst/>
                <a:gdLst>
                  <a:gd name="T0" fmla="*/ 36 w 46"/>
                  <a:gd name="T1" fmla="*/ 34 h 36"/>
                  <a:gd name="T2" fmla="*/ 44 w 46"/>
                  <a:gd name="T3" fmla="*/ 9 h 36"/>
                  <a:gd name="T4" fmla="*/ 46 w 46"/>
                  <a:gd name="T5" fmla="*/ 9 h 36"/>
                  <a:gd name="T6" fmla="*/ 46 w 46"/>
                  <a:gd name="T7" fmla="*/ 10 h 36"/>
                  <a:gd name="T8" fmla="*/ 45 w 46"/>
                  <a:gd name="T9" fmla="*/ 4 h 36"/>
                  <a:gd name="T10" fmla="*/ 43 w 46"/>
                  <a:gd name="T11" fmla="*/ 4 h 36"/>
                  <a:gd name="T12" fmla="*/ 42 w 46"/>
                  <a:gd name="T13" fmla="*/ 1 h 36"/>
                  <a:gd name="T14" fmla="*/ 41 w 46"/>
                  <a:gd name="T15" fmla="*/ 0 h 36"/>
                  <a:gd name="T16" fmla="*/ 30 w 46"/>
                  <a:gd name="T17" fmla="*/ 14 h 36"/>
                  <a:gd name="T18" fmla="*/ 18 w 46"/>
                  <a:gd name="T19" fmla="*/ 20 h 36"/>
                  <a:gd name="T20" fmla="*/ 7 w 46"/>
                  <a:gd name="T21" fmla="*/ 22 h 36"/>
                  <a:gd name="T22" fmla="*/ 2 w 46"/>
                  <a:gd name="T23" fmla="*/ 20 h 36"/>
                  <a:gd name="T24" fmla="*/ 1 w 46"/>
                  <a:gd name="T25" fmla="*/ 17 h 36"/>
                  <a:gd name="T26" fmla="*/ 0 w 46"/>
                  <a:gd name="T27" fmla="*/ 22 h 36"/>
                  <a:gd name="T28" fmla="*/ 3 w 46"/>
                  <a:gd name="T29" fmla="*/ 25 h 36"/>
                  <a:gd name="T30" fmla="*/ 5 w 46"/>
                  <a:gd name="T31" fmla="*/ 32 h 36"/>
                  <a:gd name="T32" fmla="*/ 32 w 46"/>
                  <a:gd name="T33" fmla="*/ 36 h 36"/>
                  <a:gd name="T34" fmla="*/ 36 w 46"/>
                  <a:gd name="T3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36">
                    <a:moveTo>
                      <a:pt x="36" y="34"/>
                    </a:moveTo>
                    <a:cubicBezTo>
                      <a:pt x="44" y="9"/>
                      <a:pt x="44" y="9"/>
                      <a:pt x="44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10"/>
                    </a:cubicBezTo>
                    <a:cubicBezTo>
                      <a:pt x="46" y="8"/>
                      <a:pt x="45" y="7"/>
                      <a:pt x="45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7" y="5"/>
                      <a:pt x="32" y="9"/>
                      <a:pt x="30" y="14"/>
                    </a:cubicBezTo>
                    <a:cubicBezTo>
                      <a:pt x="27" y="18"/>
                      <a:pt x="23" y="20"/>
                      <a:pt x="18" y="20"/>
                    </a:cubicBezTo>
                    <a:cubicBezTo>
                      <a:pt x="14" y="19"/>
                      <a:pt x="10" y="20"/>
                      <a:pt x="7" y="22"/>
                    </a:cubicBezTo>
                    <a:cubicBezTo>
                      <a:pt x="5" y="22"/>
                      <a:pt x="4" y="21"/>
                      <a:pt x="2" y="20"/>
                    </a:cubicBezTo>
                    <a:cubicBezTo>
                      <a:pt x="2" y="19"/>
                      <a:pt x="2" y="19"/>
                      <a:pt x="1" y="1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32" y="36"/>
                      <a:pt x="32" y="36"/>
                      <a:pt x="32" y="36"/>
                    </a:cubicBez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009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422"/>
              <p:cNvSpPr>
                <a:spLocks/>
              </p:cNvSpPr>
              <p:nvPr/>
            </p:nvSpPr>
            <p:spPr bwMode="auto">
              <a:xfrm>
                <a:off x="4584" y="2393"/>
                <a:ext cx="95" cy="74"/>
              </a:xfrm>
              <a:custGeom>
                <a:avLst/>
                <a:gdLst>
                  <a:gd name="T0" fmla="*/ 36 w 46"/>
                  <a:gd name="T1" fmla="*/ 34 h 36"/>
                  <a:gd name="T2" fmla="*/ 44 w 46"/>
                  <a:gd name="T3" fmla="*/ 9 h 36"/>
                  <a:gd name="T4" fmla="*/ 46 w 46"/>
                  <a:gd name="T5" fmla="*/ 9 h 36"/>
                  <a:gd name="T6" fmla="*/ 46 w 46"/>
                  <a:gd name="T7" fmla="*/ 10 h 36"/>
                  <a:gd name="T8" fmla="*/ 45 w 46"/>
                  <a:gd name="T9" fmla="*/ 4 h 36"/>
                  <a:gd name="T10" fmla="*/ 43 w 46"/>
                  <a:gd name="T11" fmla="*/ 4 h 36"/>
                  <a:gd name="T12" fmla="*/ 42 w 46"/>
                  <a:gd name="T13" fmla="*/ 1 h 36"/>
                  <a:gd name="T14" fmla="*/ 41 w 46"/>
                  <a:gd name="T15" fmla="*/ 0 h 36"/>
                  <a:gd name="T16" fmla="*/ 30 w 46"/>
                  <a:gd name="T17" fmla="*/ 14 h 36"/>
                  <a:gd name="T18" fmla="*/ 18 w 46"/>
                  <a:gd name="T19" fmla="*/ 20 h 36"/>
                  <a:gd name="T20" fmla="*/ 7 w 46"/>
                  <a:gd name="T21" fmla="*/ 22 h 36"/>
                  <a:gd name="T22" fmla="*/ 2 w 46"/>
                  <a:gd name="T23" fmla="*/ 20 h 36"/>
                  <a:gd name="T24" fmla="*/ 1 w 46"/>
                  <a:gd name="T25" fmla="*/ 17 h 36"/>
                  <a:gd name="T26" fmla="*/ 0 w 46"/>
                  <a:gd name="T27" fmla="*/ 22 h 36"/>
                  <a:gd name="T28" fmla="*/ 3 w 46"/>
                  <a:gd name="T29" fmla="*/ 25 h 36"/>
                  <a:gd name="T30" fmla="*/ 5 w 46"/>
                  <a:gd name="T31" fmla="*/ 32 h 36"/>
                  <a:gd name="T32" fmla="*/ 32 w 46"/>
                  <a:gd name="T33" fmla="*/ 36 h 36"/>
                  <a:gd name="T34" fmla="*/ 36 w 46"/>
                  <a:gd name="T3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36">
                    <a:moveTo>
                      <a:pt x="36" y="34"/>
                    </a:moveTo>
                    <a:cubicBezTo>
                      <a:pt x="44" y="9"/>
                      <a:pt x="44" y="9"/>
                      <a:pt x="44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10"/>
                    </a:cubicBezTo>
                    <a:cubicBezTo>
                      <a:pt x="46" y="8"/>
                      <a:pt x="45" y="7"/>
                      <a:pt x="45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7" y="5"/>
                      <a:pt x="32" y="9"/>
                      <a:pt x="30" y="14"/>
                    </a:cubicBezTo>
                    <a:cubicBezTo>
                      <a:pt x="27" y="18"/>
                      <a:pt x="23" y="20"/>
                      <a:pt x="18" y="20"/>
                    </a:cubicBezTo>
                    <a:cubicBezTo>
                      <a:pt x="14" y="19"/>
                      <a:pt x="10" y="20"/>
                      <a:pt x="7" y="22"/>
                    </a:cubicBezTo>
                    <a:cubicBezTo>
                      <a:pt x="5" y="22"/>
                      <a:pt x="4" y="21"/>
                      <a:pt x="2" y="20"/>
                    </a:cubicBezTo>
                    <a:cubicBezTo>
                      <a:pt x="2" y="19"/>
                      <a:pt x="2" y="19"/>
                      <a:pt x="1" y="1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32" y="36"/>
                      <a:pt x="32" y="36"/>
                      <a:pt x="32" y="36"/>
                    </a:cubicBezTo>
                    <a:lnTo>
                      <a:pt x="36" y="3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423"/>
              <p:cNvSpPr>
                <a:spLocks/>
              </p:cNvSpPr>
              <p:nvPr/>
            </p:nvSpPr>
            <p:spPr bwMode="auto">
              <a:xfrm>
                <a:off x="4679" y="2414"/>
                <a:ext cx="2" cy="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424"/>
              <p:cNvSpPr>
                <a:spLocks/>
              </p:cNvSpPr>
              <p:nvPr/>
            </p:nvSpPr>
            <p:spPr bwMode="auto">
              <a:xfrm>
                <a:off x="4679" y="2414"/>
                <a:ext cx="2" cy="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425"/>
              <p:cNvSpPr>
                <a:spLocks/>
              </p:cNvSpPr>
              <p:nvPr/>
            </p:nvSpPr>
            <p:spPr bwMode="auto">
              <a:xfrm>
                <a:off x="4681" y="2420"/>
                <a:ext cx="2" cy="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426"/>
              <p:cNvSpPr>
                <a:spLocks/>
              </p:cNvSpPr>
              <p:nvPr/>
            </p:nvSpPr>
            <p:spPr bwMode="auto">
              <a:xfrm>
                <a:off x="4681" y="2420"/>
                <a:ext cx="2" cy="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427"/>
              <p:cNvSpPr>
                <a:spLocks/>
              </p:cNvSpPr>
              <p:nvPr/>
            </p:nvSpPr>
            <p:spPr bwMode="auto">
              <a:xfrm>
                <a:off x="4667" y="2391"/>
                <a:ext cx="10" cy="10"/>
              </a:xfrm>
              <a:custGeom>
                <a:avLst/>
                <a:gdLst>
                  <a:gd name="T0" fmla="*/ 1 w 5"/>
                  <a:gd name="T1" fmla="*/ 1 h 5"/>
                  <a:gd name="T2" fmla="*/ 2 w 5"/>
                  <a:gd name="T3" fmla="*/ 2 h 5"/>
                  <a:gd name="T4" fmla="*/ 3 w 5"/>
                  <a:gd name="T5" fmla="*/ 5 h 5"/>
                  <a:gd name="T6" fmla="*/ 5 w 5"/>
                  <a:gd name="T7" fmla="*/ 5 h 5"/>
                  <a:gd name="T8" fmla="*/ 4 w 5"/>
                  <a:gd name="T9" fmla="*/ 1 h 5"/>
                  <a:gd name="T10" fmla="*/ 4 w 5"/>
                  <a:gd name="T11" fmla="*/ 0 h 5"/>
                  <a:gd name="T12" fmla="*/ 2 w 5"/>
                  <a:gd name="T13" fmla="*/ 1 h 5"/>
                  <a:gd name="T14" fmla="*/ 0 w 5"/>
                  <a:gd name="T15" fmla="*/ 2 h 5"/>
                  <a:gd name="T16" fmla="*/ 1 w 5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4" y="3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428"/>
              <p:cNvSpPr>
                <a:spLocks/>
              </p:cNvSpPr>
              <p:nvPr/>
            </p:nvSpPr>
            <p:spPr bwMode="auto">
              <a:xfrm>
                <a:off x="4667" y="2391"/>
                <a:ext cx="10" cy="10"/>
              </a:xfrm>
              <a:custGeom>
                <a:avLst/>
                <a:gdLst>
                  <a:gd name="T0" fmla="*/ 1 w 5"/>
                  <a:gd name="T1" fmla="*/ 1 h 5"/>
                  <a:gd name="T2" fmla="*/ 2 w 5"/>
                  <a:gd name="T3" fmla="*/ 2 h 5"/>
                  <a:gd name="T4" fmla="*/ 3 w 5"/>
                  <a:gd name="T5" fmla="*/ 5 h 5"/>
                  <a:gd name="T6" fmla="*/ 5 w 5"/>
                  <a:gd name="T7" fmla="*/ 5 h 5"/>
                  <a:gd name="T8" fmla="*/ 4 w 5"/>
                  <a:gd name="T9" fmla="*/ 1 h 5"/>
                  <a:gd name="T10" fmla="*/ 4 w 5"/>
                  <a:gd name="T11" fmla="*/ 0 h 5"/>
                  <a:gd name="T12" fmla="*/ 2 w 5"/>
                  <a:gd name="T13" fmla="*/ 1 h 5"/>
                  <a:gd name="T14" fmla="*/ 0 w 5"/>
                  <a:gd name="T15" fmla="*/ 2 h 5"/>
                  <a:gd name="T16" fmla="*/ 1 w 5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4" y="3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429"/>
              <p:cNvSpPr>
                <a:spLocks/>
              </p:cNvSpPr>
              <p:nvPr/>
            </p:nvSpPr>
            <p:spPr bwMode="auto">
              <a:xfrm>
                <a:off x="4566" y="2393"/>
                <a:ext cx="18" cy="33"/>
              </a:xfrm>
              <a:custGeom>
                <a:avLst/>
                <a:gdLst>
                  <a:gd name="T0" fmla="*/ 9 w 9"/>
                  <a:gd name="T1" fmla="*/ 15 h 16"/>
                  <a:gd name="T2" fmla="*/ 8 w 9"/>
                  <a:gd name="T3" fmla="*/ 4 h 16"/>
                  <a:gd name="T4" fmla="*/ 7 w 9"/>
                  <a:gd name="T5" fmla="*/ 2 h 16"/>
                  <a:gd name="T6" fmla="*/ 5 w 9"/>
                  <a:gd name="T7" fmla="*/ 0 h 16"/>
                  <a:gd name="T8" fmla="*/ 3 w 9"/>
                  <a:gd name="T9" fmla="*/ 2 h 16"/>
                  <a:gd name="T10" fmla="*/ 1 w 9"/>
                  <a:gd name="T11" fmla="*/ 5 h 16"/>
                  <a:gd name="T12" fmla="*/ 0 w 9"/>
                  <a:gd name="T13" fmla="*/ 7 h 16"/>
                  <a:gd name="T14" fmla="*/ 2 w 9"/>
                  <a:gd name="T15" fmla="*/ 14 h 16"/>
                  <a:gd name="T16" fmla="*/ 5 w 9"/>
                  <a:gd name="T17" fmla="*/ 15 h 16"/>
                  <a:gd name="T18" fmla="*/ 9 w 9"/>
                  <a:gd name="T19" fmla="*/ 16 h 16"/>
                  <a:gd name="T20" fmla="*/ 9 w 9"/>
                  <a:gd name="T2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6">
                    <a:moveTo>
                      <a:pt x="9" y="15"/>
                    </a:moveTo>
                    <a:cubicBezTo>
                      <a:pt x="8" y="12"/>
                      <a:pt x="8" y="7"/>
                      <a:pt x="8" y="4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5" y="0"/>
                      <a:pt x="3" y="1"/>
                      <a:pt x="3" y="2"/>
                    </a:cubicBezTo>
                    <a:cubicBezTo>
                      <a:pt x="2" y="2"/>
                      <a:pt x="2" y="4"/>
                      <a:pt x="1" y="5"/>
                    </a:cubicBezTo>
                    <a:cubicBezTo>
                      <a:pt x="1" y="6"/>
                      <a:pt x="0" y="6"/>
                      <a:pt x="0" y="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430"/>
              <p:cNvSpPr>
                <a:spLocks/>
              </p:cNvSpPr>
              <p:nvPr/>
            </p:nvSpPr>
            <p:spPr bwMode="auto">
              <a:xfrm>
                <a:off x="4566" y="2393"/>
                <a:ext cx="18" cy="33"/>
              </a:xfrm>
              <a:custGeom>
                <a:avLst/>
                <a:gdLst>
                  <a:gd name="T0" fmla="*/ 9 w 9"/>
                  <a:gd name="T1" fmla="*/ 15 h 16"/>
                  <a:gd name="T2" fmla="*/ 8 w 9"/>
                  <a:gd name="T3" fmla="*/ 4 h 16"/>
                  <a:gd name="T4" fmla="*/ 7 w 9"/>
                  <a:gd name="T5" fmla="*/ 2 h 16"/>
                  <a:gd name="T6" fmla="*/ 5 w 9"/>
                  <a:gd name="T7" fmla="*/ 0 h 16"/>
                  <a:gd name="T8" fmla="*/ 3 w 9"/>
                  <a:gd name="T9" fmla="*/ 2 h 16"/>
                  <a:gd name="T10" fmla="*/ 1 w 9"/>
                  <a:gd name="T11" fmla="*/ 5 h 16"/>
                  <a:gd name="T12" fmla="*/ 0 w 9"/>
                  <a:gd name="T13" fmla="*/ 7 h 16"/>
                  <a:gd name="T14" fmla="*/ 2 w 9"/>
                  <a:gd name="T15" fmla="*/ 14 h 16"/>
                  <a:gd name="T16" fmla="*/ 5 w 9"/>
                  <a:gd name="T17" fmla="*/ 15 h 16"/>
                  <a:gd name="T18" fmla="*/ 9 w 9"/>
                  <a:gd name="T19" fmla="*/ 16 h 16"/>
                  <a:gd name="T20" fmla="*/ 9 w 9"/>
                  <a:gd name="T2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6">
                    <a:moveTo>
                      <a:pt x="9" y="15"/>
                    </a:moveTo>
                    <a:cubicBezTo>
                      <a:pt x="8" y="12"/>
                      <a:pt x="8" y="7"/>
                      <a:pt x="8" y="4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5" y="0"/>
                      <a:pt x="3" y="1"/>
                      <a:pt x="3" y="2"/>
                    </a:cubicBezTo>
                    <a:cubicBezTo>
                      <a:pt x="2" y="2"/>
                      <a:pt x="2" y="4"/>
                      <a:pt x="1" y="5"/>
                    </a:cubicBezTo>
                    <a:cubicBezTo>
                      <a:pt x="1" y="6"/>
                      <a:pt x="0" y="6"/>
                      <a:pt x="0" y="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431"/>
              <p:cNvSpPr>
                <a:spLocks noEditPoints="1"/>
              </p:cNvSpPr>
              <p:nvPr/>
            </p:nvSpPr>
            <p:spPr bwMode="auto">
              <a:xfrm>
                <a:off x="4258" y="2266"/>
                <a:ext cx="413" cy="341"/>
              </a:xfrm>
              <a:custGeom>
                <a:avLst/>
                <a:gdLst>
                  <a:gd name="T0" fmla="*/ 184 w 201"/>
                  <a:gd name="T1" fmla="*/ 158 h 166"/>
                  <a:gd name="T2" fmla="*/ 184 w 201"/>
                  <a:gd name="T3" fmla="*/ 158 h 166"/>
                  <a:gd name="T4" fmla="*/ 191 w 201"/>
                  <a:gd name="T5" fmla="*/ 99 h 166"/>
                  <a:gd name="T6" fmla="*/ 162 w 201"/>
                  <a:gd name="T7" fmla="*/ 87 h 166"/>
                  <a:gd name="T8" fmla="*/ 160 w 201"/>
                  <a:gd name="T9" fmla="*/ 79 h 166"/>
                  <a:gd name="T10" fmla="*/ 159 w 201"/>
                  <a:gd name="T11" fmla="*/ 78 h 166"/>
                  <a:gd name="T12" fmla="*/ 153 w 201"/>
                  <a:gd name="T13" fmla="*/ 76 h 166"/>
                  <a:gd name="T14" fmla="*/ 148 w 201"/>
                  <a:gd name="T15" fmla="*/ 67 h 166"/>
                  <a:gd name="T16" fmla="*/ 140 w 201"/>
                  <a:gd name="T17" fmla="*/ 51 h 166"/>
                  <a:gd name="T18" fmla="*/ 131 w 201"/>
                  <a:gd name="T19" fmla="*/ 44 h 166"/>
                  <a:gd name="T20" fmla="*/ 120 w 201"/>
                  <a:gd name="T21" fmla="*/ 38 h 166"/>
                  <a:gd name="T22" fmla="*/ 112 w 201"/>
                  <a:gd name="T23" fmla="*/ 31 h 166"/>
                  <a:gd name="T24" fmla="*/ 48 w 201"/>
                  <a:gd name="T25" fmla="*/ 1 h 166"/>
                  <a:gd name="T26" fmla="*/ 36 w 201"/>
                  <a:gd name="T27" fmla="*/ 4 h 166"/>
                  <a:gd name="T28" fmla="*/ 32 w 201"/>
                  <a:gd name="T29" fmla="*/ 20 h 166"/>
                  <a:gd name="T30" fmla="*/ 28 w 201"/>
                  <a:gd name="T31" fmla="*/ 27 h 166"/>
                  <a:gd name="T32" fmla="*/ 14 w 201"/>
                  <a:gd name="T33" fmla="*/ 35 h 166"/>
                  <a:gd name="T34" fmla="*/ 0 w 201"/>
                  <a:gd name="T35" fmla="*/ 44 h 166"/>
                  <a:gd name="T36" fmla="*/ 6 w 201"/>
                  <a:gd name="T37" fmla="*/ 47 h 166"/>
                  <a:gd name="T38" fmla="*/ 20 w 201"/>
                  <a:gd name="T39" fmla="*/ 68 h 166"/>
                  <a:gd name="T40" fmla="*/ 30 w 201"/>
                  <a:gd name="T41" fmla="*/ 83 h 166"/>
                  <a:gd name="T42" fmla="*/ 41 w 201"/>
                  <a:gd name="T43" fmla="*/ 96 h 166"/>
                  <a:gd name="T44" fmla="*/ 43 w 201"/>
                  <a:gd name="T45" fmla="*/ 107 h 166"/>
                  <a:gd name="T46" fmla="*/ 57 w 201"/>
                  <a:gd name="T47" fmla="*/ 125 h 166"/>
                  <a:gd name="T48" fmla="*/ 70 w 201"/>
                  <a:gd name="T49" fmla="*/ 146 h 166"/>
                  <a:gd name="T50" fmla="*/ 80 w 201"/>
                  <a:gd name="T51" fmla="*/ 159 h 166"/>
                  <a:gd name="T52" fmla="*/ 85 w 201"/>
                  <a:gd name="T53" fmla="*/ 159 h 166"/>
                  <a:gd name="T54" fmla="*/ 88 w 201"/>
                  <a:gd name="T55" fmla="*/ 156 h 166"/>
                  <a:gd name="T56" fmla="*/ 88 w 201"/>
                  <a:gd name="T57" fmla="*/ 149 h 166"/>
                  <a:gd name="T58" fmla="*/ 93 w 201"/>
                  <a:gd name="T59" fmla="*/ 149 h 166"/>
                  <a:gd name="T60" fmla="*/ 116 w 201"/>
                  <a:gd name="T61" fmla="*/ 157 h 166"/>
                  <a:gd name="T62" fmla="*/ 133 w 201"/>
                  <a:gd name="T63" fmla="*/ 142 h 166"/>
                  <a:gd name="T64" fmla="*/ 196 w 201"/>
                  <a:gd name="T65" fmla="*/ 124 h 166"/>
                  <a:gd name="T66" fmla="*/ 195 w 201"/>
                  <a:gd name="T67" fmla="*/ 96 h 166"/>
                  <a:gd name="T68" fmla="*/ 200 w 201"/>
                  <a:gd name="T69" fmla="*/ 62 h 166"/>
                  <a:gd name="T70" fmla="*/ 200 w 201"/>
                  <a:gd name="T71" fmla="*/ 63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1" h="166">
                    <a:moveTo>
                      <a:pt x="184" y="158"/>
                    </a:moveTo>
                    <a:cubicBezTo>
                      <a:pt x="184" y="158"/>
                      <a:pt x="184" y="158"/>
                      <a:pt x="184" y="158"/>
                    </a:cubicBezTo>
                    <a:cubicBezTo>
                      <a:pt x="182" y="158"/>
                      <a:pt x="181" y="159"/>
                      <a:pt x="179" y="159"/>
                    </a:cubicBezTo>
                    <a:cubicBezTo>
                      <a:pt x="181" y="159"/>
                      <a:pt x="182" y="158"/>
                      <a:pt x="184" y="158"/>
                    </a:cubicBezTo>
                    <a:close/>
                    <a:moveTo>
                      <a:pt x="195" y="96"/>
                    </a:moveTo>
                    <a:cubicBezTo>
                      <a:pt x="191" y="99"/>
                      <a:pt x="191" y="99"/>
                      <a:pt x="191" y="99"/>
                    </a:cubicBezTo>
                    <a:cubicBezTo>
                      <a:pt x="164" y="94"/>
                      <a:pt x="164" y="94"/>
                      <a:pt x="164" y="94"/>
                    </a:cubicBezTo>
                    <a:cubicBezTo>
                      <a:pt x="162" y="87"/>
                      <a:pt x="162" y="87"/>
                      <a:pt x="162" y="87"/>
                    </a:cubicBezTo>
                    <a:cubicBezTo>
                      <a:pt x="159" y="84"/>
                      <a:pt x="159" y="84"/>
                      <a:pt x="159" y="84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59" y="79"/>
                      <a:pt x="159" y="79"/>
                      <a:pt x="159" y="78"/>
                    </a:cubicBezTo>
                    <a:cubicBezTo>
                      <a:pt x="156" y="77"/>
                      <a:pt x="156" y="77"/>
                      <a:pt x="156" y="77"/>
                    </a:cubicBezTo>
                    <a:cubicBezTo>
                      <a:pt x="153" y="76"/>
                      <a:pt x="153" y="76"/>
                      <a:pt x="153" y="76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0" y="69"/>
                      <a:pt x="148" y="69"/>
                      <a:pt x="148" y="67"/>
                    </a:cubicBezTo>
                    <a:cubicBezTo>
                      <a:pt x="146" y="66"/>
                      <a:pt x="145" y="64"/>
                      <a:pt x="145" y="61"/>
                    </a:cubicBezTo>
                    <a:cubicBezTo>
                      <a:pt x="144" y="57"/>
                      <a:pt x="142" y="54"/>
                      <a:pt x="140" y="51"/>
                    </a:cubicBezTo>
                    <a:cubicBezTo>
                      <a:pt x="138" y="49"/>
                      <a:pt x="136" y="47"/>
                      <a:pt x="134" y="46"/>
                    </a:cubicBezTo>
                    <a:cubicBezTo>
                      <a:pt x="133" y="45"/>
                      <a:pt x="132" y="44"/>
                      <a:pt x="131" y="44"/>
                    </a:cubicBezTo>
                    <a:cubicBezTo>
                      <a:pt x="130" y="41"/>
                      <a:pt x="128" y="38"/>
                      <a:pt x="127" y="35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12" y="31"/>
                      <a:pt x="112" y="31"/>
                      <a:pt x="112" y="31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4" y="44"/>
                      <a:pt x="5" y="46"/>
                      <a:pt x="6" y="47"/>
                    </a:cubicBezTo>
                    <a:cubicBezTo>
                      <a:pt x="7" y="48"/>
                      <a:pt x="8" y="49"/>
                      <a:pt x="9" y="51"/>
                    </a:cubicBezTo>
                    <a:cubicBezTo>
                      <a:pt x="13" y="56"/>
                      <a:pt x="16" y="62"/>
                      <a:pt x="20" y="68"/>
                    </a:cubicBezTo>
                    <a:cubicBezTo>
                      <a:pt x="23" y="71"/>
                      <a:pt x="25" y="74"/>
                      <a:pt x="25" y="78"/>
                    </a:cubicBezTo>
                    <a:cubicBezTo>
                      <a:pt x="26" y="80"/>
                      <a:pt x="27" y="82"/>
                      <a:pt x="30" y="83"/>
                    </a:cubicBezTo>
                    <a:cubicBezTo>
                      <a:pt x="35" y="84"/>
                      <a:pt x="38" y="87"/>
                      <a:pt x="39" y="92"/>
                    </a:cubicBezTo>
                    <a:cubicBezTo>
                      <a:pt x="40" y="94"/>
                      <a:pt x="40" y="94"/>
                      <a:pt x="41" y="96"/>
                    </a:cubicBezTo>
                    <a:cubicBezTo>
                      <a:pt x="43" y="99"/>
                      <a:pt x="43" y="101"/>
                      <a:pt x="43" y="104"/>
                    </a:cubicBezTo>
                    <a:cubicBezTo>
                      <a:pt x="43" y="105"/>
                      <a:pt x="43" y="106"/>
                      <a:pt x="43" y="107"/>
                    </a:cubicBezTo>
                    <a:cubicBezTo>
                      <a:pt x="43" y="113"/>
                      <a:pt x="47" y="118"/>
                      <a:pt x="51" y="122"/>
                    </a:cubicBezTo>
                    <a:cubicBezTo>
                      <a:pt x="53" y="123"/>
                      <a:pt x="55" y="124"/>
                      <a:pt x="57" y="125"/>
                    </a:cubicBezTo>
                    <a:cubicBezTo>
                      <a:pt x="60" y="127"/>
                      <a:pt x="63" y="130"/>
                      <a:pt x="64" y="134"/>
                    </a:cubicBezTo>
                    <a:cubicBezTo>
                      <a:pt x="65" y="139"/>
                      <a:pt x="68" y="142"/>
                      <a:pt x="70" y="146"/>
                    </a:cubicBezTo>
                    <a:cubicBezTo>
                      <a:pt x="73" y="149"/>
                      <a:pt x="76" y="152"/>
                      <a:pt x="78" y="154"/>
                    </a:cubicBezTo>
                    <a:cubicBezTo>
                      <a:pt x="79" y="156"/>
                      <a:pt x="80" y="157"/>
                      <a:pt x="80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5" y="159"/>
                      <a:pt x="85" y="159"/>
                    </a:cubicBezTo>
                    <a:cubicBezTo>
                      <a:pt x="85" y="157"/>
                      <a:pt x="85" y="157"/>
                      <a:pt x="85" y="157"/>
                    </a:cubicBezTo>
                    <a:cubicBezTo>
                      <a:pt x="88" y="156"/>
                      <a:pt x="88" y="156"/>
                      <a:pt x="88" y="15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90" y="147"/>
                      <a:pt x="90" y="147"/>
                      <a:pt x="90" y="147"/>
                    </a:cubicBezTo>
                    <a:cubicBezTo>
                      <a:pt x="93" y="149"/>
                      <a:pt x="93" y="149"/>
                      <a:pt x="93" y="149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116" y="157"/>
                      <a:pt x="116" y="157"/>
                      <a:pt x="116" y="157"/>
                    </a:cubicBezTo>
                    <a:cubicBezTo>
                      <a:pt x="116" y="166"/>
                      <a:pt x="116" y="166"/>
                      <a:pt x="116" y="166"/>
                    </a:cubicBezTo>
                    <a:cubicBezTo>
                      <a:pt x="133" y="142"/>
                      <a:pt x="133" y="142"/>
                      <a:pt x="133" y="142"/>
                    </a:cubicBezTo>
                    <a:cubicBezTo>
                      <a:pt x="169" y="132"/>
                      <a:pt x="169" y="132"/>
                      <a:pt x="169" y="132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197" y="102"/>
                      <a:pt x="197" y="102"/>
                      <a:pt x="197" y="102"/>
                    </a:cubicBezTo>
                    <a:cubicBezTo>
                      <a:pt x="195" y="96"/>
                      <a:pt x="195" y="96"/>
                      <a:pt x="195" y="96"/>
                    </a:cubicBezTo>
                    <a:close/>
                    <a:moveTo>
                      <a:pt x="200" y="63"/>
                    </a:moveTo>
                    <a:cubicBezTo>
                      <a:pt x="200" y="63"/>
                      <a:pt x="200" y="63"/>
                      <a:pt x="200" y="62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201" y="62"/>
                      <a:pt x="200" y="62"/>
                      <a:pt x="200" y="6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432"/>
              <p:cNvSpPr>
                <a:spLocks noEditPoints="1"/>
              </p:cNvSpPr>
              <p:nvPr/>
            </p:nvSpPr>
            <p:spPr bwMode="auto">
              <a:xfrm>
                <a:off x="4258" y="2266"/>
                <a:ext cx="413" cy="341"/>
              </a:xfrm>
              <a:custGeom>
                <a:avLst/>
                <a:gdLst>
                  <a:gd name="T0" fmla="*/ 184 w 201"/>
                  <a:gd name="T1" fmla="*/ 158 h 166"/>
                  <a:gd name="T2" fmla="*/ 184 w 201"/>
                  <a:gd name="T3" fmla="*/ 158 h 166"/>
                  <a:gd name="T4" fmla="*/ 191 w 201"/>
                  <a:gd name="T5" fmla="*/ 99 h 166"/>
                  <a:gd name="T6" fmla="*/ 162 w 201"/>
                  <a:gd name="T7" fmla="*/ 87 h 166"/>
                  <a:gd name="T8" fmla="*/ 160 w 201"/>
                  <a:gd name="T9" fmla="*/ 79 h 166"/>
                  <a:gd name="T10" fmla="*/ 159 w 201"/>
                  <a:gd name="T11" fmla="*/ 78 h 166"/>
                  <a:gd name="T12" fmla="*/ 153 w 201"/>
                  <a:gd name="T13" fmla="*/ 76 h 166"/>
                  <a:gd name="T14" fmla="*/ 148 w 201"/>
                  <a:gd name="T15" fmla="*/ 67 h 166"/>
                  <a:gd name="T16" fmla="*/ 140 w 201"/>
                  <a:gd name="T17" fmla="*/ 51 h 166"/>
                  <a:gd name="T18" fmla="*/ 131 w 201"/>
                  <a:gd name="T19" fmla="*/ 44 h 166"/>
                  <a:gd name="T20" fmla="*/ 120 w 201"/>
                  <a:gd name="T21" fmla="*/ 38 h 166"/>
                  <a:gd name="T22" fmla="*/ 112 w 201"/>
                  <a:gd name="T23" fmla="*/ 31 h 166"/>
                  <a:gd name="T24" fmla="*/ 48 w 201"/>
                  <a:gd name="T25" fmla="*/ 1 h 166"/>
                  <a:gd name="T26" fmla="*/ 36 w 201"/>
                  <a:gd name="T27" fmla="*/ 4 h 166"/>
                  <a:gd name="T28" fmla="*/ 32 w 201"/>
                  <a:gd name="T29" fmla="*/ 20 h 166"/>
                  <a:gd name="T30" fmla="*/ 28 w 201"/>
                  <a:gd name="T31" fmla="*/ 27 h 166"/>
                  <a:gd name="T32" fmla="*/ 14 w 201"/>
                  <a:gd name="T33" fmla="*/ 35 h 166"/>
                  <a:gd name="T34" fmla="*/ 0 w 201"/>
                  <a:gd name="T35" fmla="*/ 44 h 166"/>
                  <a:gd name="T36" fmla="*/ 6 w 201"/>
                  <a:gd name="T37" fmla="*/ 47 h 166"/>
                  <a:gd name="T38" fmla="*/ 20 w 201"/>
                  <a:gd name="T39" fmla="*/ 68 h 166"/>
                  <a:gd name="T40" fmla="*/ 30 w 201"/>
                  <a:gd name="T41" fmla="*/ 83 h 166"/>
                  <a:gd name="T42" fmla="*/ 41 w 201"/>
                  <a:gd name="T43" fmla="*/ 96 h 166"/>
                  <a:gd name="T44" fmla="*/ 43 w 201"/>
                  <a:gd name="T45" fmla="*/ 107 h 166"/>
                  <a:gd name="T46" fmla="*/ 57 w 201"/>
                  <a:gd name="T47" fmla="*/ 125 h 166"/>
                  <a:gd name="T48" fmla="*/ 70 w 201"/>
                  <a:gd name="T49" fmla="*/ 146 h 166"/>
                  <a:gd name="T50" fmla="*/ 80 w 201"/>
                  <a:gd name="T51" fmla="*/ 159 h 166"/>
                  <a:gd name="T52" fmla="*/ 85 w 201"/>
                  <a:gd name="T53" fmla="*/ 159 h 166"/>
                  <a:gd name="T54" fmla="*/ 88 w 201"/>
                  <a:gd name="T55" fmla="*/ 156 h 166"/>
                  <a:gd name="T56" fmla="*/ 88 w 201"/>
                  <a:gd name="T57" fmla="*/ 149 h 166"/>
                  <a:gd name="T58" fmla="*/ 93 w 201"/>
                  <a:gd name="T59" fmla="*/ 149 h 166"/>
                  <a:gd name="T60" fmla="*/ 116 w 201"/>
                  <a:gd name="T61" fmla="*/ 157 h 166"/>
                  <a:gd name="T62" fmla="*/ 133 w 201"/>
                  <a:gd name="T63" fmla="*/ 142 h 166"/>
                  <a:gd name="T64" fmla="*/ 196 w 201"/>
                  <a:gd name="T65" fmla="*/ 124 h 166"/>
                  <a:gd name="T66" fmla="*/ 195 w 201"/>
                  <a:gd name="T67" fmla="*/ 96 h 166"/>
                  <a:gd name="T68" fmla="*/ 200 w 201"/>
                  <a:gd name="T69" fmla="*/ 62 h 166"/>
                  <a:gd name="T70" fmla="*/ 200 w 201"/>
                  <a:gd name="T71" fmla="*/ 63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1" h="166">
                    <a:moveTo>
                      <a:pt x="184" y="158"/>
                    </a:moveTo>
                    <a:cubicBezTo>
                      <a:pt x="184" y="158"/>
                      <a:pt x="184" y="158"/>
                      <a:pt x="184" y="158"/>
                    </a:cubicBezTo>
                    <a:cubicBezTo>
                      <a:pt x="182" y="158"/>
                      <a:pt x="181" y="159"/>
                      <a:pt x="179" y="159"/>
                    </a:cubicBezTo>
                    <a:cubicBezTo>
                      <a:pt x="181" y="159"/>
                      <a:pt x="182" y="158"/>
                      <a:pt x="184" y="158"/>
                    </a:cubicBezTo>
                    <a:close/>
                    <a:moveTo>
                      <a:pt x="195" y="96"/>
                    </a:moveTo>
                    <a:cubicBezTo>
                      <a:pt x="191" y="99"/>
                      <a:pt x="191" y="99"/>
                      <a:pt x="191" y="99"/>
                    </a:cubicBezTo>
                    <a:cubicBezTo>
                      <a:pt x="164" y="94"/>
                      <a:pt x="164" y="94"/>
                      <a:pt x="164" y="94"/>
                    </a:cubicBezTo>
                    <a:cubicBezTo>
                      <a:pt x="162" y="87"/>
                      <a:pt x="162" y="87"/>
                      <a:pt x="162" y="87"/>
                    </a:cubicBezTo>
                    <a:cubicBezTo>
                      <a:pt x="159" y="84"/>
                      <a:pt x="159" y="84"/>
                      <a:pt x="159" y="84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59" y="79"/>
                      <a:pt x="159" y="79"/>
                      <a:pt x="159" y="78"/>
                    </a:cubicBezTo>
                    <a:cubicBezTo>
                      <a:pt x="156" y="77"/>
                      <a:pt x="156" y="77"/>
                      <a:pt x="156" y="77"/>
                    </a:cubicBezTo>
                    <a:cubicBezTo>
                      <a:pt x="153" y="76"/>
                      <a:pt x="153" y="76"/>
                      <a:pt x="153" y="76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0" y="69"/>
                      <a:pt x="148" y="69"/>
                      <a:pt x="148" y="67"/>
                    </a:cubicBezTo>
                    <a:cubicBezTo>
                      <a:pt x="146" y="66"/>
                      <a:pt x="145" y="64"/>
                      <a:pt x="145" y="61"/>
                    </a:cubicBezTo>
                    <a:cubicBezTo>
                      <a:pt x="144" y="57"/>
                      <a:pt x="142" y="54"/>
                      <a:pt x="140" y="51"/>
                    </a:cubicBezTo>
                    <a:cubicBezTo>
                      <a:pt x="138" y="49"/>
                      <a:pt x="136" y="47"/>
                      <a:pt x="134" y="46"/>
                    </a:cubicBezTo>
                    <a:cubicBezTo>
                      <a:pt x="133" y="45"/>
                      <a:pt x="132" y="44"/>
                      <a:pt x="131" y="44"/>
                    </a:cubicBezTo>
                    <a:cubicBezTo>
                      <a:pt x="130" y="41"/>
                      <a:pt x="128" y="38"/>
                      <a:pt x="127" y="35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12" y="31"/>
                      <a:pt x="112" y="31"/>
                      <a:pt x="112" y="31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4" y="44"/>
                      <a:pt x="5" y="46"/>
                      <a:pt x="6" y="47"/>
                    </a:cubicBezTo>
                    <a:cubicBezTo>
                      <a:pt x="7" y="48"/>
                      <a:pt x="8" y="49"/>
                      <a:pt x="9" y="51"/>
                    </a:cubicBezTo>
                    <a:cubicBezTo>
                      <a:pt x="13" y="56"/>
                      <a:pt x="16" y="62"/>
                      <a:pt x="20" y="68"/>
                    </a:cubicBezTo>
                    <a:cubicBezTo>
                      <a:pt x="23" y="71"/>
                      <a:pt x="25" y="74"/>
                      <a:pt x="25" y="78"/>
                    </a:cubicBezTo>
                    <a:cubicBezTo>
                      <a:pt x="26" y="80"/>
                      <a:pt x="27" y="82"/>
                      <a:pt x="30" y="83"/>
                    </a:cubicBezTo>
                    <a:cubicBezTo>
                      <a:pt x="35" y="84"/>
                      <a:pt x="38" y="87"/>
                      <a:pt x="39" y="92"/>
                    </a:cubicBezTo>
                    <a:cubicBezTo>
                      <a:pt x="40" y="94"/>
                      <a:pt x="40" y="94"/>
                      <a:pt x="41" y="96"/>
                    </a:cubicBezTo>
                    <a:cubicBezTo>
                      <a:pt x="43" y="99"/>
                      <a:pt x="43" y="101"/>
                      <a:pt x="43" y="104"/>
                    </a:cubicBezTo>
                    <a:cubicBezTo>
                      <a:pt x="43" y="105"/>
                      <a:pt x="43" y="106"/>
                      <a:pt x="43" y="107"/>
                    </a:cubicBezTo>
                    <a:cubicBezTo>
                      <a:pt x="43" y="113"/>
                      <a:pt x="47" y="118"/>
                      <a:pt x="51" y="122"/>
                    </a:cubicBezTo>
                    <a:cubicBezTo>
                      <a:pt x="53" y="123"/>
                      <a:pt x="55" y="124"/>
                      <a:pt x="57" y="125"/>
                    </a:cubicBezTo>
                    <a:cubicBezTo>
                      <a:pt x="60" y="127"/>
                      <a:pt x="63" y="130"/>
                      <a:pt x="64" y="134"/>
                    </a:cubicBezTo>
                    <a:cubicBezTo>
                      <a:pt x="65" y="139"/>
                      <a:pt x="68" y="142"/>
                      <a:pt x="70" y="146"/>
                    </a:cubicBezTo>
                    <a:cubicBezTo>
                      <a:pt x="73" y="149"/>
                      <a:pt x="76" y="152"/>
                      <a:pt x="78" y="154"/>
                    </a:cubicBezTo>
                    <a:cubicBezTo>
                      <a:pt x="79" y="156"/>
                      <a:pt x="80" y="157"/>
                      <a:pt x="80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5" y="159"/>
                      <a:pt x="85" y="159"/>
                    </a:cubicBezTo>
                    <a:cubicBezTo>
                      <a:pt x="85" y="157"/>
                      <a:pt x="85" y="157"/>
                      <a:pt x="85" y="157"/>
                    </a:cubicBezTo>
                    <a:cubicBezTo>
                      <a:pt x="88" y="156"/>
                      <a:pt x="88" y="156"/>
                      <a:pt x="88" y="15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90" y="147"/>
                      <a:pt x="90" y="147"/>
                      <a:pt x="90" y="147"/>
                    </a:cubicBezTo>
                    <a:cubicBezTo>
                      <a:pt x="93" y="149"/>
                      <a:pt x="93" y="149"/>
                      <a:pt x="93" y="149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116" y="157"/>
                      <a:pt x="116" y="157"/>
                      <a:pt x="116" y="157"/>
                    </a:cubicBezTo>
                    <a:cubicBezTo>
                      <a:pt x="116" y="166"/>
                      <a:pt x="116" y="166"/>
                      <a:pt x="116" y="166"/>
                    </a:cubicBezTo>
                    <a:cubicBezTo>
                      <a:pt x="133" y="142"/>
                      <a:pt x="133" y="142"/>
                      <a:pt x="133" y="142"/>
                    </a:cubicBezTo>
                    <a:cubicBezTo>
                      <a:pt x="169" y="132"/>
                      <a:pt x="169" y="132"/>
                      <a:pt x="169" y="132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197" y="102"/>
                      <a:pt x="197" y="102"/>
                      <a:pt x="197" y="102"/>
                    </a:cubicBezTo>
                    <a:cubicBezTo>
                      <a:pt x="195" y="96"/>
                      <a:pt x="195" y="96"/>
                      <a:pt x="195" y="96"/>
                    </a:cubicBezTo>
                    <a:close/>
                    <a:moveTo>
                      <a:pt x="200" y="63"/>
                    </a:moveTo>
                    <a:cubicBezTo>
                      <a:pt x="200" y="63"/>
                      <a:pt x="200" y="63"/>
                      <a:pt x="200" y="62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201" y="62"/>
                      <a:pt x="200" y="62"/>
                      <a:pt x="200" y="6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433"/>
              <p:cNvSpPr>
                <a:spLocks/>
              </p:cNvSpPr>
              <p:nvPr/>
            </p:nvSpPr>
            <p:spPr bwMode="auto">
              <a:xfrm>
                <a:off x="4484" y="2311"/>
                <a:ext cx="33" cy="33"/>
              </a:xfrm>
              <a:custGeom>
                <a:avLst/>
                <a:gdLst>
                  <a:gd name="T0" fmla="*/ 16 w 16"/>
                  <a:gd name="T1" fmla="*/ 13 h 16"/>
                  <a:gd name="T2" fmla="*/ 14 w 16"/>
                  <a:gd name="T3" fmla="*/ 9 h 16"/>
                  <a:gd name="T4" fmla="*/ 14 w 16"/>
                  <a:gd name="T5" fmla="*/ 6 h 16"/>
                  <a:gd name="T6" fmla="*/ 15 w 16"/>
                  <a:gd name="T7" fmla="*/ 2 h 16"/>
                  <a:gd name="T8" fmla="*/ 16 w 16"/>
                  <a:gd name="T9" fmla="*/ 1 h 16"/>
                  <a:gd name="T10" fmla="*/ 13 w 16"/>
                  <a:gd name="T11" fmla="*/ 0 h 16"/>
                  <a:gd name="T12" fmla="*/ 11 w 16"/>
                  <a:gd name="T13" fmla="*/ 1 h 16"/>
                  <a:gd name="T14" fmla="*/ 8 w 16"/>
                  <a:gd name="T15" fmla="*/ 0 h 16"/>
                  <a:gd name="T16" fmla="*/ 4 w 16"/>
                  <a:gd name="T17" fmla="*/ 2 h 16"/>
                  <a:gd name="T18" fmla="*/ 0 w 16"/>
                  <a:gd name="T19" fmla="*/ 10 h 16"/>
                  <a:gd name="T20" fmla="*/ 2 w 16"/>
                  <a:gd name="T21" fmla="*/ 9 h 16"/>
                  <a:gd name="T22" fmla="*/ 9 w 16"/>
                  <a:gd name="T23" fmla="*/ 13 h 16"/>
                  <a:gd name="T24" fmla="*/ 9 w 16"/>
                  <a:gd name="T25" fmla="*/ 16 h 16"/>
                  <a:gd name="T26" fmla="*/ 16 w 16"/>
                  <a:gd name="T2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6">
                    <a:moveTo>
                      <a:pt x="16" y="13"/>
                    </a:moveTo>
                    <a:cubicBezTo>
                      <a:pt x="16" y="12"/>
                      <a:pt x="15" y="11"/>
                      <a:pt x="14" y="9"/>
                    </a:cubicBezTo>
                    <a:cubicBezTo>
                      <a:pt x="14" y="9"/>
                      <a:pt x="14" y="7"/>
                      <a:pt x="14" y="6"/>
                    </a:cubicBezTo>
                    <a:cubicBezTo>
                      <a:pt x="14" y="5"/>
                      <a:pt x="14" y="3"/>
                      <a:pt x="15" y="2"/>
                    </a:cubicBezTo>
                    <a:cubicBezTo>
                      <a:pt x="15" y="2"/>
                      <a:pt x="15" y="1"/>
                      <a:pt x="16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6"/>
                      <a:pt x="9" y="16"/>
                      <a:pt x="9" y="16"/>
                    </a:cubicBez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434"/>
              <p:cNvSpPr>
                <a:spLocks/>
              </p:cNvSpPr>
              <p:nvPr/>
            </p:nvSpPr>
            <p:spPr bwMode="auto">
              <a:xfrm>
                <a:off x="4484" y="2311"/>
                <a:ext cx="33" cy="33"/>
              </a:xfrm>
              <a:custGeom>
                <a:avLst/>
                <a:gdLst>
                  <a:gd name="T0" fmla="*/ 16 w 16"/>
                  <a:gd name="T1" fmla="*/ 13 h 16"/>
                  <a:gd name="T2" fmla="*/ 14 w 16"/>
                  <a:gd name="T3" fmla="*/ 9 h 16"/>
                  <a:gd name="T4" fmla="*/ 14 w 16"/>
                  <a:gd name="T5" fmla="*/ 6 h 16"/>
                  <a:gd name="T6" fmla="*/ 15 w 16"/>
                  <a:gd name="T7" fmla="*/ 2 h 16"/>
                  <a:gd name="T8" fmla="*/ 16 w 16"/>
                  <a:gd name="T9" fmla="*/ 1 h 16"/>
                  <a:gd name="T10" fmla="*/ 13 w 16"/>
                  <a:gd name="T11" fmla="*/ 0 h 16"/>
                  <a:gd name="T12" fmla="*/ 11 w 16"/>
                  <a:gd name="T13" fmla="*/ 1 h 16"/>
                  <a:gd name="T14" fmla="*/ 8 w 16"/>
                  <a:gd name="T15" fmla="*/ 0 h 16"/>
                  <a:gd name="T16" fmla="*/ 4 w 16"/>
                  <a:gd name="T17" fmla="*/ 2 h 16"/>
                  <a:gd name="T18" fmla="*/ 0 w 16"/>
                  <a:gd name="T19" fmla="*/ 10 h 16"/>
                  <a:gd name="T20" fmla="*/ 2 w 16"/>
                  <a:gd name="T21" fmla="*/ 9 h 16"/>
                  <a:gd name="T22" fmla="*/ 9 w 16"/>
                  <a:gd name="T23" fmla="*/ 13 h 16"/>
                  <a:gd name="T24" fmla="*/ 9 w 16"/>
                  <a:gd name="T25" fmla="*/ 16 h 16"/>
                  <a:gd name="T26" fmla="*/ 16 w 16"/>
                  <a:gd name="T2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6">
                    <a:moveTo>
                      <a:pt x="16" y="13"/>
                    </a:moveTo>
                    <a:cubicBezTo>
                      <a:pt x="16" y="12"/>
                      <a:pt x="15" y="11"/>
                      <a:pt x="14" y="9"/>
                    </a:cubicBezTo>
                    <a:cubicBezTo>
                      <a:pt x="14" y="9"/>
                      <a:pt x="14" y="7"/>
                      <a:pt x="14" y="6"/>
                    </a:cubicBezTo>
                    <a:cubicBezTo>
                      <a:pt x="14" y="5"/>
                      <a:pt x="14" y="3"/>
                      <a:pt x="15" y="2"/>
                    </a:cubicBezTo>
                    <a:cubicBezTo>
                      <a:pt x="15" y="2"/>
                      <a:pt x="15" y="1"/>
                      <a:pt x="16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6"/>
                      <a:pt x="9" y="16"/>
                      <a:pt x="9" y="16"/>
                    </a:cubicBezTo>
                    <a:lnTo>
                      <a:pt x="16" y="1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435"/>
              <p:cNvSpPr>
                <a:spLocks/>
              </p:cNvSpPr>
              <p:nvPr/>
            </p:nvSpPr>
            <p:spPr bwMode="auto">
              <a:xfrm>
                <a:off x="4262" y="2241"/>
                <a:ext cx="78" cy="97"/>
              </a:xfrm>
              <a:custGeom>
                <a:avLst/>
                <a:gdLst>
                  <a:gd name="T0" fmla="*/ 68 w 78"/>
                  <a:gd name="T1" fmla="*/ 0 h 97"/>
                  <a:gd name="T2" fmla="*/ 68 w 78"/>
                  <a:gd name="T3" fmla="*/ 0 h 97"/>
                  <a:gd name="T4" fmla="*/ 29 w 78"/>
                  <a:gd name="T5" fmla="*/ 23 h 97"/>
                  <a:gd name="T6" fmla="*/ 25 w 78"/>
                  <a:gd name="T7" fmla="*/ 21 h 97"/>
                  <a:gd name="T8" fmla="*/ 21 w 78"/>
                  <a:gd name="T9" fmla="*/ 18 h 97"/>
                  <a:gd name="T10" fmla="*/ 12 w 78"/>
                  <a:gd name="T11" fmla="*/ 16 h 97"/>
                  <a:gd name="T12" fmla="*/ 15 w 78"/>
                  <a:gd name="T13" fmla="*/ 12 h 97"/>
                  <a:gd name="T14" fmla="*/ 12 w 78"/>
                  <a:gd name="T15" fmla="*/ 16 h 97"/>
                  <a:gd name="T16" fmla="*/ 12 w 78"/>
                  <a:gd name="T17" fmla="*/ 16 h 97"/>
                  <a:gd name="T18" fmla="*/ 8 w 78"/>
                  <a:gd name="T19" fmla="*/ 21 h 97"/>
                  <a:gd name="T20" fmla="*/ 8 w 78"/>
                  <a:gd name="T21" fmla="*/ 23 h 97"/>
                  <a:gd name="T22" fmla="*/ 8 w 78"/>
                  <a:gd name="T23" fmla="*/ 27 h 97"/>
                  <a:gd name="T24" fmla="*/ 8 w 78"/>
                  <a:gd name="T25" fmla="*/ 29 h 97"/>
                  <a:gd name="T26" fmla="*/ 8 w 78"/>
                  <a:gd name="T27" fmla="*/ 35 h 97"/>
                  <a:gd name="T28" fmla="*/ 4 w 78"/>
                  <a:gd name="T29" fmla="*/ 35 h 97"/>
                  <a:gd name="T30" fmla="*/ 4 w 78"/>
                  <a:gd name="T31" fmla="*/ 45 h 97"/>
                  <a:gd name="T32" fmla="*/ 4 w 78"/>
                  <a:gd name="T33" fmla="*/ 45 h 97"/>
                  <a:gd name="T34" fmla="*/ 4 w 78"/>
                  <a:gd name="T35" fmla="*/ 45 h 97"/>
                  <a:gd name="T36" fmla="*/ 4 w 78"/>
                  <a:gd name="T37" fmla="*/ 51 h 97"/>
                  <a:gd name="T38" fmla="*/ 4 w 78"/>
                  <a:gd name="T39" fmla="*/ 60 h 97"/>
                  <a:gd name="T40" fmla="*/ 4 w 78"/>
                  <a:gd name="T41" fmla="*/ 64 h 97"/>
                  <a:gd name="T42" fmla="*/ 4 w 78"/>
                  <a:gd name="T43" fmla="*/ 64 h 97"/>
                  <a:gd name="T44" fmla="*/ 4 w 78"/>
                  <a:gd name="T45" fmla="*/ 68 h 97"/>
                  <a:gd name="T46" fmla="*/ 2 w 78"/>
                  <a:gd name="T47" fmla="*/ 74 h 97"/>
                  <a:gd name="T48" fmla="*/ 2 w 78"/>
                  <a:gd name="T49" fmla="*/ 78 h 97"/>
                  <a:gd name="T50" fmla="*/ 2 w 78"/>
                  <a:gd name="T51" fmla="*/ 80 h 97"/>
                  <a:gd name="T52" fmla="*/ 2 w 78"/>
                  <a:gd name="T53" fmla="*/ 84 h 97"/>
                  <a:gd name="T54" fmla="*/ 2 w 78"/>
                  <a:gd name="T55" fmla="*/ 86 h 97"/>
                  <a:gd name="T56" fmla="*/ 0 w 78"/>
                  <a:gd name="T57" fmla="*/ 90 h 97"/>
                  <a:gd name="T58" fmla="*/ 0 w 78"/>
                  <a:gd name="T59" fmla="*/ 92 h 97"/>
                  <a:gd name="T60" fmla="*/ 25 w 78"/>
                  <a:gd name="T61" fmla="*/ 97 h 97"/>
                  <a:gd name="T62" fmla="*/ 29 w 78"/>
                  <a:gd name="T63" fmla="*/ 90 h 97"/>
                  <a:gd name="T64" fmla="*/ 37 w 78"/>
                  <a:gd name="T65" fmla="*/ 84 h 97"/>
                  <a:gd name="T66" fmla="*/ 51 w 78"/>
                  <a:gd name="T67" fmla="*/ 80 h 97"/>
                  <a:gd name="T68" fmla="*/ 56 w 78"/>
                  <a:gd name="T69" fmla="*/ 78 h 97"/>
                  <a:gd name="T70" fmla="*/ 56 w 78"/>
                  <a:gd name="T71" fmla="*/ 76 h 97"/>
                  <a:gd name="T72" fmla="*/ 62 w 78"/>
                  <a:gd name="T73" fmla="*/ 66 h 97"/>
                  <a:gd name="T74" fmla="*/ 41 w 78"/>
                  <a:gd name="T75" fmla="*/ 41 h 97"/>
                  <a:gd name="T76" fmla="*/ 70 w 78"/>
                  <a:gd name="T77" fmla="*/ 31 h 97"/>
                  <a:gd name="T78" fmla="*/ 76 w 78"/>
                  <a:gd name="T79" fmla="*/ 25 h 97"/>
                  <a:gd name="T80" fmla="*/ 78 w 78"/>
                  <a:gd name="T81" fmla="*/ 27 h 97"/>
                  <a:gd name="T82" fmla="*/ 68 w 78"/>
                  <a:gd name="T8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97">
                    <a:moveTo>
                      <a:pt x="68" y="0"/>
                    </a:moveTo>
                    <a:lnTo>
                      <a:pt x="68" y="0"/>
                    </a:lnTo>
                    <a:lnTo>
                      <a:pt x="29" y="23"/>
                    </a:lnTo>
                    <a:lnTo>
                      <a:pt x="25" y="21"/>
                    </a:lnTo>
                    <a:lnTo>
                      <a:pt x="21" y="18"/>
                    </a:lnTo>
                    <a:lnTo>
                      <a:pt x="12" y="16"/>
                    </a:lnTo>
                    <a:lnTo>
                      <a:pt x="15" y="12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8" y="23"/>
                    </a:lnTo>
                    <a:lnTo>
                      <a:pt x="8" y="27"/>
                    </a:lnTo>
                    <a:lnTo>
                      <a:pt x="8" y="29"/>
                    </a:lnTo>
                    <a:lnTo>
                      <a:pt x="8" y="35"/>
                    </a:lnTo>
                    <a:lnTo>
                      <a:pt x="4" y="3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51"/>
                    </a:lnTo>
                    <a:lnTo>
                      <a:pt x="4" y="60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2" y="80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0" y="90"/>
                    </a:lnTo>
                    <a:lnTo>
                      <a:pt x="0" y="92"/>
                    </a:lnTo>
                    <a:lnTo>
                      <a:pt x="25" y="97"/>
                    </a:lnTo>
                    <a:lnTo>
                      <a:pt x="29" y="90"/>
                    </a:lnTo>
                    <a:lnTo>
                      <a:pt x="37" y="84"/>
                    </a:lnTo>
                    <a:lnTo>
                      <a:pt x="51" y="80"/>
                    </a:lnTo>
                    <a:lnTo>
                      <a:pt x="56" y="78"/>
                    </a:lnTo>
                    <a:lnTo>
                      <a:pt x="56" y="76"/>
                    </a:lnTo>
                    <a:lnTo>
                      <a:pt x="62" y="66"/>
                    </a:lnTo>
                    <a:lnTo>
                      <a:pt x="41" y="41"/>
                    </a:lnTo>
                    <a:lnTo>
                      <a:pt x="70" y="31"/>
                    </a:lnTo>
                    <a:lnTo>
                      <a:pt x="76" y="25"/>
                    </a:lnTo>
                    <a:lnTo>
                      <a:pt x="78" y="27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436"/>
              <p:cNvSpPr>
                <a:spLocks/>
              </p:cNvSpPr>
              <p:nvPr/>
            </p:nvSpPr>
            <p:spPr bwMode="auto">
              <a:xfrm>
                <a:off x="4262" y="2241"/>
                <a:ext cx="78" cy="97"/>
              </a:xfrm>
              <a:custGeom>
                <a:avLst/>
                <a:gdLst>
                  <a:gd name="T0" fmla="*/ 68 w 78"/>
                  <a:gd name="T1" fmla="*/ 0 h 97"/>
                  <a:gd name="T2" fmla="*/ 68 w 78"/>
                  <a:gd name="T3" fmla="*/ 0 h 97"/>
                  <a:gd name="T4" fmla="*/ 29 w 78"/>
                  <a:gd name="T5" fmla="*/ 23 h 97"/>
                  <a:gd name="T6" fmla="*/ 25 w 78"/>
                  <a:gd name="T7" fmla="*/ 21 h 97"/>
                  <a:gd name="T8" fmla="*/ 21 w 78"/>
                  <a:gd name="T9" fmla="*/ 18 h 97"/>
                  <a:gd name="T10" fmla="*/ 12 w 78"/>
                  <a:gd name="T11" fmla="*/ 16 h 97"/>
                  <a:gd name="T12" fmla="*/ 15 w 78"/>
                  <a:gd name="T13" fmla="*/ 12 h 97"/>
                  <a:gd name="T14" fmla="*/ 12 w 78"/>
                  <a:gd name="T15" fmla="*/ 16 h 97"/>
                  <a:gd name="T16" fmla="*/ 12 w 78"/>
                  <a:gd name="T17" fmla="*/ 16 h 97"/>
                  <a:gd name="T18" fmla="*/ 8 w 78"/>
                  <a:gd name="T19" fmla="*/ 21 h 97"/>
                  <a:gd name="T20" fmla="*/ 8 w 78"/>
                  <a:gd name="T21" fmla="*/ 23 h 97"/>
                  <a:gd name="T22" fmla="*/ 8 w 78"/>
                  <a:gd name="T23" fmla="*/ 27 h 97"/>
                  <a:gd name="T24" fmla="*/ 8 w 78"/>
                  <a:gd name="T25" fmla="*/ 29 h 97"/>
                  <a:gd name="T26" fmla="*/ 8 w 78"/>
                  <a:gd name="T27" fmla="*/ 35 h 97"/>
                  <a:gd name="T28" fmla="*/ 4 w 78"/>
                  <a:gd name="T29" fmla="*/ 35 h 97"/>
                  <a:gd name="T30" fmla="*/ 4 w 78"/>
                  <a:gd name="T31" fmla="*/ 45 h 97"/>
                  <a:gd name="T32" fmla="*/ 4 w 78"/>
                  <a:gd name="T33" fmla="*/ 45 h 97"/>
                  <a:gd name="T34" fmla="*/ 4 w 78"/>
                  <a:gd name="T35" fmla="*/ 45 h 97"/>
                  <a:gd name="T36" fmla="*/ 4 w 78"/>
                  <a:gd name="T37" fmla="*/ 51 h 97"/>
                  <a:gd name="T38" fmla="*/ 4 w 78"/>
                  <a:gd name="T39" fmla="*/ 60 h 97"/>
                  <a:gd name="T40" fmla="*/ 4 w 78"/>
                  <a:gd name="T41" fmla="*/ 64 h 97"/>
                  <a:gd name="T42" fmla="*/ 4 w 78"/>
                  <a:gd name="T43" fmla="*/ 64 h 97"/>
                  <a:gd name="T44" fmla="*/ 4 w 78"/>
                  <a:gd name="T45" fmla="*/ 68 h 97"/>
                  <a:gd name="T46" fmla="*/ 2 w 78"/>
                  <a:gd name="T47" fmla="*/ 74 h 97"/>
                  <a:gd name="T48" fmla="*/ 2 w 78"/>
                  <a:gd name="T49" fmla="*/ 78 h 97"/>
                  <a:gd name="T50" fmla="*/ 2 w 78"/>
                  <a:gd name="T51" fmla="*/ 80 h 97"/>
                  <a:gd name="T52" fmla="*/ 2 w 78"/>
                  <a:gd name="T53" fmla="*/ 84 h 97"/>
                  <a:gd name="T54" fmla="*/ 2 w 78"/>
                  <a:gd name="T55" fmla="*/ 86 h 97"/>
                  <a:gd name="T56" fmla="*/ 0 w 78"/>
                  <a:gd name="T57" fmla="*/ 90 h 97"/>
                  <a:gd name="T58" fmla="*/ 0 w 78"/>
                  <a:gd name="T59" fmla="*/ 92 h 97"/>
                  <a:gd name="T60" fmla="*/ 25 w 78"/>
                  <a:gd name="T61" fmla="*/ 97 h 97"/>
                  <a:gd name="T62" fmla="*/ 29 w 78"/>
                  <a:gd name="T63" fmla="*/ 90 h 97"/>
                  <a:gd name="T64" fmla="*/ 37 w 78"/>
                  <a:gd name="T65" fmla="*/ 84 h 97"/>
                  <a:gd name="T66" fmla="*/ 51 w 78"/>
                  <a:gd name="T67" fmla="*/ 80 h 97"/>
                  <a:gd name="T68" fmla="*/ 56 w 78"/>
                  <a:gd name="T69" fmla="*/ 78 h 97"/>
                  <a:gd name="T70" fmla="*/ 56 w 78"/>
                  <a:gd name="T71" fmla="*/ 76 h 97"/>
                  <a:gd name="T72" fmla="*/ 62 w 78"/>
                  <a:gd name="T73" fmla="*/ 66 h 97"/>
                  <a:gd name="T74" fmla="*/ 41 w 78"/>
                  <a:gd name="T75" fmla="*/ 41 h 97"/>
                  <a:gd name="T76" fmla="*/ 70 w 78"/>
                  <a:gd name="T77" fmla="*/ 31 h 97"/>
                  <a:gd name="T78" fmla="*/ 76 w 78"/>
                  <a:gd name="T79" fmla="*/ 25 h 97"/>
                  <a:gd name="T80" fmla="*/ 78 w 78"/>
                  <a:gd name="T81" fmla="*/ 27 h 97"/>
                  <a:gd name="T82" fmla="*/ 68 w 78"/>
                  <a:gd name="T8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97">
                    <a:moveTo>
                      <a:pt x="68" y="0"/>
                    </a:moveTo>
                    <a:lnTo>
                      <a:pt x="68" y="0"/>
                    </a:lnTo>
                    <a:lnTo>
                      <a:pt x="29" y="23"/>
                    </a:lnTo>
                    <a:lnTo>
                      <a:pt x="25" y="21"/>
                    </a:lnTo>
                    <a:lnTo>
                      <a:pt x="21" y="18"/>
                    </a:lnTo>
                    <a:lnTo>
                      <a:pt x="12" y="16"/>
                    </a:lnTo>
                    <a:lnTo>
                      <a:pt x="15" y="12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8" y="23"/>
                    </a:lnTo>
                    <a:lnTo>
                      <a:pt x="8" y="27"/>
                    </a:lnTo>
                    <a:lnTo>
                      <a:pt x="8" y="29"/>
                    </a:lnTo>
                    <a:lnTo>
                      <a:pt x="8" y="35"/>
                    </a:lnTo>
                    <a:lnTo>
                      <a:pt x="4" y="3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51"/>
                    </a:lnTo>
                    <a:lnTo>
                      <a:pt x="4" y="60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2" y="80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0" y="90"/>
                    </a:lnTo>
                    <a:lnTo>
                      <a:pt x="0" y="92"/>
                    </a:lnTo>
                    <a:lnTo>
                      <a:pt x="25" y="97"/>
                    </a:lnTo>
                    <a:lnTo>
                      <a:pt x="29" y="90"/>
                    </a:lnTo>
                    <a:lnTo>
                      <a:pt x="37" y="84"/>
                    </a:lnTo>
                    <a:lnTo>
                      <a:pt x="51" y="80"/>
                    </a:lnTo>
                    <a:lnTo>
                      <a:pt x="56" y="78"/>
                    </a:lnTo>
                    <a:lnTo>
                      <a:pt x="56" y="76"/>
                    </a:lnTo>
                    <a:lnTo>
                      <a:pt x="62" y="66"/>
                    </a:lnTo>
                    <a:lnTo>
                      <a:pt x="41" y="41"/>
                    </a:lnTo>
                    <a:lnTo>
                      <a:pt x="70" y="31"/>
                    </a:lnTo>
                    <a:lnTo>
                      <a:pt x="76" y="25"/>
                    </a:lnTo>
                    <a:lnTo>
                      <a:pt x="78" y="27"/>
                    </a:lnTo>
                    <a:lnTo>
                      <a:pt x="68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Freeform 437"/>
              <p:cNvSpPr>
                <a:spLocks/>
              </p:cNvSpPr>
              <p:nvPr/>
            </p:nvSpPr>
            <p:spPr bwMode="auto">
              <a:xfrm>
                <a:off x="4328" y="2151"/>
                <a:ext cx="189" cy="182"/>
              </a:xfrm>
              <a:custGeom>
                <a:avLst/>
                <a:gdLst>
                  <a:gd name="T0" fmla="*/ 172 w 189"/>
                  <a:gd name="T1" fmla="*/ 158 h 182"/>
                  <a:gd name="T2" fmla="*/ 178 w 189"/>
                  <a:gd name="T3" fmla="*/ 160 h 182"/>
                  <a:gd name="T4" fmla="*/ 183 w 189"/>
                  <a:gd name="T5" fmla="*/ 160 h 182"/>
                  <a:gd name="T6" fmla="*/ 187 w 189"/>
                  <a:gd name="T7" fmla="*/ 160 h 182"/>
                  <a:gd name="T8" fmla="*/ 189 w 189"/>
                  <a:gd name="T9" fmla="*/ 156 h 182"/>
                  <a:gd name="T10" fmla="*/ 183 w 189"/>
                  <a:gd name="T11" fmla="*/ 150 h 182"/>
                  <a:gd name="T12" fmla="*/ 181 w 189"/>
                  <a:gd name="T13" fmla="*/ 137 h 182"/>
                  <a:gd name="T14" fmla="*/ 174 w 189"/>
                  <a:gd name="T15" fmla="*/ 137 h 182"/>
                  <a:gd name="T16" fmla="*/ 170 w 189"/>
                  <a:gd name="T17" fmla="*/ 131 h 182"/>
                  <a:gd name="T18" fmla="*/ 174 w 189"/>
                  <a:gd name="T19" fmla="*/ 123 h 182"/>
                  <a:gd name="T20" fmla="*/ 170 w 189"/>
                  <a:gd name="T21" fmla="*/ 113 h 182"/>
                  <a:gd name="T22" fmla="*/ 160 w 189"/>
                  <a:gd name="T23" fmla="*/ 104 h 182"/>
                  <a:gd name="T24" fmla="*/ 148 w 189"/>
                  <a:gd name="T25" fmla="*/ 96 h 182"/>
                  <a:gd name="T26" fmla="*/ 139 w 189"/>
                  <a:gd name="T27" fmla="*/ 96 h 182"/>
                  <a:gd name="T28" fmla="*/ 135 w 189"/>
                  <a:gd name="T29" fmla="*/ 82 h 182"/>
                  <a:gd name="T30" fmla="*/ 125 w 189"/>
                  <a:gd name="T31" fmla="*/ 76 h 182"/>
                  <a:gd name="T32" fmla="*/ 125 w 189"/>
                  <a:gd name="T33" fmla="*/ 53 h 182"/>
                  <a:gd name="T34" fmla="*/ 133 w 189"/>
                  <a:gd name="T35" fmla="*/ 51 h 182"/>
                  <a:gd name="T36" fmla="*/ 131 w 189"/>
                  <a:gd name="T37" fmla="*/ 39 h 182"/>
                  <a:gd name="T38" fmla="*/ 139 w 189"/>
                  <a:gd name="T39" fmla="*/ 37 h 182"/>
                  <a:gd name="T40" fmla="*/ 121 w 189"/>
                  <a:gd name="T41" fmla="*/ 30 h 182"/>
                  <a:gd name="T42" fmla="*/ 107 w 189"/>
                  <a:gd name="T43" fmla="*/ 18 h 182"/>
                  <a:gd name="T44" fmla="*/ 100 w 189"/>
                  <a:gd name="T45" fmla="*/ 4 h 182"/>
                  <a:gd name="T46" fmla="*/ 100 w 189"/>
                  <a:gd name="T47" fmla="*/ 6 h 182"/>
                  <a:gd name="T48" fmla="*/ 92 w 189"/>
                  <a:gd name="T49" fmla="*/ 6 h 182"/>
                  <a:gd name="T50" fmla="*/ 90 w 189"/>
                  <a:gd name="T51" fmla="*/ 2 h 182"/>
                  <a:gd name="T52" fmla="*/ 84 w 189"/>
                  <a:gd name="T53" fmla="*/ 4 h 182"/>
                  <a:gd name="T54" fmla="*/ 78 w 189"/>
                  <a:gd name="T55" fmla="*/ 0 h 182"/>
                  <a:gd name="T56" fmla="*/ 63 w 189"/>
                  <a:gd name="T57" fmla="*/ 4 h 182"/>
                  <a:gd name="T58" fmla="*/ 57 w 189"/>
                  <a:gd name="T59" fmla="*/ 6 h 182"/>
                  <a:gd name="T60" fmla="*/ 57 w 189"/>
                  <a:gd name="T61" fmla="*/ 12 h 182"/>
                  <a:gd name="T62" fmla="*/ 53 w 189"/>
                  <a:gd name="T63" fmla="*/ 12 h 182"/>
                  <a:gd name="T64" fmla="*/ 51 w 189"/>
                  <a:gd name="T65" fmla="*/ 14 h 182"/>
                  <a:gd name="T66" fmla="*/ 43 w 189"/>
                  <a:gd name="T67" fmla="*/ 16 h 182"/>
                  <a:gd name="T68" fmla="*/ 39 w 189"/>
                  <a:gd name="T69" fmla="*/ 24 h 182"/>
                  <a:gd name="T70" fmla="*/ 39 w 189"/>
                  <a:gd name="T71" fmla="*/ 28 h 182"/>
                  <a:gd name="T72" fmla="*/ 43 w 189"/>
                  <a:gd name="T73" fmla="*/ 39 h 182"/>
                  <a:gd name="T74" fmla="*/ 43 w 189"/>
                  <a:gd name="T75" fmla="*/ 43 h 182"/>
                  <a:gd name="T76" fmla="*/ 39 w 189"/>
                  <a:gd name="T77" fmla="*/ 49 h 182"/>
                  <a:gd name="T78" fmla="*/ 39 w 189"/>
                  <a:gd name="T79" fmla="*/ 53 h 182"/>
                  <a:gd name="T80" fmla="*/ 39 w 189"/>
                  <a:gd name="T81" fmla="*/ 57 h 182"/>
                  <a:gd name="T82" fmla="*/ 37 w 189"/>
                  <a:gd name="T83" fmla="*/ 63 h 182"/>
                  <a:gd name="T84" fmla="*/ 0 w 189"/>
                  <a:gd name="T85" fmla="*/ 90 h 182"/>
                  <a:gd name="T86" fmla="*/ 10 w 189"/>
                  <a:gd name="T87" fmla="*/ 115 h 182"/>
                  <a:gd name="T88" fmla="*/ 10 w 189"/>
                  <a:gd name="T89" fmla="*/ 115 h 182"/>
                  <a:gd name="T90" fmla="*/ 27 w 189"/>
                  <a:gd name="T91" fmla="*/ 117 h 182"/>
                  <a:gd name="T92" fmla="*/ 119 w 189"/>
                  <a:gd name="T93" fmla="*/ 182 h 182"/>
                  <a:gd name="T94" fmla="*/ 160 w 189"/>
                  <a:gd name="T95" fmla="*/ 178 h 182"/>
                  <a:gd name="T96" fmla="*/ 154 w 189"/>
                  <a:gd name="T97" fmla="*/ 180 h 182"/>
                  <a:gd name="T98" fmla="*/ 164 w 189"/>
                  <a:gd name="T99" fmla="*/ 162 h 182"/>
                  <a:gd name="T100" fmla="*/ 172 w 189"/>
                  <a:gd name="T101" fmla="*/ 1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" h="182">
                    <a:moveTo>
                      <a:pt x="172" y="158"/>
                    </a:moveTo>
                    <a:lnTo>
                      <a:pt x="178" y="160"/>
                    </a:lnTo>
                    <a:lnTo>
                      <a:pt x="183" y="160"/>
                    </a:lnTo>
                    <a:lnTo>
                      <a:pt x="187" y="160"/>
                    </a:lnTo>
                    <a:lnTo>
                      <a:pt x="189" y="156"/>
                    </a:lnTo>
                    <a:lnTo>
                      <a:pt x="183" y="150"/>
                    </a:lnTo>
                    <a:lnTo>
                      <a:pt x="181" y="137"/>
                    </a:lnTo>
                    <a:lnTo>
                      <a:pt x="174" y="137"/>
                    </a:lnTo>
                    <a:lnTo>
                      <a:pt x="170" y="131"/>
                    </a:lnTo>
                    <a:lnTo>
                      <a:pt x="174" y="123"/>
                    </a:lnTo>
                    <a:lnTo>
                      <a:pt x="170" y="113"/>
                    </a:lnTo>
                    <a:lnTo>
                      <a:pt x="160" y="104"/>
                    </a:lnTo>
                    <a:lnTo>
                      <a:pt x="148" y="96"/>
                    </a:lnTo>
                    <a:lnTo>
                      <a:pt x="139" y="96"/>
                    </a:lnTo>
                    <a:lnTo>
                      <a:pt x="135" y="82"/>
                    </a:lnTo>
                    <a:lnTo>
                      <a:pt x="125" y="76"/>
                    </a:lnTo>
                    <a:lnTo>
                      <a:pt x="125" y="53"/>
                    </a:lnTo>
                    <a:lnTo>
                      <a:pt x="133" y="51"/>
                    </a:lnTo>
                    <a:lnTo>
                      <a:pt x="131" y="39"/>
                    </a:lnTo>
                    <a:lnTo>
                      <a:pt x="139" y="37"/>
                    </a:lnTo>
                    <a:lnTo>
                      <a:pt x="121" y="30"/>
                    </a:lnTo>
                    <a:lnTo>
                      <a:pt x="107" y="18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2" y="6"/>
                    </a:lnTo>
                    <a:lnTo>
                      <a:pt x="90" y="2"/>
                    </a:lnTo>
                    <a:lnTo>
                      <a:pt x="84" y="4"/>
                    </a:lnTo>
                    <a:lnTo>
                      <a:pt x="78" y="0"/>
                    </a:lnTo>
                    <a:lnTo>
                      <a:pt x="63" y="4"/>
                    </a:lnTo>
                    <a:lnTo>
                      <a:pt x="57" y="6"/>
                    </a:lnTo>
                    <a:lnTo>
                      <a:pt x="57" y="12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43" y="16"/>
                    </a:lnTo>
                    <a:lnTo>
                      <a:pt x="39" y="24"/>
                    </a:lnTo>
                    <a:lnTo>
                      <a:pt x="39" y="28"/>
                    </a:lnTo>
                    <a:lnTo>
                      <a:pt x="43" y="39"/>
                    </a:lnTo>
                    <a:lnTo>
                      <a:pt x="43" y="43"/>
                    </a:lnTo>
                    <a:lnTo>
                      <a:pt x="39" y="49"/>
                    </a:lnTo>
                    <a:lnTo>
                      <a:pt x="39" y="53"/>
                    </a:lnTo>
                    <a:lnTo>
                      <a:pt x="39" y="57"/>
                    </a:lnTo>
                    <a:lnTo>
                      <a:pt x="37" y="63"/>
                    </a:lnTo>
                    <a:lnTo>
                      <a:pt x="0" y="90"/>
                    </a:lnTo>
                    <a:lnTo>
                      <a:pt x="10" y="115"/>
                    </a:lnTo>
                    <a:lnTo>
                      <a:pt x="10" y="115"/>
                    </a:lnTo>
                    <a:lnTo>
                      <a:pt x="27" y="117"/>
                    </a:lnTo>
                    <a:lnTo>
                      <a:pt x="119" y="182"/>
                    </a:lnTo>
                    <a:lnTo>
                      <a:pt x="160" y="178"/>
                    </a:lnTo>
                    <a:lnTo>
                      <a:pt x="154" y="180"/>
                    </a:lnTo>
                    <a:lnTo>
                      <a:pt x="164" y="162"/>
                    </a:lnTo>
                    <a:lnTo>
                      <a:pt x="172" y="158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Freeform 438"/>
              <p:cNvSpPr>
                <a:spLocks/>
              </p:cNvSpPr>
              <p:nvPr/>
            </p:nvSpPr>
            <p:spPr bwMode="auto">
              <a:xfrm>
                <a:off x="4328" y="2151"/>
                <a:ext cx="189" cy="182"/>
              </a:xfrm>
              <a:custGeom>
                <a:avLst/>
                <a:gdLst>
                  <a:gd name="T0" fmla="*/ 172 w 189"/>
                  <a:gd name="T1" fmla="*/ 158 h 182"/>
                  <a:gd name="T2" fmla="*/ 178 w 189"/>
                  <a:gd name="T3" fmla="*/ 160 h 182"/>
                  <a:gd name="T4" fmla="*/ 183 w 189"/>
                  <a:gd name="T5" fmla="*/ 160 h 182"/>
                  <a:gd name="T6" fmla="*/ 187 w 189"/>
                  <a:gd name="T7" fmla="*/ 160 h 182"/>
                  <a:gd name="T8" fmla="*/ 189 w 189"/>
                  <a:gd name="T9" fmla="*/ 156 h 182"/>
                  <a:gd name="T10" fmla="*/ 183 w 189"/>
                  <a:gd name="T11" fmla="*/ 150 h 182"/>
                  <a:gd name="T12" fmla="*/ 181 w 189"/>
                  <a:gd name="T13" fmla="*/ 137 h 182"/>
                  <a:gd name="T14" fmla="*/ 174 w 189"/>
                  <a:gd name="T15" fmla="*/ 137 h 182"/>
                  <a:gd name="T16" fmla="*/ 170 w 189"/>
                  <a:gd name="T17" fmla="*/ 131 h 182"/>
                  <a:gd name="T18" fmla="*/ 174 w 189"/>
                  <a:gd name="T19" fmla="*/ 123 h 182"/>
                  <a:gd name="T20" fmla="*/ 170 w 189"/>
                  <a:gd name="T21" fmla="*/ 113 h 182"/>
                  <a:gd name="T22" fmla="*/ 160 w 189"/>
                  <a:gd name="T23" fmla="*/ 104 h 182"/>
                  <a:gd name="T24" fmla="*/ 148 w 189"/>
                  <a:gd name="T25" fmla="*/ 96 h 182"/>
                  <a:gd name="T26" fmla="*/ 139 w 189"/>
                  <a:gd name="T27" fmla="*/ 96 h 182"/>
                  <a:gd name="T28" fmla="*/ 135 w 189"/>
                  <a:gd name="T29" fmla="*/ 82 h 182"/>
                  <a:gd name="T30" fmla="*/ 125 w 189"/>
                  <a:gd name="T31" fmla="*/ 76 h 182"/>
                  <a:gd name="T32" fmla="*/ 125 w 189"/>
                  <a:gd name="T33" fmla="*/ 53 h 182"/>
                  <a:gd name="T34" fmla="*/ 133 w 189"/>
                  <a:gd name="T35" fmla="*/ 51 h 182"/>
                  <a:gd name="T36" fmla="*/ 131 w 189"/>
                  <a:gd name="T37" fmla="*/ 39 h 182"/>
                  <a:gd name="T38" fmla="*/ 139 w 189"/>
                  <a:gd name="T39" fmla="*/ 37 h 182"/>
                  <a:gd name="T40" fmla="*/ 121 w 189"/>
                  <a:gd name="T41" fmla="*/ 30 h 182"/>
                  <a:gd name="T42" fmla="*/ 107 w 189"/>
                  <a:gd name="T43" fmla="*/ 18 h 182"/>
                  <a:gd name="T44" fmla="*/ 100 w 189"/>
                  <a:gd name="T45" fmla="*/ 4 h 182"/>
                  <a:gd name="T46" fmla="*/ 100 w 189"/>
                  <a:gd name="T47" fmla="*/ 6 h 182"/>
                  <a:gd name="T48" fmla="*/ 92 w 189"/>
                  <a:gd name="T49" fmla="*/ 6 h 182"/>
                  <a:gd name="T50" fmla="*/ 90 w 189"/>
                  <a:gd name="T51" fmla="*/ 2 h 182"/>
                  <a:gd name="T52" fmla="*/ 84 w 189"/>
                  <a:gd name="T53" fmla="*/ 4 h 182"/>
                  <a:gd name="T54" fmla="*/ 78 w 189"/>
                  <a:gd name="T55" fmla="*/ 0 h 182"/>
                  <a:gd name="T56" fmla="*/ 63 w 189"/>
                  <a:gd name="T57" fmla="*/ 4 h 182"/>
                  <a:gd name="T58" fmla="*/ 57 w 189"/>
                  <a:gd name="T59" fmla="*/ 6 h 182"/>
                  <a:gd name="T60" fmla="*/ 57 w 189"/>
                  <a:gd name="T61" fmla="*/ 12 h 182"/>
                  <a:gd name="T62" fmla="*/ 53 w 189"/>
                  <a:gd name="T63" fmla="*/ 12 h 182"/>
                  <a:gd name="T64" fmla="*/ 51 w 189"/>
                  <a:gd name="T65" fmla="*/ 14 h 182"/>
                  <a:gd name="T66" fmla="*/ 43 w 189"/>
                  <a:gd name="T67" fmla="*/ 16 h 182"/>
                  <a:gd name="T68" fmla="*/ 39 w 189"/>
                  <a:gd name="T69" fmla="*/ 24 h 182"/>
                  <a:gd name="T70" fmla="*/ 39 w 189"/>
                  <a:gd name="T71" fmla="*/ 28 h 182"/>
                  <a:gd name="T72" fmla="*/ 43 w 189"/>
                  <a:gd name="T73" fmla="*/ 39 h 182"/>
                  <a:gd name="T74" fmla="*/ 43 w 189"/>
                  <a:gd name="T75" fmla="*/ 43 h 182"/>
                  <a:gd name="T76" fmla="*/ 39 w 189"/>
                  <a:gd name="T77" fmla="*/ 49 h 182"/>
                  <a:gd name="T78" fmla="*/ 39 w 189"/>
                  <a:gd name="T79" fmla="*/ 53 h 182"/>
                  <a:gd name="T80" fmla="*/ 39 w 189"/>
                  <a:gd name="T81" fmla="*/ 57 h 182"/>
                  <a:gd name="T82" fmla="*/ 37 w 189"/>
                  <a:gd name="T83" fmla="*/ 63 h 182"/>
                  <a:gd name="T84" fmla="*/ 0 w 189"/>
                  <a:gd name="T85" fmla="*/ 90 h 182"/>
                  <a:gd name="T86" fmla="*/ 10 w 189"/>
                  <a:gd name="T87" fmla="*/ 115 h 182"/>
                  <a:gd name="T88" fmla="*/ 10 w 189"/>
                  <a:gd name="T89" fmla="*/ 115 h 182"/>
                  <a:gd name="T90" fmla="*/ 27 w 189"/>
                  <a:gd name="T91" fmla="*/ 117 h 182"/>
                  <a:gd name="T92" fmla="*/ 119 w 189"/>
                  <a:gd name="T93" fmla="*/ 182 h 182"/>
                  <a:gd name="T94" fmla="*/ 160 w 189"/>
                  <a:gd name="T95" fmla="*/ 178 h 182"/>
                  <a:gd name="T96" fmla="*/ 154 w 189"/>
                  <a:gd name="T97" fmla="*/ 180 h 182"/>
                  <a:gd name="T98" fmla="*/ 164 w 189"/>
                  <a:gd name="T99" fmla="*/ 162 h 182"/>
                  <a:gd name="T100" fmla="*/ 172 w 189"/>
                  <a:gd name="T101" fmla="*/ 1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" h="182">
                    <a:moveTo>
                      <a:pt x="172" y="158"/>
                    </a:moveTo>
                    <a:lnTo>
                      <a:pt x="178" y="160"/>
                    </a:lnTo>
                    <a:lnTo>
                      <a:pt x="183" y="160"/>
                    </a:lnTo>
                    <a:lnTo>
                      <a:pt x="187" y="160"/>
                    </a:lnTo>
                    <a:lnTo>
                      <a:pt x="189" y="156"/>
                    </a:lnTo>
                    <a:lnTo>
                      <a:pt x="183" y="150"/>
                    </a:lnTo>
                    <a:lnTo>
                      <a:pt x="181" y="137"/>
                    </a:lnTo>
                    <a:lnTo>
                      <a:pt x="174" y="137"/>
                    </a:lnTo>
                    <a:lnTo>
                      <a:pt x="170" y="131"/>
                    </a:lnTo>
                    <a:lnTo>
                      <a:pt x="174" y="123"/>
                    </a:lnTo>
                    <a:lnTo>
                      <a:pt x="170" y="113"/>
                    </a:lnTo>
                    <a:lnTo>
                      <a:pt x="160" y="104"/>
                    </a:lnTo>
                    <a:lnTo>
                      <a:pt x="148" y="96"/>
                    </a:lnTo>
                    <a:lnTo>
                      <a:pt x="139" y="96"/>
                    </a:lnTo>
                    <a:lnTo>
                      <a:pt x="135" y="82"/>
                    </a:lnTo>
                    <a:lnTo>
                      <a:pt x="125" y="76"/>
                    </a:lnTo>
                    <a:lnTo>
                      <a:pt x="125" y="53"/>
                    </a:lnTo>
                    <a:lnTo>
                      <a:pt x="133" y="51"/>
                    </a:lnTo>
                    <a:lnTo>
                      <a:pt x="131" y="39"/>
                    </a:lnTo>
                    <a:lnTo>
                      <a:pt x="139" y="37"/>
                    </a:lnTo>
                    <a:lnTo>
                      <a:pt x="121" y="30"/>
                    </a:lnTo>
                    <a:lnTo>
                      <a:pt x="107" y="18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2" y="6"/>
                    </a:lnTo>
                    <a:lnTo>
                      <a:pt x="90" y="2"/>
                    </a:lnTo>
                    <a:lnTo>
                      <a:pt x="84" y="4"/>
                    </a:lnTo>
                    <a:lnTo>
                      <a:pt x="78" y="0"/>
                    </a:lnTo>
                    <a:lnTo>
                      <a:pt x="63" y="4"/>
                    </a:lnTo>
                    <a:lnTo>
                      <a:pt x="57" y="6"/>
                    </a:lnTo>
                    <a:lnTo>
                      <a:pt x="57" y="12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43" y="16"/>
                    </a:lnTo>
                    <a:lnTo>
                      <a:pt x="39" y="24"/>
                    </a:lnTo>
                    <a:lnTo>
                      <a:pt x="39" y="28"/>
                    </a:lnTo>
                    <a:lnTo>
                      <a:pt x="43" y="39"/>
                    </a:lnTo>
                    <a:lnTo>
                      <a:pt x="43" y="43"/>
                    </a:lnTo>
                    <a:lnTo>
                      <a:pt x="39" y="49"/>
                    </a:lnTo>
                    <a:lnTo>
                      <a:pt x="39" y="53"/>
                    </a:lnTo>
                    <a:lnTo>
                      <a:pt x="39" y="57"/>
                    </a:lnTo>
                    <a:lnTo>
                      <a:pt x="37" y="63"/>
                    </a:lnTo>
                    <a:lnTo>
                      <a:pt x="0" y="90"/>
                    </a:lnTo>
                    <a:lnTo>
                      <a:pt x="10" y="115"/>
                    </a:lnTo>
                    <a:lnTo>
                      <a:pt x="10" y="115"/>
                    </a:lnTo>
                    <a:lnTo>
                      <a:pt x="27" y="117"/>
                    </a:lnTo>
                    <a:lnTo>
                      <a:pt x="119" y="182"/>
                    </a:lnTo>
                    <a:lnTo>
                      <a:pt x="160" y="178"/>
                    </a:lnTo>
                    <a:lnTo>
                      <a:pt x="154" y="180"/>
                    </a:lnTo>
                    <a:lnTo>
                      <a:pt x="164" y="162"/>
                    </a:lnTo>
                    <a:lnTo>
                      <a:pt x="172" y="15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Freeform 439"/>
              <p:cNvSpPr>
                <a:spLocks noEditPoints="1"/>
              </p:cNvSpPr>
              <p:nvPr/>
            </p:nvSpPr>
            <p:spPr bwMode="auto">
              <a:xfrm>
                <a:off x="4420" y="3157"/>
                <a:ext cx="115" cy="208"/>
              </a:xfrm>
              <a:custGeom>
                <a:avLst/>
                <a:gdLst>
                  <a:gd name="T0" fmla="*/ 55 w 56"/>
                  <a:gd name="T1" fmla="*/ 16 h 101"/>
                  <a:gd name="T2" fmla="*/ 49 w 56"/>
                  <a:gd name="T3" fmla="*/ 1 h 101"/>
                  <a:gd name="T4" fmla="*/ 48 w 56"/>
                  <a:gd name="T5" fmla="*/ 1 h 101"/>
                  <a:gd name="T6" fmla="*/ 46 w 56"/>
                  <a:gd name="T7" fmla="*/ 5 h 101"/>
                  <a:gd name="T8" fmla="*/ 43 w 56"/>
                  <a:gd name="T9" fmla="*/ 9 h 101"/>
                  <a:gd name="T10" fmla="*/ 42 w 56"/>
                  <a:gd name="T11" fmla="*/ 10 h 101"/>
                  <a:gd name="T12" fmla="*/ 39 w 56"/>
                  <a:gd name="T13" fmla="*/ 15 h 101"/>
                  <a:gd name="T14" fmla="*/ 34 w 56"/>
                  <a:gd name="T15" fmla="*/ 21 h 101"/>
                  <a:gd name="T16" fmla="*/ 28 w 56"/>
                  <a:gd name="T17" fmla="*/ 25 h 101"/>
                  <a:gd name="T18" fmla="*/ 21 w 56"/>
                  <a:gd name="T19" fmla="*/ 28 h 101"/>
                  <a:gd name="T20" fmla="*/ 20 w 56"/>
                  <a:gd name="T21" fmla="*/ 28 h 101"/>
                  <a:gd name="T22" fmla="*/ 13 w 56"/>
                  <a:gd name="T23" fmla="*/ 30 h 101"/>
                  <a:gd name="T24" fmla="*/ 10 w 56"/>
                  <a:gd name="T25" fmla="*/ 36 h 101"/>
                  <a:gd name="T26" fmla="*/ 9 w 56"/>
                  <a:gd name="T27" fmla="*/ 47 h 101"/>
                  <a:gd name="T28" fmla="*/ 11 w 56"/>
                  <a:gd name="T29" fmla="*/ 50 h 101"/>
                  <a:gd name="T30" fmla="*/ 9 w 56"/>
                  <a:gd name="T31" fmla="*/ 59 h 101"/>
                  <a:gd name="T32" fmla="*/ 4 w 56"/>
                  <a:gd name="T33" fmla="*/ 68 h 101"/>
                  <a:gd name="T34" fmla="*/ 2 w 56"/>
                  <a:gd name="T35" fmla="*/ 79 h 101"/>
                  <a:gd name="T36" fmla="*/ 3 w 56"/>
                  <a:gd name="T37" fmla="*/ 85 h 101"/>
                  <a:gd name="T38" fmla="*/ 3 w 56"/>
                  <a:gd name="T39" fmla="*/ 91 h 101"/>
                  <a:gd name="T40" fmla="*/ 4 w 56"/>
                  <a:gd name="T41" fmla="*/ 93 h 101"/>
                  <a:gd name="T42" fmla="*/ 13 w 56"/>
                  <a:gd name="T43" fmla="*/ 101 h 101"/>
                  <a:gd name="T44" fmla="*/ 19 w 56"/>
                  <a:gd name="T45" fmla="*/ 99 h 101"/>
                  <a:gd name="T46" fmla="*/ 23 w 56"/>
                  <a:gd name="T47" fmla="*/ 98 h 101"/>
                  <a:gd name="T48" fmla="*/ 29 w 56"/>
                  <a:gd name="T49" fmla="*/ 93 h 101"/>
                  <a:gd name="T50" fmla="*/ 32 w 56"/>
                  <a:gd name="T51" fmla="*/ 87 h 101"/>
                  <a:gd name="T52" fmla="*/ 38 w 56"/>
                  <a:gd name="T53" fmla="*/ 71 h 101"/>
                  <a:gd name="T54" fmla="*/ 47 w 56"/>
                  <a:gd name="T55" fmla="*/ 49 h 101"/>
                  <a:gd name="T56" fmla="*/ 48 w 56"/>
                  <a:gd name="T57" fmla="*/ 42 h 101"/>
                  <a:gd name="T58" fmla="*/ 50 w 56"/>
                  <a:gd name="T59" fmla="*/ 34 h 101"/>
                  <a:gd name="T60" fmla="*/ 54 w 56"/>
                  <a:gd name="T61" fmla="*/ 27 h 101"/>
                  <a:gd name="T62" fmla="*/ 55 w 56"/>
                  <a:gd name="T63" fmla="*/ 23 h 101"/>
                  <a:gd name="T64" fmla="*/ 55 w 56"/>
                  <a:gd name="T65" fmla="*/ 16 h 101"/>
                  <a:gd name="T66" fmla="*/ 42 w 56"/>
                  <a:gd name="T67" fmla="*/ 9 h 101"/>
                  <a:gd name="T68" fmla="*/ 43 w 56"/>
                  <a:gd name="T69" fmla="*/ 9 h 101"/>
                  <a:gd name="T70" fmla="*/ 43 w 56"/>
                  <a:gd name="T71" fmla="*/ 9 h 101"/>
                  <a:gd name="T72" fmla="*/ 42 w 56"/>
                  <a:gd name="T73" fmla="*/ 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6" h="101">
                    <a:moveTo>
                      <a:pt x="55" y="16"/>
                    </a:moveTo>
                    <a:cubicBezTo>
                      <a:pt x="55" y="10"/>
                      <a:pt x="53" y="5"/>
                      <a:pt x="49" y="1"/>
                    </a:cubicBezTo>
                    <a:cubicBezTo>
                      <a:pt x="49" y="0"/>
                      <a:pt x="48" y="0"/>
                      <a:pt x="48" y="1"/>
                    </a:cubicBezTo>
                    <a:cubicBezTo>
                      <a:pt x="47" y="2"/>
                      <a:pt x="46" y="3"/>
                      <a:pt x="46" y="5"/>
                    </a:cubicBezTo>
                    <a:cubicBezTo>
                      <a:pt x="46" y="7"/>
                      <a:pt x="45" y="8"/>
                      <a:pt x="43" y="9"/>
                    </a:cubicBezTo>
                    <a:cubicBezTo>
                      <a:pt x="43" y="10"/>
                      <a:pt x="43" y="10"/>
                      <a:pt x="42" y="10"/>
                    </a:cubicBezTo>
                    <a:cubicBezTo>
                      <a:pt x="41" y="11"/>
                      <a:pt x="39" y="12"/>
                      <a:pt x="39" y="15"/>
                    </a:cubicBezTo>
                    <a:cubicBezTo>
                      <a:pt x="38" y="17"/>
                      <a:pt x="36" y="19"/>
                      <a:pt x="34" y="21"/>
                    </a:cubicBezTo>
                    <a:cubicBezTo>
                      <a:pt x="32" y="22"/>
                      <a:pt x="30" y="24"/>
                      <a:pt x="28" y="25"/>
                    </a:cubicBezTo>
                    <a:cubicBezTo>
                      <a:pt x="26" y="26"/>
                      <a:pt x="23" y="27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8" y="29"/>
                      <a:pt x="15" y="30"/>
                      <a:pt x="13" y="30"/>
                    </a:cubicBezTo>
                    <a:cubicBezTo>
                      <a:pt x="12" y="33"/>
                      <a:pt x="11" y="34"/>
                      <a:pt x="10" y="36"/>
                    </a:cubicBezTo>
                    <a:cubicBezTo>
                      <a:pt x="8" y="40"/>
                      <a:pt x="8" y="43"/>
                      <a:pt x="9" y="47"/>
                    </a:cubicBezTo>
                    <a:cubicBezTo>
                      <a:pt x="9" y="48"/>
                      <a:pt x="10" y="49"/>
                      <a:pt x="11" y="50"/>
                    </a:cubicBezTo>
                    <a:cubicBezTo>
                      <a:pt x="12" y="53"/>
                      <a:pt x="11" y="57"/>
                      <a:pt x="9" y="59"/>
                    </a:cubicBezTo>
                    <a:cubicBezTo>
                      <a:pt x="7" y="62"/>
                      <a:pt x="6" y="65"/>
                      <a:pt x="4" y="68"/>
                    </a:cubicBezTo>
                    <a:cubicBezTo>
                      <a:pt x="1" y="71"/>
                      <a:pt x="0" y="75"/>
                      <a:pt x="2" y="79"/>
                    </a:cubicBezTo>
                    <a:cubicBezTo>
                      <a:pt x="3" y="82"/>
                      <a:pt x="3" y="83"/>
                      <a:pt x="3" y="85"/>
                    </a:cubicBezTo>
                    <a:cubicBezTo>
                      <a:pt x="3" y="87"/>
                      <a:pt x="3" y="89"/>
                      <a:pt x="3" y="91"/>
                    </a:cubicBezTo>
                    <a:cubicBezTo>
                      <a:pt x="3" y="92"/>
                      <a:pt x="4" y="93"/>
                      <a:pt x="4" y="93"/>
                    </a:cubicBezTo>
                    <a:cubicBezTo>
                      <a:pt x="6" y="97"/>
                      <a:pt x="9" y="99"/>
                      <a:pt x="13" y="101"/>
                    </a:cubicBezTo>
                    <a:cubicBezTo>
                      <a:pt x="15" y="101"/>
                      <a:pt x="17" y="99"/>
                      <a:pt x="19" y="99"/>
                    </a:cubicBezTo>
                    <a:cubicBezTo>
                      <a:pt x="20" y="98"/>
                      <a:pt x="21" y="98"/>
                      <a:pt x="23" y="98"/>
                    </a:cubicBezTo>
                    <a:cubicBezTo>
                      <a:pt x="26" y="98"/>
                      <a:pt x="28" y="96"/>
                      <a:pt x="29" y="93"/>
                    </a:cubicBezTo>
                    <a:cubicBezTo>
                      <a:pt x="31" y="91"/>
                      <a:pt x="32" y="89"/>
                      <a:pt x="32" y="87"/>
                    </a:cubicBezTo>
                    <a:cubicBezTo>
                      <a:pt x="34" y="82"/>
                      <a:pt x="36" y="76"/>
                      <a:pt x="38" y="71"/>
                    </a:cubicBezTo>
                    <a:cubicBezTo>
                      <a:pt x="41" y="64"/>
                      <a:pt x="43" y="56"/>
                      <a:pt x="47" y="49"/>
                    </a:cubicBezTo>
                    <a:cubicBezTo>
                      <a:pt x="48" y="47"/>
                      <a:pt x="48" y="44"/>
                      <a:pt x="48" y="42"/>
                    </a:cubicBezTo>
                    <a:cubicBezTo>
                      <a:pt x="49" y="39"/>
                      <a:pt x="49" y="36"/>
                      <a:pt x="50" y="34"/>
                    </a:cubicBezTo>
                    <a:cubicBezTo>
                      <a:pt x="52" y="32"/>
                      <a:pt x="51" y="28"/>
                      <a:pt x="54" y="27"/>
                    </a:cubicBezTo>
                    <a:cubicBezTo>
                      <a:pt x="55" y="26"/>
                      <a:pt x="56" y="25"/>
                      <a:pt x="55" y="23"/>
                    </a:cubicBezTo>
                    <a:cubicBezTo>
                      <a:pt x="55" y="21"/>
                      <a:pt x="55" y="18"/>
                      <a:pt x="55" y="16"/>
                    </a:cubicBezTo>
                    <a:close/>
                    <a:moveTo>
                      <a:pt x="42" y="9"/>
                    </a:move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lnTo>
                      <a:pt x="42" y="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Freeform 440"/>
              <p:cNvSpPr>
                <a:spLocks noEditPoints="1"/>
              </p:cNvSpPr>
              <p:nvPr/>
            </p:nvSpPr>
            <p:spPr bwMode="auto">
              <a:xfrm>
                <a:off x="4420" y="3157"/>
                <a:ext cx="115" cy="208"/>
              </a:xfrm>
              <a:custGeom>
                <a:avLst/>
                <a:gdLst>
                  <a:gd name="T0" fmla="*/ 55 w 56"/>
                  <a:gd name="T1" fmla="*/ 16 h 101"/>
                  <a:gd name="T2" fmla="*/ 49 w 56"/>
                  <a:gd name="T3" fmla="*/ 1 h 101"/>
                  <a:gd name="T4" fmla="*/ 48 w 56"/>
                  <a:gd name="T5" fmla="*/ 1 h 101"/>
                  <a:gd name="T6" fmla="*/ 46 w 56"/>
                  <a:gd name="T7" fmla="*/ 5 h 101"/>
                  <a:gd name="T8" fmla="*/ 43 w 56"/>
                  <a:gd name="T9" fmla="*/ 9 h 101"/>
                  <a:gd name="T10" fmla="*/ 42 w 56"/>
                  <a:gd name="T11" fmla="*/ 10 h 101"/>
                  <a:gd name="T12" fmla="*/ 39 w 56"/>
                  <a:gd name="T13" fmla="*/ 15 h 101"/>
                  <a:gd name="T14" fmla="*/ 34 w 56"/>
                  <a:gd name="T15" fmla="*/ 21 h 101"/>
                  <a:gd name="T16" fmla="*/ 28 w 56"/>
                  <a:gd name="T17" fmla="*/ 25 h 101"/>
                  <a:gd name="T18" fmla="*/ 21 w 56"/>
                  <a:gd name="T19" fmla="*/ 28 h 101"/>
                  <a:gd name="T20" fmla="*/ 20 w 56"/>
                  <a:gd name="T21" fmla="*/ 28 h 101"/>
                  <a:gd name="T22" fmla="*/ 13 w 56"/>
                  <a:gd name="T23" fmla="*/ 30 h 101"/>
                  <a:gd name="T24" fmla="*/ 10 w 56"/>
                  <a:gd name="T25" fmla="*/ 36 h 101"/>
                  <a:gd name="T26" fmla="*/ 9 w 56"/>
                  <a:gd name="T27" fmla="*/ 47 h 101"/>
                  <a:gd name="T28" fmla="*/ 11 w 56"/>
                  <a:gd name="T29" fmla="*/ 50 h 101"/>
                  <a:gd name="T30" fmla="*/ 9 w 56"/>
                  <a:gd name="T31" fmla="*/ 59 h 101"/>
                  <a:gd name="T32" fmla="*/ 4 w 56"/>
                  <a:gd name="T33" fmla="*/ 68 h 101"/>
                  <a:gd name="T34" fmla="*/ 2 w 56"/>
                  <a:gd name="T35" fmla="*/ 79 h 101"/>
                  <a:gd name="T36" fmla="*/ 3 w 56"/>
                  <a:gd name="T37" fmla="*/ 85 h 101"/>
                  <a:gd name="T38" fmla="*/ 3 w 56"/>
                  <a:gd name="T39" fmla="*/ 91 h 101"/>
                  <a:gd name="T40" fmla="*/ 4 w 56"/>
                  <a:gd name="T41" fmla="*/ 93 h 101"/>
                  <a:gd name="T42" fmla="*/ 13 w 56"/>
                  <a:gd name="T43" fmla="*/ 101 h 101"/>
                  <a:gd name="T44" fmla="*/ 19 w 56"/>
                  <a:gd name="T45" fmla="*/ 99 h 101"/>
                  <a:gd name="T46" fmla="*/ 23 w 56"/>
                  <a:gd name="T47" fmla="*/ 98 h 101"/>
                  <a:gd name="T48" fmla="*/ 29 w 56"/>
                  <a:gd name="T49" fmla="*/ 93 h 101"/>
                  <a:gd name="T50" fmla="*/ 32 w 56"/>
                  <a:gd name="T51" fmla="*/ 87 h 101"/>
                  <a:gd name="T52" fmla="*/ 38 w 56"/>
                  <a:gd name="T53" fmla="*/ 71 h 101"/>
                  <a:gd name="T54" fmla="*/ 47 w 56"/>
                  <a:gd name="T55" fmla="*/ 49 h 101"/>
                  <a:gd name="T56" fmla="*/ 48 w 56"/>
                  <a:gd name="T57" fmla="*/ 42 h 101"/>
                  <a:gd name="T58" fmla="*/ 50 w 56"/>
                  <a:gd name="T59" fmla="*/ 34 h 101"/>
                  <a:gd name="T60" fmla="*/ 54 w 56"/>
                  <a:gd name="T61" fmla="*/ 27 h 101"/>
                  <a:gd name="T62" fmla="*/ 55 w 56"/>
                  <a:gd name="T63" fmla="*/ 23 h 101"/>
                  <a:gd name="T64" fmla="*/ 55 w 56"/>
                  <a:gd name="T65" fmla="*/ 16 h 101"/>
                  <a:gd name="T66" fmla="*/ 42 w 56"/>
                  <a:gd name="T67" fmla="*/ 9 h 101"/>
                  <a:gd name="T68" fmla="*/ 43 w 56"/>
                  <a:gd name="T69" fmla="*/ 9 h 101"/>
                  <a:gd name="T70" fmla="*/ 43 w 56"/>
                  <a:gd name="T71" fmla="*/ 9 h 101"/>
                  <a:gd name="T72" fmla="*/ 42 w 56"/>
                  <a:gd name="T73" fmla="*/ 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6" h="101">
                    <a:moveTo>
                      <a:pt x="55" y="16"/>
                    </a:moveTo>
                    <a:cubicBezTo>
                      <a:pt x="55" y="10"/>
                      <a:pt x="53" y="5"/>
                      <a:pt x="49" y="1"/>
                    </a:cubicBezTo>
                    <a:cubicBezTo>
                      <a:pt x="49" y="0"/>
                      <a:pt x="48" y="0"/>
                      <a:pt x="48" y="1"/>
                    </a:cubicBezTo>
                    <a:cubicBezTo>
                      <a:pt x="47" y="2"/>
                      <a:pt x="46" y="3"/>
                      <a:pt x="46" y="5"/>
                    </a:cubicBezTo>
                    <a:cubicBezTo>
                      <a:pt x="46" y="7"/>
                      <a:pt x="45" y="8"/>
                      <a:pt x="43" y="9"/>
                    </a:cubicBezTo>
                    <a:cubicBezTo>
                      <a:pt x="43" y="10"/>
                      <a:pt x="43" y="10"/>
                      <a:pt x="42" y="10"/>
                    </a:cubicBezTo>
                    <a:cubicBezTo>
                      <a:pt x="41" y="11"/>
                      <a:pt x="39" y="12"/>
                      <a:pt x="39" y="15"/>
                    </a:cubicBezTo>
                    <a:cubicBezTo>
                      <a:pt x="38" y="17"/>
                      <a:pt x="36" y="19"/>
                      <a:pt x="34" y="21"/>
                    </a:cubicBezTo>
                    <a:cubicBezTo>
                      <a:pt x="32" y="22"/>
                      <a:pt x="30" y="24"/>
                      <a:pt x="28" y="25"/>
                    </a:cubicBezTo>
                    <a:cubicBezTo>
                      <a:pt x="26" y="26"/>
                      <a:pt x="23" y="27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8" y="29"/>
                      <a:pt x="15" y="30"/>
                      <a:pt x="13" y="30"/>
                    </a:cubicBezTo>
                    <a:cubicBezTo>
                      <a:pt x="12" y="33"/>
                      <a:pt x="11" y="34"/>
                      <a:pt x="10" y="36"/>
                    </a:cubicBezTo>
                    <a:cubicBezTo>
                      <a:pt x="8" y="40"/>
                      <a:pt x="8" y="43"/>
                      <a:pt x="9" y="47"/>
                    </a:cubicBezTo>
                    <a:cubicBezTo>
                      <a:pt x="9" y="48"/>
                      <a:pt x="10" y="49"/>
                      <a:pt x="11" y="50"/>
                    </a:cubicBezTo>
                    <a:cubicBezTo>
                      <a:pt x="12" y="53"/>
                      <a:pt x="11" y="57"/>
                      <a:pt x="9" y="59"/>
                    </a:cubicBezTo>
                    <a:cubicBezTo>
                      <a:pt x="7" y="62"/>
                      <a:pt x="6" y="65"/>
                      <a:pt x="4" y="68"/>
                    </a:cubicBezTo>
                    <a:cubicBezTo>
                      <a:pt x="1" y="71"/>
                      <a:pt x="0" y="75"/>
                      <a:pt x="2" y="79"/>
                    </a:cubicBezTo>
                    <a:cubicBezTo>
                      <a:pt x="3" y="82"/>
                      <a:pt x="3" y="83"/>
                      <a:pt x="3" y="85"/>
                    </a:cubicBezTo>
                    <a:cubicBezTo>
                      <a:pt x="3" y="87"/>
                      <a:pt x="3" y="89"/>
                      <a:pt x="3" y="91"/>
                    </a:cubicBezTo>
                    <a:cubicBezTo>
                      <a:pt x="3" y="92"/>
                      <a:pt x="4" y="93"/>
                      <a:pt x="4" y="93"/>
                    </a:cubicBezTo>
                    <a:cubicBezTo>
                      <a:pt x="6" y="97"/>
                      <a:pt x="9" y="99"/>
                      <a:pt x="13" y="101"/>
                    </a:cubicBezTo>
                    <a:cubicBezTo>
                      <a:pt x="15" y="101"/>
                      <a:pt x="17" y="99"/>
                      <a:pt x="19" y="99"/>
                    </a:cubicBezTo>
                    <a:cubicBezTo>
                      <a:pt x="20" y="98"/>
                      <a:pt x="21" y="98"/>
                      <a:pt x="23" y="98"/>
                    </a:cubicBezTo>
                    <a:cubicBezTo>
                      <a:pt x="26" y="98"/>
                      <a:pt x="28" y="96"/>
                      <a:pt x="29" y="93"/>
                    </a:cubicBezTo>
                    <a:cubicBezTo>
                      <a:pt x="31" y="91"/>
                      <a:pt x="32" y="89"/>
                      <a:pt x="32" y="87"/>
                    </a:cubicBezTo>
                    <a:cubicBezTo>
                      <a:pt x="34" y="82"/>
                      <a:pt x="36" y="76"/>
                      <a:pt x="38" y="71"/>
                    </a:cubicBezTo>
                    <a:cubicBezTo>
                      <a:pt x="41" y="64"/>
                      <a:pt x="43" y="56"/>
                      <a:pt x="47" y="49"/>
                    </a:cubicBezTo>
                    <a:cubicBezTo>
                      <a:pt x="48" y="47"/>
                      <a:pt x="48" y="44"/>
                      <a:pt x="48" y="42"/>
                    </a:cubicBezTo>
                    <a:cubicBezTo>
                      <a:pt x="49" y="39"/>
                      <a:pt x="49" y="36"/>
                      <a:pt x="50" y="34"/>
                    </a:cubicBezTo>
                    <a:cubicBezTo>
                      <a:pt x="52" y="32"/>
                      <a:pt x="51" y="28"/>
                      <a:pt x="54" y="27"/>
                    </a:cubicBezTo>
                    <a:cubicBezTo>
                      <a:pt x="55" y="26"/>
                      <a:pt x="56" y="25"/>
                      <a:pt x="55" y="23"/>
                    </a:cubicBezTo>
                    <a:cubicBezTo>
                      <a:pt x="55" y="21"/>
                      <a:pt x="55" y="18"/>
                      <a:pt x="55" y="16"/>
                    </a:cubicBezTo>
                    <a:close/>
                    <a:moveTo>
                      <a:pt x="42" y="9"/>
                    </a:move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lnTo>
                      <a:pt x="42" y="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Freeform 441"/>
              <p:cNvSpPr>
                <a:spLocks/>
              </p:cNvSpPr>
              <p:nvPr/>
            </p:nvSpPr>
            <p:spPr bwMode="auto">
              <a:xfrm>
                <a:off x="4106" y="3492"/>
                <a:ext cx="43" cy="41"/>
              </a:xfrm>
              <a:custGeom>
                <a:avLst/>
                <a:gdLst>
                  <a:gd name="T0" fmla="*/ 12 w 43"/>
                  <a:gd name="T1" fmla="*/ 39 h 41"/>
                  <a:gd name="T2" fmla="*/ 17 w 43"/>
                  <a:gd name="T3" fmla="*/ 41 h 41"/>
                  <a:gd name="T4" fmla="*/ 19 w 43"/>
                  <a:gd name="T5" fmla="*/ 41 h 41"/>
                  <a:gd name="T6" fmla="*/ 21 w 43"/>
                  <a:gd name="T7" fmla="*/ 39 h 41"/>
                  <a:gd name="T8" fmla="*/ 23 w 43"/>
                  <a:gd name="T9" fmla="*/ 33 h 41"/>
                  <a:gd name="T10" fmla="*/ 29 w 43"/>
                  <a:gd name="T11" fmla="*/ 31 h 41"/>
                  <a:gd name="T12" fmla="*/ 29 w 43"/>
                  <a:gd name="T13" fmla="*/ 31 h 41"/>
                  <a:gd name="T14" fmla="*/ 33 w 43"/>
                  <a:gd name="T15" fmla="*/ 31 h 41"/>
                  <a:gd name="T16" fmla="*/ 35 w 43"/>
                  <a:gd name="T17" fmla="*/ 31 h 41"/>
                  <a:gd name="T18" fmla="*/ 39 w 43"/>
                  <a:gd name="T19" fmla="*/ 29 h 41"/>
                  <a:gd name="T20" fmla="*/ 39 w 43"/>
                  <a:gd name="T21" fmla="*/ 25 h 41"/>
                  <a:gd name="T22" fmla="*/ 37 w 43"/>
                  <a:gd name="T23" fmla="*/ 22 h 41"/>
                  <a:gd name="T24" fmla="*/ 41 w 43"/>
                  <a:gd name="T25" fmla="*/ 20 h 41"/>
                  <a:gd name="T26" fmla="*/ 43 w 43"/>
                  <a:gd name="T27" fmla="*/ 16 h 41"/>
                  <a:gd name="T28" fmla="*/ 43 w 43"/>
                  <a:gd name="T29" fmla="*/ 10 h 41"/>
                  <a:gd name="T30" fmla="*/ 41 w 43"/>
                  <a:gd name="T31" fmla="*/ 2 h 41"/>
                  <a:gd name="T32" fmla="*/ 37 w 43"/>
                  <a:gd name="T33" fmla="*/ 0 h 41"/>
                  <a:gd name="T34" fmla="*/ 33 w 43"/>
                  <a:gd name="T35" fmla="*/ 2 h 41"/>
                  <a:gd name="T36" fmla="*/ 31 w 43"/>
                  <a:gd name="T37" fmla="*/ 0 h 41"/>
                  <a:gd name="T38" fmla="*/ 31 w 43"/>
                  <a:gd name="T39" fmla="*/ 0 h 41"/>
                  <a:gd name="T40" fmla="*/ 29 w 43"/>
                  <a:gd name="T41" fmla="*/ 0 h 41"/>
                  <a:gd name="T42" fmla="*/ 27 w 43"/>
                  <a:gd name="T43" fmla="*/ 0 h 41"/>
                  <a:gd name="T44" fmla="*/ 25 w 43"/>
                  <a:gd name="T45" fmla="*/ 0 h 41"/>
                  <a:gd name="T46" fmla="*/ 23 w 43"/>
                  <a:gd name="T47" fmla="*/ 2 h 41"/>
                  <a:gd name="T48" fmla="*/ 21 w 43"/>
                  <a:gd name="T49" fmla="*/ 2 h 41"/>
                  <a:gd name="T50" fmla="*/ 14 w 43"/>
                  <a:gd name="T51" fmla="*/ 6 h 41"/>
                  <a:gd name="T52" fmla="*/ 8 w 43"/>
                  <a:gd name="T53" fmla="*/ 8 h 41"/>
                  <a:gd name="T54" fmla="*/ 8 w 43"/>
                  <a:gd name="T55" fmla="*/ 14 h 41"/>
                  <a:gd name="T56" fmla="*/ 0 w 43"/>
                  <a:gd name="T57" fmla="*/ 20 h 41"/>
                  <a:gd name="T58" fmla="*/ 12 w 43"/>
                  <a:gd name="T5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41">
                    <a:moveTo>
                      <a:pt x="12" y="39"/>
                    </a:moveTo>
                    <a:lnTo>
                      <a:pt x="17" y="41"/>
                    </a:lnTo>
                    <a:lnTo>
                      <a:pt x="19" y="41"/>
                    </a:lnTo>
                    <a:lnTo>
                      <a:pt x="21" y="39"/>
                    </a:lnTo>
                    <a:lnTo>
                      <a:pt x="23" y="33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33" y="31"/>
                    </a:lnTo>
                    <a:lnTo>
                      <a:pt x="35" y="31"/>
                    </a:lnTo>
                    <a:lnTo>
                      <a:pt x="39" y="29"/>
                    </a:lnTo>
                    <a:lnTo>
                      <a:pt x="39" y="25"/>
                    </a:lnTo>
                    <a:lnTo>
                      <a:pt x="37" y="22"/>
                    </a:lnTo>
                    <a:lnTo>
                      <a:pt x="41" y="20"/>
                    </a:lnTo>
                    <a:lnTo>
                      <a:pt x="43" y="16"/>
                    </a:lnTo>
                    <a:lnTo>
                      <a:pt x="43" y="10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3" y="2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14" y="6"/>
                    </a:lnTo>
                    <a:lnTo>
                      <a:pt x="8" y="8"/>
                    </a:lnTo>
                    <a:lnTo>
                      <a:pt x="8" y="14"/>
                    </a:lnTo>
                    <a:lnTo>
                      <a:pt x="0" y="20"/>
                    </a:lnTo>
                    <a:lnTo>
                      <a:pt x="12" y="3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442"/>
              <p:cNvSpPr>
                <a:spLocks/>
              </p:cNvSpPr>
              <p:nvPr/>
            </p:nvSpPr>
            <p:spPr bwMode="auto">
              <a:xfrm>
                <a:off x="4106" y="3492"/>
                <a:ext cx="43" cy="41"/>
              </a:xfrm>
              <a:custGeom>
                <a:avLst/>
                <a:gdLst>
                  <a:gd name="T0" fmla="*/ 12 w 43"/>
                  <a:gd name="T1" fmla="*/ 39 h 41"/>
                  <a:gd name="T2" fmla="*/ 17 w 43"/>
                  <a:gd name="T3" fmla="*/ 41 h 41"/>
                  <a:gd name="T4" fmla="*/ 19 w 43"/>
                  <a:gd name="T5" fmla="*/ 41 h 41"/>
                  <a:gd name="T6" fmla="*/ 21 w 43"/>
                  <a:gd name="T7" fmla="*/ 39 h 41"/>
                  <a:gd name="T8" fmla="*/ 23 w 43"/>
                  <a:gd name="T9" fmla="*/ 33 h 41"/>
                  <a:gd name="T10" fmla="*/ 29 w 43"/>
                  <a:gd name="T11" fmla="*/ 31 h 41"/>
                  <a:gd name="T12" fmla="*/ 29 w 43"/>
                  <a:gd name="T13" fmla="*/ 31 h 41"/>
                  <a:gd name="T14" fmla="*/ 33 w 43"/>
                  <a:gd name="T15" fmla="*/ 31 h 41"/>
                  <a:gd name="T16" fmla="*/ 35 w 43"/>
                  <a:gd name="T17" fmla="*/ 31 h 41"/>
                  <a:gd name="T18" fmla="*/ 39 w 43"/>
                  <a:gd name="T19" fmla="*/ 29 h 41"/>
                  <a:gd name="T20" fmla="*/ 39 w 43"/>
                  <a:gd name="T21" fmla="*/ 25 h 41"/>
                  <a:gd name="T22" fmla="*/ 37 w 43"/>
                  <a:gd name="T23" fmla="*/ 22 h 41"/>
                  <a:gd name="T24" fmla="*/ 41 w 43"/>
                  <a:gd name="T25" fmla="*/ 20 h 41"/>
                  <a:gd name="T26" fmla="*/ 43 w 43"/>
                  <a:gd name="T27" fmla="*/ 16 h 41"/>
                  <a:gd name="T28" fmla="*/ 43 w 43"/>
                  <a:gd name="T29" fmla="*/ 10 h 41"/>
                  <a:gd name="T30" fmla="*/ 41 w 43"/>
                  <a:gd name="T31" fmla="*/ 2 h 41"/>
                  <a:gd name="T32" fmla="*/ 37 w 43"/>
                  <a:gd name="T33" fmla="*/ 0 h 41"/>
                  <a:gd name="T34" fmla="*/ 33 w 43"/>
                  <a:gd name="T35" fmla="*/ 2 h 41"/>
                  <a:gd name="T36" fmla="*/ 31 w 43"/>
                  <a:gd name="T37" fmla="*/ 0 h 41"/>
                  <a:gd name="T38" fmla="*/ 31 w 43"/>
                  <a:gd name="T39" fmla="*/ 0 h 41"/>
                  <a:gd name="T40" fmla="*/ 29 w 43"/>
                  <a:gd name="T41" fmla="*/ 0 h 41"/>
                  <a:gd name="T42" fmla="*/ 27 w 43"/>
                  <a:gd name="T43" fmla="*/ 0 h 41"/>
                  <a:gd name="T44" fmla="*/ 25 w 43"/>
                  <a:gd name="T45" fmla="*/ 0 h 41"/>
                  <a:gd name="T46" fmla="*/ 23 w 43"/>
                  <a:gd name="T47" fmla="*/ 2 h 41"/>
                  <a:gd name="T48" fmla="*/ 21 w 43"/>
                  <a:gd name="T49" fmla="*/ 2 h 41"/>
                  <a:gd name="T50" fmla="*/ 14 w 43"/>
                  <a:gd name="T51" fmla="*/ 6 h 41"/>
                  <a:gd name="T52" fmla="*/ 8 w 43"/>
                  <a:gd name="T53" fmla="*/ 8 h 41"/>
                  <a:gd name="T54" fmla="*/ 8 w 43"/>
                  <a:gd name="T55" fmla="*/ 14 h 41"/>
                  <a:gd name="T56" fmla="*/ 0 w 43"/>
                  <a:gd name="T57" fmla="*/ 20 h 41"/>
                  <a:gd name="T58" fmla="*/ 12 w 43"/>
                  <a:gd name="T5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41">
                    <a:moveTo>
                      <a:pt x="12" y="39"/>
                    </a:moveTo>
                    <a:lnTo>
                      <a:pt x="17" y="41"/>
                    </a:lnTo>
                    <a:lnTo>
                      <a:pt x="19" y="41"/>
                    </a:lnTo>
                    <a:lnTo>
                      <a:pt x="21" y="39"/>
                    </a:lnTo>
                    <a:lnTo>
                      <a:pt x="23" y="33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33" y="31"/>
                    </a:lnTo>
                    <a:lnTo>
                      <a:pt x="35" y="31"/>
                    </a:lnTo>
                    <a:lnTo>
                      <a:pt x="39" y="29"/>
                    </a:lnTo>
                    <a:lnTo>
                      <a:pt x="39" y="25"/>
                    </a:lnTo>
                    <a:lnTo>
                      <a:pt x="37" y="22"/>
                    </a:lnTo>
                    <a:lnTo>
                      <a:pt x="41" y="20"/>
                    </a:lnTo>
                    <a:lnTo>
                      <a:pt x="43" y="16"/>
                    </a:lnTo>
                    <a:lnTo>
                      <a:pt x="43" y="10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3" y="2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14" y="6"/>
                    </a:lnTo>
                    <a:lnTo>
                      <a:pt x="8" y="8"/>
                    </a:lnTo>
                    <a:lnTo>
                      <a:pt x="8" y="14"/>
                    </a:lnTo>
                    <a:lnTo>
                      <a:pt x="0" y="20"/>
                    </a:lnTo>
                    <a:lnTo>
                      <a:pt x="12" y="3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Freeform 443"/>
              <p:cNvSpPr>
                <a:spLocks/>
              </p:cNvSpPr>
              <p:nvPr/>
            </p:nvSpPr>
            <p:spPr bwMode="auto">
              <a:xfrm>
                <a:off x="4182" y="3428"/>
                <a:ext cx="29" cy="31"/>
              </a:xfrm>
              <a:custGeom>
                <a:avLst/>
                <a:gdLst>
                  <a:gd name="T0" fmla="*/ 21 w 29"/>
                  <a:gd name="T1" fmla="*/ 31 h 31"/>
                  <a:gd name="T2" fmla="*/ 23 w 29"/>
                  <a:gd name="T3" fmla="*/ 25 h 31"/>
                  <a:gd name="T4" fmla="*/ 27 w 29"/>
                  <a:gd name="T5" fmla="*/ 23 h 31"/>
                  <a:gd name="T6" fmla="*/ 29 w 29"/>
                  <a:gd name="T7" fmla="*/ 13 h 31"/>
                  <a:gd name="T8" fmla="*/ 21 w 29"/>
                  <a:gd name="T9" fmla="*/ 8 h 31"/>
                  <a:gd name="T10" fmla="*/ 10 w 29"/>
                  <a:gd name="T11" fmla="*/ 0 h 31"/>
                  <a:gd name="T12" fmla="*/ 4 w 29"/>
                  <a:gd name="T13" fmla="*/ 8 h 31"/>
                  <a:gd name="T14" fmla="*/ 0 w 29"/>
                  <a:gd name="T15" fmla="*/ 21 h 31"/>
                  <a:gd name="T16" fmla="*/ 6 w 29"/>
                  <a:gd name="T17" fmla="*/ 27 h 31"/>
                  <a:gd name="T18" fmla="*/ 21 w 29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31">
                    <a:moveTo>
                      <a:pt x="21" y="31"/>
                    </a:moveTo>
                    <a:lnTo>
                      <a:pt x="23" y="25"/>
                    </a:lnTo>
                    <a:lnTo>
                      <a:pt x="27" y="23"/>
                    </a:lnTo>
                    <a:lnTo>
                      <a:pt x="29" y="13"/>
                    </a:lnTo>
                    <a:lnTo>
                      <a:pt x="21" y="8"/>
                    </a:lnTo>
                    <a:lnTo>
                      <a:pt x="10" y="0"/>
                    </a:lnTo>
                    <a:lnTo>
                      <a:pt x="4" y="8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21" y="3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Freeform 444"/>
              <p:cNvSpPr>
                <a:spLocks/>
              </p:cNvSpPr>
              <p:nvPr/>
            </p:nvSpPr>
            <p:spPr bwMode="auto">
              <a:xfrm>
                <a:off x="4182" y="3428"/>
                <a:ext cx="29" cy="31"/>
              </a:xfrm>
              <a:custGeom>
                <a:avLst/>
                <a:gdLst>
                  <a:gd name="T0" fmla="*/ 21 w 29"/>
                  <a:gd name="T1" fmla="*/ 31 h 31"/>
                  <a:gd name="T2" fmla="*/ 23 w 29"/>
                  <a:gd name="T3" fmla="*/ 25 h 31"/>
                  <a:gd name="T4" fmla="*/ 27 w 29"/>
                  <a:gd name="T5" fmla="*/ 23 h 31"/>
                  <a:gd name="T6" fmla="*/ 29 w 29"/>
                  <a:gd name="T7" fmla="*/ 13 h 31"/>
                  <a:gd name="T8" fmla="*/ 21 w 29"/>
                  <a:gd name="T9" fmla="*/ 8 h 31"/>
                  <a:gd name="T10" fmla="*/ 10 w 29"/>
                  <a:gd name="T11" fmla="*/ 0 h 31"/>
                  <a:gd name="T12" fmla="*/ 4 w 29"/>
                  <a:gd name="T13" fmla="*/ 8 h 31"/>
                  <a:gd name="T14" fmla="*/ 0 w 29"/>
                  <a:gd name="T15" fmla="*/ 21 h 31"/>
                  <a:gd name="T16" fmla="*/ 6 w 29"/>
                  <a:gd name="T17" fmla="*/ 27 h 31"/>
                  <a:gd name="T18" fmla="*/ 21 w 29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31">
                    <a:moveTo>
                      <a:pt x="21" y="31"/>
                    </a:moveTo>
                    <a:lnTo>
                      <a:pt x="23" y="25"/>
                    </a:lnTo>
                    <a:lnTo>
                      <a:pt x="27" y="23"/>
                    </a:lnTo>
                    <a:lnTo>
                      <a:pt x="29" y="13"/>
                    </a:lnTo>
                    <a:lnTo>
                      <a:pt x="21" y="8"/>
                    </a:lnTo>
                    <a:lnTo>
                      <a:pt x="10" y="0"/>
                    </a:lnTo>
                    <a:lnTo>
                      <a:pt x="4" y="8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21" y="3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445"/>
              <p:cNvSpPr>
                <a:spLocks noEditPoints="1"/>
              </p:cNvSpPr>
              <p:nvPr/>
            </p:nvSpPr>
            <p:spPr bwMode="auto">
              <a:xfrm>
                <a:off x="3903" y="3356"/>
                <a:ext cx="318" cy="267"/>
              </a:xfrm>
              <a:custGeom>
                <a:avLst/>
                <a:gdLst>
                  <a:gd name="T0" fmla="*/ 118 w 155"/>
                  <a:gd name="T1" fmla="*/ 78 h 130"/>
                  <a:gd name="T2" fmla="*/ 114 w 155"/>
                  <a:gd name="T3" fmla="*/ 81 h 130"/>
                  <a:gd name="T4" fmla="*/ 110 w 155"/>
                  <a:gd name="T5" fmla="*/ 82 h 130"/>
                  <a:gd name="T6" fmla="*/ 107 w 155"/>
                  <a:gd name="T7" fmla="*/ 86 h 130"/>
                  <a:gd name="T8" fmla="*/ 102 w 155"/>
                  <a:gd name="T9" fmla="*/ 73 h 130"/>
                  <a:gd name="T10" fmla="*/ 109 w 155"/>
                  <a:gd name="T11" fmla="*/ 68 h 130"/>
                  <a:gd name="T12" fmla="*/ 112 w 155"/>
                  <a:gd name="T13" fmla="*/ 66 h 130"/>
                  <a:gd name="T14" fmla="*/ 114 w 155"/>
                  <a:gd name="T15" fmla="*/ 66 h 130"/>
                  <a:gd name="T16" fmla="*/ 119 w 155"/>
                  <a:gd name="T17" fmla="*/ 68 h 130"/>
                  <a:gd name="T18" fmla="*/ 119 w 155"/>
                  <a:gd name="T19" fmla="*/ 76 h 130"/>
                  <a:gd name="T20" fmla="*/ 86 w 155"/>
                  <a:gd name="T21" fmla="*/ 86 h 130"/>
                  <a:gd name="T22" fmla="*/ 146 w 155"/>
                  <a:gd name="T23" fmla="*/ 50 h 130"/>
                  <a:gd name="T24" fmla="*/ 138 w 155"/>
                  <a:gd name="T25" fmla="*/ 39 h 130"/>
                  <a:gd name="T26" fmla="*/ 147 w 155"/>
                  <a:gd name="T27" fmla="*/ 34 h 130"/>
                  <a:gd name="T28" fmla="*/ 146 w 155"/>
                  <a:gd name="T29" fmla="*/ 18 h 130"/>
                  <a:gd name="T30" fmla="*/ 144 w 155"/>
                  <a:gd name="T31" fmla="*/ 4 h 130"/>
                  <a:gd name="T32" fmla="*/ 135 w 155"/>
                  <a:gd name="T33" fmla="*/ 3 h 130"/>
                  <a:gd name="T34" fmla="*/ 130 w 155"/>
                  <a:gd name="T35" fmla="*/ 1 h 130"/>
                  <a:gd name="T36" fmla="*/ 120 w 155"/>
                  <a:gd name="T37" fmla="*/ 4 h 130"/>
                  <a:gd name="T38" fmla="*/ 113 w 155"/>
                  <a:gd name="T39" fmla="*/ 6 h 130"/>
                  <a:gd name="T40" fmla="*/ 103 w 155"/>
                  <a:gd name="T41" fmla="*/ 13 h 130"/>
                  <a:gd name="T42" fmla="*/ 97 w 155"/>
                  <a:gd name="T43" fmla="*/ 24 h 130"/>
                  <a:gd name="T44" fmla="*/ 89 w 155"/>
                  <a:gd name="T45" fmla="*/ 32 h 130"/>
                  <a:gd name="T46" fmla="*/ 84 w 155"/>
                  <a:gd name="T47" fmla="*/ 36 h 130"/>
                  <a:gd name="T48" fmla="*/ 67 w 155"/>
                  <a:gd name="T49" fmla="*/ 32 h 130"/>
                  <a:gd name="T50" fmla="*/ 54 w 155"/>
                  <a:gd name="T51" fmla="*/ 44 h 130"/>
                  <a:gd name="T52" fmla="*/ 46 w 155"/>
                  <a:gd name="T53" fmla="*/ 46 h 130"/>
                  <a:gd name="T54" fmla="*/ 43 w 155"/>
                  <a:gd name="T55" fmla="*/ 41 h 130"/>
                  <a:gd name="T56" fmla="*/ 36 w 155"/>
                  <a:gd name="T57" fmla="*/ 29 h 130"/>
                  <a:gd name="T58" fmla="*/ 28 w 155"/>
                  <a:gd name="T59" fmla="*/ 64 h 130"/>
                  <a:gd name="T60" fmla="*/ 25 w 155"/>
                  <a:gd name="T61" fmla="*/ 69 h 130"/>
                  <a:gd name="T62" fmla="*/ 16 w 155"/>
                  <a:gd name="T63" fmla="*/ 67 h 130"/>
                  <a:gd name="T64" fmla="*/ 10 w 155"/>
                  <a:gd name="T65" fmla="*/ 61 h 130"/>
                  <a:gd name="T66" fmla="*/ 4 w 155"/>
                  <a:gd name="T67" fmla="*/ 61 h 130"/>
                  <a:gd name="T68" fmla="*/ 2 w 155"/>
                  <a:gd name="T69" fmla="*/ 68 h 130"/>
                  <a:gd name="T70" fmla="*/ 13 w 155"/>
                  <a:gd name="T71" fmla="*/ 97 h 130"/>
                  <a:gd name="T72" fmla="*/ 15 w 155"/>
                  <a:gd name="T73" fmla="*/ 122 h 130"/>
                  <a:gd name="T74" fmla="*/ 31 w 155"/>
                  <a:gd name="T75" fmla="*/ 129 h 130"/>
                  <a:gd name="T76" fmla="*/ 59 w 155"/>
                  <a:gd name="T77" fmla="*/ 123 h 130"/>
                  <a:gd name="T78" fmla="*/ 84 w 155"/>
                  <a:gd name="T79" fmla="*/ 121 h 130"/>
                  <a:gd name="T80" fmla="*/ 120 w 155"/>
                  <a:gd name="T81" fmla="*/ 99 h 130"/>
                  <a:gd name="T82" fmla="*/ 143 w 155"/>
                  <a:gd name="T83" fmla="*/ 70 h 130"/>
                  <a:gd name="T84" fmla="*/ 149 w 155"/>
                  <a:gd name="T85" fmla="*/ 4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5" h="130">
                    <a:moveTo>
                      <a:pt x="119" y="76"/>
                    </a:moveTo>
                    <a:cubicBezTo>
                      <a:pt x="117" y="77"/>
                      <a:pt x="117" y="77"/>
                      <a:pt x="117" y="77"/>
                    </a:cubicBezTo>
                    <a:cubicBezTo>
                      <a:pt x="118" y="78"/>
                      <a:pt x="118" y="78"/>
                      <a:pt x="118" y="78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4" y="81"/>
                      <a:pt x="114" y="81"/>
                      <a:pt x="114" y="81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2" y="81"/>
                      <a:pt x="112" y="81"/>
                      <a:pt x="112" y="81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8" y="86"/>
                      <a:pt x="108" y="86"/>
                      <a:pt x="108" y="86"/>
                    </a:cubicBezTo>
                    <a:cubicBezTo>
                      <a:pt x="107" y="86"/>
                      <a:pt x="107" y="86"/>
                      <a:pt x="107" y="86"/>
                    </a:cubicBezTo>
                    <a:cubicBezTo>
                      <a:pt x="104" y="85"/>
                      <a:pt x="104" y="85"/>
                      <a:pt x="104" y="85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102" y="73"/>
                      <a:pt x="102" y="73"/>
                      <a:pt x="102" y="73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11" y="66"/>
                      <a:pt x="111" y="66"/>
                      <a:pt x="111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4" y="66"/>
                      <a:pt x="114" y="66"/>
                      <a:pt x="114" y="66"/>
                    </a:cubicBezTo>
                    <a:cubicBezTo>
                      <a:pt x="114" y="66"/>
                      <a:pt x="114" y="66"/>
                      <a:pt x="114" y="66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17" y="66"/>
                      <a:pt x="117" y="66"/>
                      <a:pt x="117" y="66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120" y="71"/>
                      <a:pt x="120" y="71"/>
                      <a:pt x="120" y="71"/>
                    </a:cubicBezTo>
                    <a:cubicBezTo>
                      <a:pt x="120" y="74"/>
                      <a:pt x="120" y="74"/>
                      <a:pt x="120" y="74"/>
                    </a:cubicBezTo>
                    <a:lnTo>
                      <a:pt x="119" y="76"/>
                    </a:lnTo>
                    <a:close/>
                    <a:moveTo>
                      <a:pt x="86" y="86"/>
                    </a:moveTo>
                    <a:cubicBezTo>
                      <a:pt x="86" y="86"/>
                      <a:pt x="86" y="86"/>
                      <a:pt x="86" y="86"/>
                    </a:cubicBezTo>
                    <a:cubicBezTo>
                      <a:pt x="86" y="86"/>
                      <a:pt x="86" y="86"/>
                      <a:pt x="86" y="86"/>
                    </a:cubicBezTo>
                    <a:close/>
                    <a:moveTo>
                      <a:pt x="149" y="46"/>
                    </a:moveTo>
                    <a:cubicBezTo>
                      <a:pt x="147" y="47"/>
                      <a:pt x="147" y="47"/>
                      <a:pt x="147" y="47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39" y="49"/>
                      <a:pt x="139" y="49"/>
                      <a:pt x="139" y="49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41" y="35"/>
                      <a:pt x="141" y="35"/>
                      <a:pt x="141" y="35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46" y="11"/>
                      <a:pt x="146" y="11"/>
                      <a:pt x="146" y="11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4" y="4"/>
                      <a:pt x="144" y="4"/>
                      <a:pt x="144" y="4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39" y="2"/>
                      <a:pt x="139" y="2"/>
                      <a:pt x="139" y="2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0" y="1"/>
                      <a:pt x="130" y="1"/>
                      <a:pt x="130" y="1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0" y="4"/>
                      <a:pt x="120" y="4"/>
                      <a:pt x="120" y="4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1" y="21"/>
                      <a:pt x="101" y="21"/>
                      <a:pt x="101" y="21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9" y="36"/>
                      <a:pt x="89" y="36"/>
                      <a:pt x="89" y="3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4" y="36"/>
                      <a:pt x="84" y="36"/>
                      <a:pt x="84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63"/>
                      <a:pt x="34" y="63"/>
                      <a:pt x="34" y="63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8"/>
                    </a:cubicBezTo>
                    <a:cubicBezTo>
                      <a:pt x="4" y="71"/>
                      <a:pt x="5" y="73"/>
                      <a:pt x="5" y="76"/>
                    </a:cubicBezTo>
                    <a:cubicBezTo>
                      <a:pt x="7" y="82"/>
                      <a:pt x="9" y="88"/>
                      <a:pt x="12" y="94"/>
                    </a:cubicBezTo>
                    <a:cubicBezTo>
                      <a:pt x="13" y="94"/>
                      <a:pt x="13" y="96"/>
                      <a:pt x="13" y="97"/>
                    </a:cubicBezTo>
                    <a:cubicBezTo>
                      <a:pt x="15" y="101"/>
                      <a:pt x="16" y="104"/>
                      <a:pt x="13" y="107"/>
                    </a:cubicBezTo>
                    <a:cubicBezTo>
                      <a:pt x="11" y="109"/>
                      <a:pt x="11" y="110"/>
                      <a:pt x="13" y="112"/>
                    </a:cubicBezTo>
                    <a:cubicBezTo>
                      <a:pt x="15" y="114"/>
                      <a:pt x="15" y="118"/>
                      <a:pt x="15" y="122"/>
                    </a:cubicBezTo>
                    <a:cubicBezTo>
                      <a:pt x="15" y="122"/>
                      <a:pt x="16" y="123"/>
                      <a:pt x="16" y="123"/>
                    </a:cubicBezTo>
                    <a:cubicBezTo>
                      <a:pt x="20" y="125"/>
                      <a:pt x="24" y="128"/>
                      <a:pt x="28" y="129"/>
                    </a:cubicBezTo>
                    <a:cubicBezTo>
                      <a:pt x="29" y="130"/>
                      <a:pt x="31" y="130"/>
                      <a:pt x="31" y="129"/>
                    </a:cubicBezTo>
                    <a:cubicBezTo>
                      <a:pt x="35" y="127"/>
                      <a:pt x="39" y="126"/>
                      <a:pt x="43" y="127"/>
                    </a:cubicBezTo>
                    <a:cubicBezTo>
                      <a:pt x="45" y="127"/>
                      <a:pt x="47" y="126"/>
                      <a:pt x="49" y="125"/>
                    </a:cubicBezTo>
                    <a:cubicBezTo>
                      <a:pt x="52" y="124"/>
                      <a:pt x="56" y="123"/>
                      <a:pt x="59" y="123"/>
                    </a:cubicBezTo>
                    <a:cubicBezTo>
                      <a:pt x="63" y="123"/>
                      <a:pt x="66" y="122"/>
                      <a:pt x="70" y="124"/>
                    </a:cubicBezTo>
                    <a:cubicBezTo>
                      <a:pt x="71" y="124"/>
                      <a:pt x="73" y="124"/>
                      <a:pt x="74" y="124"/>
                    </a:cubicBezTo>
                    <a:cubicBezTo>
                      <a:pt x="76" y="122"/>
                      <a:pt x="81" y="124"/>
                      <a:pt x="84" y="121"/>
                    </a:cubicBezTo>
                    <a:cubicBezTo>
                      <a:pt x="84" y="120"/>
                      <a:pt x="86" y="119"/>
                      <a:pt x="87" y="119"/>
                    </a:cubicBezTo>
                    <a:cubicBezTo>
                      <a:pt x="93" y="119"/>
                      <a:pt x="97" y="117"/>
                      <a:pt x="102" y="114"/>
                    </a:cubicBezTo>
                    <a:cubicBezTo>
                      <a:pt x="108" y="109"/>
                      <a:pt x="114" y="104"/>
                      <a:pt x="120" y="99"/>
                    </a:cubicBezTo>
                    <a:cubicBezTo>
                      <a:pt x="123" y="96"/>
                      <a:pt x="127" y="92"/>
                      <a:pt x="129" y="88"/>
                    </a:cubicBezTo>
                    <a:cubicBezTo>
                      <a:pt x="132" y="84"/>
                      <a:pt x="135" y="80"/>
                      <a:pt x="137" y="76"/>
                    </a:cubicBezTo>
                    <a:cubicBezTo>
                      <a:pt x="139" y="74"/>
                      <a:pt x="140" y="71"/>
                      <a:pt x="143" y="70"/>
                    </a:cubicBezTo>
                    <a:cubicBezTo>
                      <a:pt x="148" y="67"/>
                      <a:pt x="150" y="62"/>
                      <a:pt x="152" y="57"/>
                    </a:cubicBezTo>
                    <a:cubicBezTo>
                      <a:pt x="153" y="54"/>
                      <a:pt x="154" y="50"/>
                      <a:pt x="155" y="46"/>
                    </a:cubicBezTo>
                    <a:lnTo>
                      <a:pt x="149" y="4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446"/>
              <p:cNvSpPr>
                <a:spLocks noEditPoints="1"/>
              </p:cNvSpPr>
              <p:nvPr/>
            </p:nvSpPr>
            <p:spPr bwMode="auto">
              <a:xfrm>
                <a:off x="3903" y="3356"/>
                <a:ext cx="318" cy="267"/>
              </a:xfrm>
              <a:custGeom>
                <a:avLst/>
                <a:gdLst>
                  <a:gd name="T0" fmla="*/ 118 w 155"/>
                  <a:gd name="T1" fmla="*/ 78 h 130"/>
                  <a:gd name="T2" fmla="*/ 114 w 155"/>
                  <a:gd name="T3" fmla="*/ 81 h 130"/>
                  <a:gd name="T4" fmla="*/ 110 w 155"/>
                  <a:gd name="T5" fmla="*/ 82 h 130"/>
                  <a:gd name="T6" fmla="*/ 107 w 155"/>
                  <a:gd name="T7" fmla="*/ 86 h 130"/>
                  <a:gd name="T8" fmla="*/ 102 w 155"/>
                  <a:gd name="T9" fmla="*/ 73 h 130"/>
                  <a:gd name="T10" fmla="*/ 109 w 155"/>
                  <a:gd name="T11" fmla="*/ 68 h 130"/>
                  <a:gd name="T12" fmla="*/ 112 w 155"/>
                  <a:gd name="T13" fmla="*/ 66 h 130"/>
                  <a:gd name="T14" fmla="*/ 114 w 155"/>
                  <a:gd name="T15" fmla="*/ 66 h 130"/>
                  <a:gd name="T16" fmla="*/ 119 w 155"/>
                  <a:gd name="T17" fmla="*/ 68 h 130"/>
                  <a:gd name="T18" fmla="*/ 119 w 155"/>
                  <a:gd name="T19" fmla="*/ 76 h 130"/>
                  <a:gd name="T20" fmla="*/ 86 w 155"/>
                  <a:gd name="T21" fmla="*/ 86 h 130"/>
                  <a:gd name="T22" fmla="*/ 146 w 155"/>
                  <a:gd name="T23" fmla="*/ 50 h 130"/>
                  <a:gd name="T24" fmla="*/ 138 w 155"/>
                  <a:gd name="T25" fmla="*/ 39 h 130"/>
                  <a:gd name="T26" fmla="*/ 147 w 155"/>
                  <a:gd name="T27" fmla="*/ 34 h 130"/>
                  <a:gd name="T28" fmla="*/ 146 w 155"/>
                  <a:gd name="T29" fmla="*/ 18 h 130"/>
                  <a:gd name="T30" fmla="*/ 144 w 155"/>
                  <a:gd name="T31" fmla="*/ 4 h 130"/>
                  <a:gd name="T32" fmla="*/ 135 w 155"/>
                  <a:gd name="T33" fmla="*/ 3 h 130"/>
                  <a:gd name="T34" fmla="*/ 130 w 155"/>
                  <a:gd name="T35" fmla="*/ 1 h 130"/>
                  <a:gd name="T36" fmla="*/ 120 w 155"/>
                  <a:gd name="T37" fmla="*/ 4 h 130"/>
                  <a:gd name="T38" fmla="*/ 113 w 155"/>
                  <a:gd name="T39" fmla="*/ 6 h 130"/>
                  <a:gd name="T40" fmla="*/ 103 w 155"/>
                  <a:gd name="T41" fmla="*/ 13 h 130"/>
                  <a:gd name="T42" fmla="*/ 97 w 155"/>
                  <a:gd name="T43" fmla="*/ 24 h 130"/>
                  <a:gd name="T44" fmla="*/ 89 w 155"/>
                  <a:gd name="T45" fmla="*/ 32 h 130"/>
                  <a:gd name="T46" fmla="*/ 84 w 155"/>
                  <a:gd name="T47" fmla="*/ 36 h 130"/>
                  <a:gd name="T48" fmla="*/ 67 w 155"/>
                  <a:gd name="T49" fmla="*/ 32 h 130"/>
                  <a:gd name="T50" fmla="*/ 54 w 155"/>
                  <a:gd name="T51" fmla="*/ 44 h 130"/>
                  <a:gd name="T52" fmla="*/ 46 w 155"/>
                  <a:gd name="T53" fmla="*/ 46 h 130"/>
                  <a:gd name="T54" fmla="*/ 43 w 155"/>
                  <a:gd name="T55" fmla="*/ 41 h 130"/>
                  <a:gd name="T56" fmla="*/ 36 w 155"/>
                  <a:gd name="T57" fmla="*/ 29 h 130"/>
                  <a:gd name="T58" fmla="*/ 28 w 155"/>
                  <a:gd name="T59" fmla="*/ 64 h 130"/>
                  <a:gd name="T60" fmla="*/ 25 w 155"/>
                  <a:gd name="T61" fmla="*/ 69 h 130"/>
                  <a:gd name="T62" fmla="*/ 16 w 155"/>
                  <a:gd name="T63" fmla="*/ 67 h 130"/>
                  <a:gd name="T64" fmla="*/ 10 w 155"/>
                  <a:gd name="T65" fmla="*/ 61 h 130"/>
                  <a:gd name="T66" fmla="*/ 4 w 155"/>
                  <a:gd name="T67" fmla="*/ 61 h 130"/>
                  <a:gd name="T68" fmla="*/ 2 w 155"/>
                  <a:gd name="T69" fmla="*/ 68 h 130"/>
                  <a:gd name="T70" fmla="*/ 13 w 155"/>
                  <a:gd name="T71" fmla="*/ 97 h 130"/>
                  <a:gd name="T72" fmla="*/ 15 w 155"/>
                  <a:gd name="T73" fmla="*/ 122 h 130"/>
                  <a:gd name="T74" fmla="*/ 31 w 155"/>
                  <a:gd name="T75" fmla="*/ 129 h 130"/>
                  <a:gd name="T76" fmla="*/ 59 w 155"/>
                  <a:gd name="T77" fmla="*/ 123 h 130"/>
                  <a:gd name="T78" fmla="*/ 84 w 155"/>
                  <a:gd name="T79" fmla="*/ 121 h 130"/>
                  <a:gd name="T80" fmla="*/ 120 w 155"/>
                  <a:gd name="T81" fmla="*/ 99 h 130"/>
                  <a:gd name="T82" fmla="*/ 143 w 155"/>
                  <a:gd name="T83" fmla="*/ 70 h 130"/>
                  <a:gd name="T84" fmla="*/ 149 w 155"/>
                  <a:gd name="T85" fmla="*/ 4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5" h="130">
                    <a:moveTo>
                      <a:pt x="119" y="76"/>
                    </a:moveTo>
                    <a:cubicBezTo>
                      <a:pt x="117" y="77"/>
                      <a:pt x="117" y="77"/>
                      <a:pt x="117" y="77"/>
                    </a:cubicBezTo>
                    <a:cubicBezTo>
                      <a:pt x="118" y="78"/>
                      <a:pt x="118" y="78"/>
                      <a:pt x="118" y="78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4" y="81"/>
                      <a:pt x="114" y="81"/>
                      <a:pt x="114" y="81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2" y="81"/>
                      <a:pt x="112" y="81"/>
                      <a:pt x="112" y="81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8" y="86"/>
                      <a:pt x="108" y="86"/>
                      <a:pt x="108" y="86"/>
                    </a:cubicBezTo>
                    <a:cubicBezTo>
                      <a:pt x="107" y="86"/>
                      <a:pt x="107" y="86"/>
                      <a:pt x="107" y="86"/>
                    </a:cubicBezTo>
                    <a:cubicBezTo>
                      <a:pt x="104" y="85"/>
                      <a:pt x="104" y="85"/>
                      <a:pt x="104" y="85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102" y="73"/>
                      <a:pt x="102" y="73"/>
                      <a:pt x="102" y="73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11" y="66"/>
                      <a:pt x="111" y="66"/>
                      <a:pt x="111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4" y="66"/>
                      <a:pt x="114" y="66"/>
                      <a:pt x="114" y="66"/>
                    </a:cubicBezTo>
                    <a:cubicBezTo>
                      <a:pt x="114" y="66"/>
                      <a:pt x="114" y="66"/>
                      <a:pt x="114" y="66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17" y="66"/>
                      <a:pt x="117" y="66"/>
                      <a:pt x="117" y="66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120" y="71"/>
                      <a:pt x="120" y="71"/>
                      <a:pt x="120" y="71"/>
                    </a:cubicBezTo>
                    <a:cubicBezTo>
                      <a:pt x="120" y="74"/>
                      <a:pt x="120" y="74"/>
                      <a:pt x="120" y="74"/>
                    </a:cubicBezTo>
                    <a:lnTo>
                      <a:pt x="119" y="76"/>
                    </a:lnTo>
                    <a:close/>
                    <a:moveTo>
                      <a:pt x="86" y="86"/>
                    </a:moveTo>
                    <a:cubicBezTo>
                      <a:pt x="86" y="86"/>
                      <a:pt x="86" y="86"/>
                      <a:pt x="86" y="86"/>
                    </a:cubicBezTo>
                    <a:cubicBezTo>
                      <a:pt x="86" y="86"/>
                      <a:pt x="86" y="86"/>
                      <a:pt x="86" y="86"/>
                    </a:cubicBezTo>
                    <a:close/>
                    <a:moveTo>
                      <a:pt x="149" y="46"/>
                    </a:moveTo>
                    <a:cubicBezTo>
                      <a:pt x="147" y="47"/>
                      <a:pt x="147" y="47"/>
                      <a:pt x="147" y="47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39" y="49"/>
                      <a:pt x="139" y="49"/>
                      <a:pt x="139" y="49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41" y="35"/>
                      <a:pt x="141" y="35"/>
                      <a:pt x="141" y="35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46" y="11"/>
                      <a:pt x="146" y="11"/>
                      <a:pt x="146" y="11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4" y="4"/>
                      <a:pt x="144" y="4"/>
                      <a:pt x="144" y="4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39" y="2"/>
                      <a:pt x="139" y="2"/>
                      <a:pt x="139" y="2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0" y="1"/>
                      <a:pt x="130" y="1"/>
                      <a:pt x="130" y="1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0" y="4"/>
                      <a:pt x="120" y="4"/>
                      <a:pt x="120" y="4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1" y="21"/>
                      <a:pt x="101" y="21"/>
                      <a:pt x="101" y="21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9" y="36"/>
                      <a:pt x="89" y="36"/>
                      <a:pt x="89" y="3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4" y="36"/>
                      <a:pt x="84" y="36"/>
                      <a:pt x="84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63"/>
                      <a:pt x="34" y="63"/>
                      <a:pt x="34" y="63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8"/>
                    </a:cubicBezTo>
                    <a:cubicBezTo>
                      <a:pt x="4" y="71"/>
                      <a:pt x="5" y="73"/>
                      <a:pt x="5" y="76"/>
                    </a:cubicBezTo>
                    <a:cubicBezTo>
                      <a:pt x="7" y="82"/>
                      <a:pt x="9" y="88"/>
                      <a:pt x="12" y="94"/>
                    </a:cubicBezTo>
                    <a:cubicBezTo>
                      <a:pt x="13" y="94"/>
                      <a:pt x="13" y="96"/>
                      <a:pt x="13" y="97"/>
                    </a:cubicBezTo>
                    <a:cubicBezTo>
                      <a:pt x="15" y="101"/>
                      <a:pt x="16" y="104"/>
                      <a:pt x="13" y="107"/>
                    </a:cubicBezTo>
                    <a:cubicBezTo>
                      <a:pt x="11" y="109"/>
                      <a:pt x="11" y="110"/>
                      <a:pt x="13" y="112"/>
                    </a:cubicBezTo>
                    <a:cubicBezTo>
                      <a:pt x="15" y="114"/>
                      <a:pt x="15" y="118"/>
                      <a:pt x="15" y="122"/>
                    </a:cubicBezTo>
                    <a:cubicBezTo>
                      <a:pt x="15" y="122"/>
                      <a:pt x="16" y="123"/>
                      <a:pt x="16" y="123"/>
                    </a:cubicBezTo>
                    <a:cubicBezTo>
                      <a:pt x="20" y="125"/>
                      <a:pt x="24" y="128"/>
                      <a:pt x="28" y="129"/>
                    </a:cubicBezTo>
                    <a:cubicBezTo>
                      <a:pt x="29" y="130"/>
                      <a:pt x="31" y="130"/>
                      <a:pt x="31" y="129"/>
                    </a:cubicBezTo>
                    <a:cubicBezTo>
                      <a:pt x="35" y="127"/>
                      <a:pt x="39" y="126"/>
                      <a:pt x="43" y="127"/>
                    </a:cubicBezTo>
                    <a:cubicBezTo>
                      <a:pt x="45" y="127"/>
                      <a:pt x="47" y="126"/>
                      <a:pt x="49" y="125"/>
                    </a:cubicBezTo>
                    <a:cubicBezTo>
                      <a:pt x="52" y="124"/>
                      <a:pt x="56" y="123"/>
                      <a:pt x="59" y="123"/>
                    </a:cubicBezTo>
                    <a:cubicBezTo>
                      <a:pt x="63" y="123"/>
                      <a:pt x="66" y="122"/>
                      <a:pt x="70" y="124"/>
                    </a:cubicBezTo>
                    <a:cubicBezTo>
                      <a:pt x="71" y="124"/>
                      <a:pt x="73" y="124"/>
                      <a:pt x="74" y="124"/>
                    </a:cubicBezTo>
                    <a:cubicBezTo>
                      <a:pt x="76" y="122"/>
                      <a:pt x="81" y="124"/>
                      <a:pt x="84" y="121"/>
                    </a:cubicBezTo>
                    <a:cubicBezTo>
                      <a:pt x="84" y="120"/>
                      <a:pt x="86" y="119"/>
                      <a:pt x="87" y="119"/>
                    </a:cubicBezTo>
                    <a:cubicBezTo>
                      <a:pt x="93" y="119"/>
                      <a:pt x="97" y="117"/>
                      <a:pt x="102" y="114"/>
                    </a:cubicBezTo>
                    <a:cubicBezTo>
                      <a:pt x="108" y="109"/>
                      <a:pt x="114" y="104"/>
                      <a:pt x="120" y="99"/>
                    </a:cubicBezTo>
                    <a:cubicBezTo>
                      <a:pt x="123" y="96"/>
                      <a:pt x="127" y="92"/>
                      <a:pt x="129" y="88"/>
                    </a:cubicBezTo>
                    <a:cubicBezTo>
                      <a:pt x="132" y="84"/>
                      <a:pt x="135" y="80"/>
                      <a:pt x="137" y="76"/>
                    </a:cubicBezTo>
                    <a:cubicBezTo>
                      <a:pt x="139" y="74"/>
                      <a:pt x="140" y="71"/>
                      <a:pt x="143" y="70"/>
                    </a:cubicBezTo>
                    <a:cubicBezTo>
                      <a:pt x="148" y="67"/>
                      <a:pt x="150" y="62"/>
                      <a:pt x="152" y="57"/>
                    </a:cubicBezTo>
                    <a:cubicBezTo>
                      <a:pt x="153" y="54"/>
                      <a:pt x="154" y="50"/>
                      <a:pt x="155" y="46"/>
                    </a:cubicBezTo>
                    <a:lnTo>
                      <a:pt x="149" y="4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Freeform 447"/>
              <p:cNvSpPr>
                <a:spLocks/>
              </p:cNvSpPr>
              <p:nvPr/>
            </p:nvSpPr>
            <p:spPr bwMode="auto">
              <a:xfrm>
                <a:off x="3821" y="3252"/>
                <a:ext cx="260" cy="246"/>
              </a:xfrm>
              <a:custGeom>
                <a:avLst/>
                <a:gdLst>
                  <a:gd name="T0" fmla="*/ 44 w 127"/>
                  <a:gd name="T1" fmla="*/ 113 h 120"/>
                  <a:gd name="T2" fmla="*/ 47 w 127"/>
                  <a:gd name="T3" fmla="*/ 111 h 120"/>
                  <a:gd name="T4" fmla="*/ 49 w 127"/>
                  <a:gd name="T5" fmla="*/ 114 h 120"/>
                  <a:gd name="T6" fmla="*/ 56 w 127"/>
                  <a:gd name="T7" fmla="*/ 119 h 120"/>
                  <a:gd name="T8" fmla="*/ 63 w 127"/>
                  <a:gd name="T9" fmla="*/ 119 h 120"/>
                  <a:gd name="T10" fmla="*/ 66 w 127"/>
                  <a:gd name="T11" fmla="*/ 118 h 120"/>
                  <a:gd name="T12" fmla="*/ 68 w 127"/>
                  <a:gd name="T13" fmla="*/ 115 h 120"/>
                  <a:gd name="T14" fmla="*/ 74 w 127"/>
                  <a:gd name="T15" fmla="*/ 114 h 120"/>
                  <a:gd name="T16" fmla="*/ 78 w 127"/>
                  <a:gd name="T17" fmla="*/ 49 h 120"/>
                  <a:gd name="T18" fmla="*/ 88 w 127"/>
                  <a:gd name="T19" fmla="*/ 15 h 120"/>
                  <a:gd name="T20" fmla="*/ 109 w 127"/>
                  <a:gd name="T21" fmla="*/ 12 h 120"/>
                  <a:gd name="T22" fmla="*/ 116 w 127"/>
                  <a:gd name="T23" fmla="*/ 11 h 120"/>
                  <a:gd name="T24" fmla="*/ 121 w 127"/>
                  <a:gd name="T25" fmla="*/ 11 h 120"/>
                  <a:gd name="T26" fmla="*/ 124 w 127"/>
                  <a:gd name="T27" fmla="*/ 6 h 120"/>
                  <a:gd name="T28" fmla="*/ 95 w 127"/>
                  <a:gd name="T29" fmla="*/ 11 h 120"/>
                  <a:gd name="T30" fmla="*/ 86 w 127"/>
                  <a:gd name="T31" fmla="*/ 11 h 120"/>
                  <a:gd name="T32" fmla="*/ 80 w 127"/>
                  <a:gd name="T33" fmla="*/ 8 h 120"/>
                  <a:gd name="T34" fmla="*/ 75 w 127"/>
                  <a:gd name="T35" fmla="*/ 8 h 120"/>
                  <a:gd name="T36" fmla="*/ 71 w 127"/>
                  <a:gd name="T37" fmla="*/ 8 h 120"/>
                  <a:gd name="T38" fmla="*/ 63 w 127"/>
                  <a:gd name="T39" fmla="*/ 5 h 120"/>
                  <a:gd name="T40" fmla="*/ 26 w 127"/>
                  <a:gd name="T41" fmla="*/ 4 h 120"/>
                  <a:gd name="T42" fmla="*/ 19 w 127"/>
                  <a:gd name="T43" fmla="*/ 4 h 120"/>
                  <a:gd name="T44" fmla="*/ 14 w 127"/>
                  <a:gd name="T45" fmla="*/ 1 h 120"/>
                  <a:gd name="T46" fmla="*/ 8 w 127"/>
                  <a:gd name="T47" fmla="*/ 2 h 120"/>
                  <a:gd name="T48" fmla="*/ 6 w 127"/>
                  <a:gd name="T49" fmla="*/ 3 h 120"/>
                  <a:gd name="T50" fmla="*/ 2 w 127"/>
                  <a:gd name="T51" fmla="*/ 5 h 120"/>
                  <a:gd name="T52" fmla="*/ 0 w 127"/>
                  <a:gd name="T53" fmla="*/ 8 h 120"/>
                  <a:gd name="T54" fmla="*/ 11 w 127"/>
                  <a:gd name="T55" fmla="*/ 30 h 120"/>
                  <a:gd name="T56" fmla="*/ 23 w 127"/>
                  <a:gd name="T57" fmla="*/ 61 h 120"/>
                  <a:gd name="T58" fmla="*/ 27 w 127"/>
                  <a:gd name="T59" fmla="*/ 81 h 120"/>
                  <a:gd name="T60" fmla="*/ 36 w 127"/>
                  <a:gd name="T61" fmla="*/ 112 h 120"/>
                  <a:gd name="T62" fmla="*/ 40 w 127"/>
                  <a:gd name="T6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7" h="120">
                    <a:moveTo>
                      <a:pt x="44" y="115"/>
                    </a:moveTo>
                    <a:cubicBezTo>
                      <a:pt x="44" y="113"/>
                      <a:pt x="44" y="113"/>
                      <a:pt x="44" y="113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50" y="113"/>
                      <a:pt x="50" y="113"/>
                      <a:pt x="50" y="113"/>
                    </a:cubicBezTo>
                    <a:cubicBezTo>
                      <a:pt x="49" y="114"/>
                      <a:pt x="49" y="114"/>
                      <a:pt x="49" y="114"/>
                    </a:cubicBezTo>
                    <a:cubicBezTo>
                      <a:pt x="51" y="117"/>
                      <a:pt x="51" y="117"/>
                      <a:pt x="51" y="117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60" y="119"/>
                      <a:pt x="60" y="119"/>
                      <a:pt x="60" y="119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6" y="118"/>
                      <a:pt x="66" y="118"/>
                      <a:pt x="66" y="118"/>
                    </a:cubicBezTo>
                    <a:cubicBezTo>
                      <a:pt x="67" y="116"/>
                      <a:pt x="67" y="116"/>
                      <a:pt x="67" y="116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71" y="113"/>
                      <a:pt x="71" y="113"/>
                      <a:pt x="71" y="113"/>
                    </a:cubicBezTo>
                    <a:cubicBezTo>
                      <a:pt x="74" y="114"/>
                      <a:pt x="74" y="114"/>
                      <a:pt x="74" y="114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8" y="49"/>
                      <a:pt x="78" y="49"/>
                      <a:pt x="78" y="49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10" y="16"/>
                      <a:pt x="110" y="16"/>
                      <a:pt x="110" y="16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9" y="10"/>
                      <a:pt x="119" y="10"/>
                      <a:pt x="119" y="10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21" y="5"/>
                      <a:pt x="121" y="5"/>
                      <a:pt x="121" y="5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2" y="10"/>
                      <a:pt x="72" y="10"/>
                      <a:pt x="72" y="10"/>
                    </a:cubicBezTo>
                    <a:cubicBezTo>
                      <a:pt x="72" y="10"/>
                      <a:pt x="71" y="8"/>
                      <a:pt x="71" y="8"/>
                    </a:cubicBezTo>
                    <a:cubicBezTo>
                      <a:pt x="70" y="8"/>
                      <a:pt x="66" y="8"/>
                      <a:pt x="66" y="8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10"/>
                      <a:pt x="0" y="13"/>
                      <a:pt x="2" y="14"/>
                    </a:cubicBezTo>
                    <a:cubicBezTo>
                      <a:pt x="6" y="18"/>
                      <a:pt x="9" y="24"/>
                      <a:pt x="11" y="30"/>
                    </a:cubicBezTo>
                    <a:cubicBezTo>
                      <a:pt x="13" y="36"/>
                      <a:pt x="16" y="42"/>
                      <a:pt x="19" y="48"/>
                    </a:cubicBezTo>
                    <a:cubicBezTo>
                      <a:pt x="21" y="52"/>
                      <a:pt x="23" y="56"/>
                      <a:pt x="23" y="61"/>
                    </a:cubicBezTo>
                    <a:cubicBezTo>
                      <a:pt x="23" y="65"/>
                      <a:pt x="24" y="70"/>
                      <a:pt x="25" y="75"/>
                    </a:cubicBezTo>
                    <a:cubicBezTo>
                      <a:pt x="26" y="77"/>
                      <a:pt x="27" y="79"/>
                      <a:pt x="27" y="81"/>
                    </a:cubicBezTo>
                    <a:cubicBezTo>
                      <a:pt x="26" y="86"/>
                      <a:pt x="28" y="91"/>
                      <a:pt x="29" y="97"/>
                    </a:cubicBezTo>
                    <a:cubicBezTo>
                      <a:pt x="31" y="103"/>
                      <a:pt x="33" y="108"/>
                      <a:pt x="36" y="112"/>
                    </a:cubicBezTo>
                    <a:cubicBezTo>
                      <a:pt x="38" y="114"/>
                      <a:pt x="40" y="117"/>
                      <a:pt x="42" y="119"/>
                    </a:cubicBezTo>
                    <a:cubicBezTo>
                      <a:pt x="41" y="119"/>
                      <a:pt x="41" y="117"/>
                      <a:pt x="40" y="116"/>
                    </a:cubicBezTo>
                    <a:lnTo>
                      <a:pt x="44" y="115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448"/>
              <p:cNvSpPr>
                <a:spLocks/>
              </p:cNvSpPr>
              <p:nvPr/>
            </p:nvSpPr>
            <p:spPr bwMode="auto">
              <a:xfrm>
                <a:off x="3821" y="3252"/>
                <a:ext cx="260" cy="246"/>
              </a:xfrm>
              <a:custGeom>
                <a:avLst/>
                <a:gdLst>
                  <a:gd name="T0" fmla="*/ 44 w 127"/>
                  <a:gd name="T1" fmla="*/ 113 h 120"/>
                  <a:gd name="T2" fmla="*/ 47 w 127"/>
                  <a:gd name="T3" fmla="*/ 111 h 120"/>
                  <a:gd name="T4" fmla="*/ 49 w 127"/>
                  <a:gd name="T5" fmla="*/ 114 h 120"/>
                  <a:gd name="T6" fmla="*/ 56 w 127"/>
                  <a:gd name="T7" fmla="*/ 119 h 120"/>
                  <a:gd name="T8" fmla="*/ 63 w 127"/>
                  <a:gd name="T9" fmla="*/ 119 h 120"/>
                  <a:gd name="T10" fmla="*/ 66 w 127"/>
                  <a:gd name="T11" fmla="*/ 118 h 120"/>
                  <a:gd name="T12" fmla="*/ 68 w 127"/>
                  <a:gd name="T13" fmla="*/ 115 h 120"/>
                  <a:gd name="T14" fmla="*/ 74 w 127"/>
                  <a:gd name="T15" fmla="*/ 114 h 120"/>
                  <a:gd name="T16" fmla="*/ 78 w 127"/>
                  <a:gd name="T17" fmla="*/ 49 h 120"/>
                  <a:gd name="T18" fmla="*/ 88 w 127"/>
                  <a:gd name="T19" fmla="*/ 15 h 120"/>
                  <a:gd name="T20" fmla="*/ 109 w 127"/>
                  <a:gd name="T21" fmla="*/ 12 h 120"/>
                  <a:gd name="T22" fmla="*/ 116 w 127"/>
                  <a:gd name="T23" fmla="*/ 11 h 120"/>
                  <a:gd name="T24" fmla="*/ 121 w 127"/>
                  <a:gd name="T25" fmla="*/ 11 h 120"/>
                  <a:gd name="T26" fmla="*/ 124 w 127"/>
                  <a:gd name="T27" fmla="*/ 6 h 120"/>
                  <a:gd name="T28" fmla="*/ 95 w 127"/>
                  <a:gd name="T29" fmla="*/ 11 h 120"/>
                  <a:gd name="T30" fmla="*/ 86 w 127"/>
                  <a:gd name="T31" fmla="*/ 11 h 120"/>
                  <a:gd name="T32" fmla="*/ 80 w 127"/>
                  <a:gd name="T33" fmla="*/ 8 h 120"/>
                  <a:gd name="T34" fmla="*/ 75 w 127"/>
                  <a:gd name="T35" fmla="*/ 8 h 120"/>
                  <a:gd name="T36" fmla="*/ 71 w 127"/>
                  <a:gd name="T37" fmla="*/ 8 h 120"/>
                  <a:gd name="T38" fmla="*/ 63 w 127"/>
                  <a:gd name="T39" fmla="*/ 5 h 120"/>
                  <a:gd name="T40" fmla="*/ 26 w 127"/>
                  <a:gd name="T41" fmla="*/ 4 h 120"/>
                  <a:gd name="T42" fmla="*/ 19 w 127"/>
                  <a:gd name="T43" fmla="*/ 4 h 120"/>
                  <a:gd name="T44" fmla="*/ 14 w 127"/>
                  <a:gd name="T45" fmla="*/ 1 h 120"/>
                  <a:gd name="T46" fmla="*/ 8 w 127"/>
                  <a:gd name="T47" fmla="*/ 2 h 120"/>
                  <a:gd name="T48" fmla="*/ 6 w 127"/>
                  <a:gd name="T49" fmla="*/ 3 h 120"/>
                  <a:gd name="T50" fmla="*/ 2 w 127"/>
                  <a:gd name="T51" fmla="*/ 5 h 120"/>
                  <a:gd name="T52" fmla="*/ 0 w 127"/>
                  <a:gd name="T53" fmla="*/ 8 h 120"/>
                  <a:gd name="T54" fmla="*/ 11 w 127"/>
                  <a:gd name="T55" fmla="*/ 30 h 120"/>
                  <a:gd name="T56" fmla="*/ 23 w 127"/>
                  <a:gd name="T57" fmla="*/ 61 h 120"/>
                  <a:gd name="T58" fmla="*/ 27 w 127"/>
                  <a:gd name="T59" fmla="*/ 81 h 120"/>
                  <a:gd name="T60" fmla="*/ 36 w 127"/>
                  <a:gd name="T61" fmla="*/ 112 h 120"/>
                  <a:gd name="T62" fmla="*/ 40 w 127"/>
                  <a:gd name="T6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7" h="120">
                    <a:moveTo>
                      <a:pt x="44" y="115"/>
                    </a:moveTo>
                    <a:cubicBezTo>
                      <a:pt x="44" y="113"/>
                      <a:pt x="44" y="113"/>
                      <a:pt x="44" y="113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50" y="113"/>
                      <a:pt x="50" y="113"/>
                      <a:pt x="50" y="113"/>
                    </a:cubicBezTo>
                    <a:cubicBezTo>
                      <a:pt x="49" y="114"/>
                      <a:pt x="49" y="114"/>
                      <a:pt x="49" y="114"/>
                    </a:cubicBezTo>
                    <a:cubicBezTo>
                      <a:pt x="51" y="117"/>
                      <a:pt x="51" y="117"/>
                      <a:pt x="51" y="117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60" y="119"/>
                      <a:pt x="60" y="119"/>
                      <a:pt x="60" y="119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6" y="118"/>
                      <a:pt x="66" y="118"/>
                      <a:pt x="66" y="118"/>
                    </a:cubicBezTo>
                    <a:cubicBezTo>
                      <a:pt x="67" y="116"/>
                      <a:pt x="67" y="116"/>
                      <a:pt x="67" y="116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71" y="113"/>
                      <a:pt x="71" y="113"/>
                      <a:pt x="71" y="113"/>
                    </a:cubicBezTo>
                    <a:cubicBezTo>
                      <a:pt x="74" y="114"/>
                      <a:pt x="74" y="114"/>
                      <a:pt x="74" y="114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8" y="49"/>
                      <a:pt x="78" y="49"/>
                      <a:pt x="78" y="49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10" y="16"/>
                      <a:pt x="110" y="16"/>
                      <a:pt x="110" y="16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9" y="10"/>
                      <a:pt x="119" y="10"/>
                      <a:pt x="119" y="10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21" y="5"/>
                      <a:pt x="121" y="5"/>
                      <a:pt x="121" y="5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2" y="10"/>
                      <a:pt x="72" y="10"/>
                      <a:pt x="72" y="10"/>
                    </a:cubicBezTo>
                    <a:cubicBezTo>
                      <a:pt x="72" y="10"/>
                      <a:pt x="71" y="8"/>
                      <a:pt x="71" y="8"/>
                    </a:cubicBezTo>
                    <a:cubicBezTo>
                      <a:pt x="70" y="8"/>
                      <a:pt x="66" y="8"/>
                      <a:pt x="66" y="8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10"/>
                      <a:pt x="0" y="13"/>
                      <a:pt x="2" y="14"/>
                    </a:cubicBezTo>
                    <a:cubicBezTo>
                      <a:pt x="6" y="18"/>
                      <a:pt x="9" y="24"/>
                      <a:pt x="11" y="30"/>
                    </a:cubicBezTo>
                    <a:cubicBezTo>
                      <a:pt x="13" y="36"/>
                      <a:pt x="16" y="42"/>
                      <a:pt x="19" y="48"/>
                    </a:cubicBezTo>
                    <a:cubicBezTo>
                      <a:pt x="21" y="52"/>
                      <a:pt x="23" y="56"/>
                      <a:pt x="23" y="61"/>
                    </a:cubicBezTo>
                    <a:cubicBezTo>
                      <a:pt x="23" y="65"/>
                      <a:pt x="24" y="70"/>
                      <a:pt x="25" y="75"/>
                    </a:cubicBezTo>
                    <a:cubicBezTo>
                      <a:pt x="26" y="77"/>
                      <a:pt x="27" y="79"/>
                      <a:pt x="27" y="81"/>
                    </a:cubicBezTo>
                    <a:cubicBezTo>
                      <a:pt x="26" y="86"/>
                      <a:pt x="28" y="91"/>
                      <a:pt x="29" y="97"/>
                    </a:cubicBezTo>
                    <a:cubicBezTo>
                      <a:pt x="31" y="103"/>
                      <a:pt x="33" y="108"/>
                      <a:pt x="36" y="112"/>
                    </a:cubicBezTo>
                    <a:cubicBezTo>
                      <a:pt x="38" y="114"/>
                      <a:pt x="40" y="117"/>
                      <a:pt x="42" y="119"/>
                    </a:cubicBezTo>
                    <a:cubicBezTo>
                      <a:pt x="41" y="119"/>
                      <a:pt x="41" y="117"/>
                      <a:pt x="40" y="116"/>
                    </a:cubicBezTo>
                    <a:lnTo>
                      <a:pt x="44" y="11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449"/>
              <p:cNvSpPr>
                <a:spLocks/>
              </p:cNvSpPr>
              <p:nvPr/>
            </p:nvSpPr>
            <p:spPr bwMode="auto">
              <a:xfrm>
                <a:off x="3977" y="3270"/>
                <a:ext cx="182" cy="181"/>
              </a:xfrm>
              <a:custGeom>
                <a:avLst/>
                <a:gdLst>
                  <a:gd name="T0" fmla="*/ 88 w 182"/>
                  <a:gd name="T1" fmla="*/ 2 h 181"/>
                  <a:gd name="T2" fmla="*/ 82 w 182"/>
                  <a:gd name="T3" fmla="*/ 6 h 181"/>
                  <a:gd name="T4" fmla="*/ 70 w 182"/>
                  <a:gd name="T5" fmla="*/ 16 h 181"/>
                  <a:gd name="T6" fmla="*/ 68 w 182"/>
                  <a:gd name="T7" fmla="*/ 6 h 181"/>
                  <a:gd name="T8" fmla="*/ 41 w 182"/>
                  <a:gd name="T9" fmla="*/ 12 h 181"/>
                  <a:gd name="T10" fmla="*/ 24 w 182"/>
                  <a:gd name="T11" fmla="*/ 12 h 181"/>
                  <a:gd name="T12" fmla="*/ 20 w 182"/>
                  <a:gd name="T13" fmla="*/ 82 h 181"/>
                  <a:gd name="T14" fmla="*/ 4 w 182"/>
                  <a:gd name="T15" fmla="*/ 84 h 181"/>
                  <a:gd name="T16" fmla="*/ 0 w 182"/>
                  <a:gd name="T17" fmla="*/ 146 h 181"/>
                  <a:gd name="T18" fmla="*/ 6 w 182"/>
                  <a:gd name="T19" fmla="*/ 150 h 181"/>
                  <a:gd name="T20" fmla="*/ 12 w 182"/>
                  <a:gd name="T21" fmla="*/ 166 h 181"/>
                  <a:gd name="T22" fmla="*/ 14 w 182"/>
                  <a:gd name="T23" fmla="*/ 171 h 181"/>
                  <a:gd name="T24" fmla="*/ 12 w 182"/>
                  <a:gd name="T25" fmla="*/ 181 h 181"/>
                  <a:gd name="T26" fmla="*/ 16 w 182"/>
                  <a:gd name="T27" fmla="*/ 181 h 181"/>
                  <a:gd name="T28" fmla="*/ 20 w 182"/>
                  <a:gd name="T29" fmla="*/ 181 h 181"/>
                  <a:gd name="T30" fmla="*/ 24 w 182"/>
                  <a:gd name="T31" fmla="*/ 181 h 181"/>
                  <a:gd name="T32" fmla="*/ 28 w 182"/>
                  <a:gd name="T33" fmla="*/ 181 h 181"/>
                  <a:gd name="T34" fmla="*/ 37 w 182"/>
                  <a:gd name="T35" fmla="*/ 177 h 181"/>
                  <a:gd name="T36" fmla="*/ 47 w 182"/>
                  <a:gd name="T37" fmla="*/ 171 h 181"/>
                  <a:gd name="T38" fmla="*/ 53 w 182"/>
                  <a:gd name="T39" fmla="*/ 156 h 181"/>
                  <a:gd name="T40" fmla="*/ 63 w 182"/>
                  <a:gd name="T41" fmla="*/ 152 h 181"/>
                  <a:gd name="T42" fmla="*/ 74 w 182"/>
                  <a:gd name="T43" fmla="*/ 156 h 181"/>
                  <a:gd name="T44" fmla="*/ 84 w 182"/>
                  <a:gd name="T45" fmla="*/ 160 h 181"/>
                  <a:gd name="T46" fmla="*/ 98 w 182"/>
                  <a:gd name="T47" fmla="*/ 160 h 181"/>
                  <a:gd name="T48" fmla="*/ 104 w 182"/>
                  <a:gd name="T49" fmla="*/ 162 h 181"/>
                  <a:gd name="T50" fmla="*/ 109 w 182"/>
                  <a:gd name="T51" fmla="*/ 160 h 181"/>
                  <a:gd name="T52" fmla="*/ 109 w 182"/>
                  <a:gd name="T53" fmla="*/ 152 h 181"/>
                  <a:gd name="T54" fmla="*/ 109 w 182"/>
                  <a:gd name="T55" fmla="*/ 146 h 181"/>
                  <a:gd name="T56" fmla="*/ 115 w 182"/>
                  <a:gd name="T57" fmla="*/ 142 h 181"/>
                  <a:gd name="T58" fmla="*/ 125 w 182"/>
                  <a:gd name="T59" fmla="*/ 136 h 181"/>
                  <a:gd name="T60" fmla="*/ 133 w 182"/>
                  <a:gd name="T61" fmla="*/ 127 h 181"/>
                  <a:gd name="T62" fmla="*/ 133 w 182"/>
                  <a:gd name="T63" fmla="*/ 121 h 181"/>
                  <a:gd name="T64" fmla="*/ 137 w 182"/>
                  <a:gd name="T65" fmla="*/ 113 h 181"/>
                  <a:gd name="T66" fmla="*/ 141 w 182"/>
                  <a:gd name="T67" fmla="*/ 109 h 181"/>
                  <a:gd name="T68" fmla="*/ 148 w 182"/>
                  <a:gd name="T69" fmla="*/ 105 h 181"/>
                  <a:gd name="T70" fmla="*/ 158 w 182"/>
                  <a:gd name="T71" fmla="*/ 99 h 181"/>
                  <a:gd name="T72" fmla="*/ 162 w 182"/>
                  <a:gd name="T73" fmla="*/ 99 h 181"/>
                  <a:gd name="T74" fmla="*/ 166 w 182"/>
                  <a:gd name="T75" fmla="*/ 99 h 181"/>
                  <a:gd name="T76" fmla="*/ 172 w 182"/>
                  <a:gd name="T77" fmla="*/ 95 h 181"/>
                  <a:gd name="T78" fmla="*/ 172 w 182"/>
                  <a:gd name="T79" fmla="*/ 90 h 181"/>
                  <a:gd name="T80" fmla="*/ 182 w 182"/>
                  <a:gd name="T81" fmla="*/ 88 h 181"/>
                  <a:gd name="T82" fmla="*/ 178 w 182"/>
                  <a:gd name="T83" fmla="*/ 84 h 181"/>
                  <a:gd name="T84" fmla="*/ 176 w 182"/>
                  <a:gd name="T85" fmla="*/ 80 h 181"/>
                  <a:gd name="T86" fmla="*/ 170 w 182"/>
                  <a:gd name="T87" fmla="*/ 78 h 181"/>
                  <a:gd name="T88" fmla="*/ 162 w 182"/>
                  <a:gd name="T89" fmla="*/ 76 h 181"/>
                  <a:gd name="T90" fmla="*/ 158 w 182"/>
                  <a:gd name="T91" fmla="*/ 76 h 181"/>
                  <a:gd name="T92" fmla="*/ 152 w 182"/>
                  <a:gd name="T93" fmla="*/ 70 h 181"/>
                  <a:gd name="T94" fmla="*/ 150 w 182"/>
                  <a:gd name="T95" fmla="*/ 60 h 181"/>
                  <a:gd name="T96" fmla="*/ 150 w 182"/>
                  <a:gd name="T97" fmla="*/ 56 h 181"/>
                  <a:gd name="T98" fmla="*/ 143 w 182"/>
                  <a:gd name="T99" fmla="*/ 53 h 181"/>
                  <a:gd name="T100" fmla="*/ 143 w 182"/>
                  <a:gd name="T101" fmla="*/ 49 h 181"/>
                  <a:gd name="T102" fmla="*/ 129 w 182"/>
                  <a:gd name="T103" fmla="*/ 41 h 181"/>
                  <a:gd name="T104" fmla="*/ 123 w 182"/>
                  <a:gd name="T105" fmla="*/ 29 h 181"/>
                  <a:gd name="T106" fmla="*/ 119 w 182"/>
                  <a:gd name="T107" fmla="*/ 27 h 181"/>
                  <a:gd name="T108" fmla="*/ 119 w 182"/>
                  <a:gd name="T109" fmla="*/ 23 h 181"/>
                  <a:gd name="T110" fmla="*/ 115 w 182"/>
                  <a:gd name="T111" fmla="*/ 16 h 181"/>
                  <a:gd name="T112" fmla="*/ 109 w 182"/>
                  <a:gd name="T113" fmla="*/ 8 h 181"/>
                  <a:gd name="T114" fmla="*/ 107 w 182"/>
                  <a:gd name="T115" fmla="*/ 6 h 181"/>
                  <a:gd name="T116" fmla="*/ 104 w 182"/>
                  <a:gd name="T117" fmla="*/ 2 h 181"/>
                  <a:gd name="T118" fmla="*/ 104 w 182"/>
                  <a:gd name="T119" fmla="*/ 0 h 181"/>
                  <a:gd name="T120" fmla="*/ 92 w 182"/>
                  <a:gd name="T121" fmla="*/ 6 h 181"/>
                  <a:gd name="T122" fmla="*/ 88 w 182"/>
                  <a:gd name="T123" fmla="*/ 2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2" h="181">
                    <a:moveTo>
                      <a:pt x="88" y="2"/>
                    </a:moveTo>
                    <a:lnTo>
                      <a:pt x="82" y="6"/>
                    </a:lnTo>
                    <a:lnTo>
                      <a:pt x="70" y="16"/>
                    </a:lnTo>
                    <a:lnTo>
                      <a:pt x="68" y="6"/>
                    </a:lnTo>
                    <a:lnTo>
                      <a:pt x="41" y="12"/>
                    </a:lnTo>
                    <a:lnTo>
                      <a:pt x="24" y="12"/>
                    </a:lnTo>
                    <a:lnTo>
                      <a:pt x="20" y="82"/>
                    </a:lnTo>
                    <a:lnTo>
                      <a:pt x="4" y="84"/>
                    </a:lnTo>
                    <a:lnTo>
                      <a:pt x="0" y="146"/>
                    </a:lnTo>
                    <a:lnTo>
                      <a:pt x="6" y="150"/>
                    </a:lnTo>
                    <a:lnTo>
                      <a:pt x="12" y="166"/>
                    </a:lnTo>
                    <a:lnTo>
                      <a:pt x="14" y="171"/>
                    </a:lnTo>
                    <a:lnTo>
                      <a:pt x="12" y="181"/>
                    </a:lnTo>
                    <a:lnTo>
                      <a:pt x="16" y="181"/>
                    </a:lnTo>
                    <a:lnTo>
                      <a:pt x="20" y="181"/>
                    </a:lnTo>
                    <a:lnTo>
                      <a:pt x="24" y="181"/>
                    </a:lnTo>
                    <a:lnTo>
                      <a:pt x="28" y="181"/>
                    </a:lnTo>
                    <a:lnTo>
                      <a:pt x="37" y="177"/>
                    </a:lnTo>
                    <a:lnTo>
                      <a:pt x="47" y="171"/>
                    </a:lnTo>
                    <a:lnTo>
                      <a:pt x="53" y="156"/>
                    </a:lnTo>
                    <a:lnTo>
                      <a:pt x="63" y="152"/>
                    </a:lnTo>
                    <a:lnTo>
                      <a:pt x="74" y="156"/>
                    </a:lnTo>
                    <a:lnTo>
                      <a:pt x="84" y="160"/>
                    </a:lnTo>
                    <a:lnTo>
                      <a:pt x="98" y="160"/>
                    </a:lnTo>
                    <a:lnTo>
                      <a:pt x="104" y="162"/>
                    </a:lnTo>
                    <a:lnTo>
                      <a:pt x="109" y="160"/>
                    </a:lnTo>
                    <a:lnTo>
                      <a:pt x="109" y="152"/>
                    </a:lnTo>
                    <a:lnTo>
                      <a:pt x="109" y="146"/>
                    </a:lnTo>
                    <a:lnTo>
                      <a:pt x="115" y="142"/>
                    </a:lnTo>
                    <a:lnTo>
                      <a:pt x="125" y="136"/>
                    </a:lnTo>
                    <a:lnTo>
                      <a:pt x="133" y="127"/>
                    </a:lnTo>
                    <a:lnTo>
                      <a:pt x="133" y="121"/>
                    </a:lnTo>
                    <a:lnTo>
                      <a:pt x="137" y="113"/>
                    </a:lnTo>
                    <a:lnTo>
                      <a:pt x="141" y="109"/>
                    </a:lnTo>
                    <a:lnTo>
                      <a:pt x="148" y="105"/>
                    </a:lnTo>
                    <a:lnTo>
                      <a:pt x="158" y="99"/>
                    </a:lnTo>
                    <a:lnTo>
                      <a:pt x="162" y="99"/>
                    </a:lnTo>
                    <a:lnTo>
                      <a:pt x="166" y="99"/>
                    </a:lnTo>
                    <a:lnTo>
                      <a:pt x="172" y="95"/>
                    </a:lnTo>
                    <a:lnTo>
                      <a:pt x="172" y="90"/>
                    </a:lnTo>
                    <a:lnTo>
                      <a:pt x="182" y="88"/>
                    </a:lnTo>
                    <a:lnTo>
                      <a:pt x="178" y="84"/>
                    </a:lnTo>
                    <a:lnTo>
                      <a:pt x="176" y="80"/>
                    </a:lnTo>
                    <a:lnTo>
                      <a:pt x="170" y="78"/>
                    </a:lnTo>
                    <a:lnTo>
                      <a:pt x="162" y="76"/>
                    </a:lnTo>
                    <a:lnTo>
                      <a:pt x="158" y="76"/>
                    </a:lnTo>
                    <a:lnTo>
                      <a:pt x="152" y="70"/>
                    </a:lnTo>
                    <a:lnTo>
                      <a:pt x="150" y="60"/>
                    </a:lnTo>
                    <a:lnTo>
                      <a:pt x="150" y="56"/>
                    </a:lnTo>
                    <a:lnTo>
                      <a:pt x="143" y="53"/>
                    </a:lnTo>
                    <a:lnTo>
                      <a:pt x="143" y="49"/>
                    </a:lnTo>
                    <a:lnTo>
                      <a:pt x="129" y="41"/>
                    </a:lnTo>
                    <a:lnTo>
                      <a:pt x="123" y="29"/>
                    </a:lnTo>
                    <a:lnTo>
                      <a:pt x="119" y="27"/>
                    </a:lnTo>
                    <a:lnTo>
                      <a:pt x="119" y="23"/>
                    </a:lnTo>
                    <a:lnTo>
                      <a:pt x="115" y="16"/>
                    </a:lnTo>
                    <a:lnTo>
                      <a:pt x="109" y="8"/>
                    </a:lnTo>
                    <a:lnTo>
                      <a:pt x="107" y="6"/>
                    </a:lnTo>
                    <a:lnTo>
                      <a:pt x="104" y="2"/>
                    </a:lnTo>
                    <a:lnTo>
                      <a:pt x="104" y="0"/>
                    </a:lnTo>
                    <a:lnTo>
                      <a:pt x="92" y="6"/>
                    </a:lnTo>
                    <a:lnTo>
                      <a:pt x="88" y="2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450"/>
              <p:cNvSpPr>
                <a:spLocks/>
              </p:cNvSpPr>
              <p:nvPr/>
            </p:nvSpPr>
            <p:spPr bwMode="auto">
              <a:xfrm>
                <a:off x="3977" y="3270"/>
                <a:ext cx="182" cy="181"/>
              </a:xfrm>
              <a:custGeom>
                <a:avLst/>
                <a:gdLst>
                  <a:gd name="T0" fmla="*/ 88 w 182"/>
                  <a:gd name="T1" fmla="*/ 2 h 181"/>
                  <a:gd name="T2" fmla="*/ 82 w 182"/>
                  <a:gd name="T3" fmla="*/ 6 h 181"/>
                  <a:gd name="T4" fmla="*/ 70 w 182"/>
                  <a:gd name="T5" fmla="*/ 16 h 181"/>
                  <a:gd name="T6" fmla="*/ 68 w 182"/>
                  <a:gd name="T7" fmla="*/ 6 h 181"/>
                  <a:gd name="T8" fmla="*/ 41 w 182"/>
                  <a:gd name="T9" fmla="*/ 12 h 181"/>
                  <a:gd name="T10" fmla="*/ 24 w 182"/>
                  <a:gd name="T11" fmla="*/ 12 h 181"/>
                  <a:gd name="T12" fmla="*/ 20 w 182"/>
                  <a:gd name="T13" fmla="*/ 82 h 181"/>
                  <a:gd name="T14" fmla="*/ 4 w 182"/>
                  <a:gd name="T15" fmla="*/ 84 h 181"/>
                  <a:gd name="T16" fmla="*/ 0 w 182"/>
                  <a:gd name="T17" fmla="*/ 146 h 181"/>
                  <a:gd name="T18" fmla="*/ 6 w 182"/>
                  <a:gd name="T19" fmla="*/ 150 h 181"/>
                  <a:gd name="T20" fmla="*/ 12 w 182"/>
                  <a:gd name="T21" fmla="*/ 166 h 181"/>
                  <a:gd name="T22" fmla="*/ 14 w 182"/>
                  <a:gd name="T23" fmla="*/ 171 h 181"/>
                  <a:gd name="T24" fmla="*/ 12 w 182"/>
                  <a:gd name="T25" fmla="*/ 181 h 181"/>
                  <a:gd name="T26" fmla="*/ 16 w 182"/>
                  <a:gd name="T27" fmla="*/ 181 h 181"/>
                  <a:gd name="T28" fmla="*/ 20 w 182"/>
                  <a:gd name="T29" fmla="*/ 181 h 181"/>
                  <a:gd name="T30" fmla="*/ 24 w 182"/>
                  <a:gd name="T31" fmla="*/ 181 h 181"/>
                  <a:gd name="T32" fmla="*/ 28 w 182"/>
                  <a:gd name="T33" fmla="*/ 181 h 181"/>
                  <a:gd name="T34" fmla="*/ 37 w 182"/>
                  <a:gd name="T35" fmla="*/ 177 h 181"/>
                  <a:gd name="T36" fmla="*/ 47 w 182"/>
                  <a:gd name="T37" fmla="*/ 171 h 181"/>
                  <a:gd name="T38" fmla="*/ 53 w 182"/>
                  <a:gd name="T39" fmla="*/ 156 h 181"/>
                  <a:gd name="T40" fmla="*/ 63 w 182"/>
                  <a:gd name="T41" fmla="*/ 152 h 181"/>
                  <a:gd name="T42" fmla="*/ 74 w 182"/>
                  <a:gd name="T43" fmla="*/ 156 h 181"/>
                  <a:gd name="T44" fmla="*/ 84 w 182"/>
                  <a:gd name="T45" fmla="*/ 160 h 181"/>
                  <a:gd name="T46" fmla="*/ 98 w 182"/>
                  <a:gd name="T47" fmla="*/ 160 h 181"/>
                  <a:gd name="T48" fmla="*/ 104 w 182"/>
                  <a:gd name="T49" fmla="*/ 162 h 181"/>
                  <a:gd name="T50" fmla="*/ 109 w 182"/>
                  <a:gd name="T51" fmla="*/ 160 h 181"/>
                  <a:gd name="T52" fmla="*/ 109 w 182"/>
                  <a:gd name="T53" fmla="*/ 152 h 181"/>
                  <a:gd name="T54" fmla="*/ 109 w 182"/>
                  <a:gd name="T55" fmla="*/ 146 h 181"/>
                  <a:gd name="T56" fmla="*/ 115 w 182"/>
                  <a:gd name="T57" fmla="*/ 142 h 181"/>
                  <a:gd name="T58" fmla="*/ 125 w 182"/>
                  <a:gd name="T59" fmla="*/ 136 h 181"/>
                  <a:gd name="T60" fmla="*/ 133 w 182"/>
                  <a:gd name="T61" fmla="*/ 127 h 181"/>
                  <a:gd name="T62" fmla="*/ 133 w 182"/>
                  <a:gd name="T63" fmla="*/ 121 h 181"/>
                  <a:gd name="T64" fmla="*/ 137 w 182"/>
                  <a:gd name="T65" fmla="*/ 113 h 181"/>
                  <a:gd name="T66" fmla="*/ 141 w 182"/>
                  <a:gd name="T67" fmla="*/ 109 h 181"/>
                  <a:gd name="T68" fmla="*/ 148 w 182"/>
                  <a:gd name="T69" fmla="*/ 105 h 181"/>
                  <a:gd name="T70" fmla="*/ 158 w 182"/>
                  <a:gd name="T71" fmla="*/ 99 h 181"/>
                  <a:gd name="T72" fmla="*/ 162 w 182"/>
                  <a:gd name="T73" fmla="*/ 99 h 181"/>
                  <a:gd name="T74" fmla="*/ 166 w 182"/>
                  <a:gd name="T75" fmla="*/ 99 h 181"/>
                  <a:gd name="T76" fmla="*/ 172 w 182"/>
                  <a:gd name="T77" fmla="*/ 95 h 181"/>
                  <a:gd name="T78" fmla="*/ 172 w 182"/>
                  <a:gd name="T79" fmla="*/ 90 h 181"/>
                  <a:gd name="T80" fmla="*/ 182 w 182"/>
                  <a:gd name="T81" fmla="*/ 88 h 181"/>
                  <a:gd name="T82" fmla="*/ 178 w 182"/>
                  <a:gd name="T83" fmla="*/ 84 h 181"/>
                  <a:gd name="T84" fmla="*/ 176 w 182"/>
                  <a:gd name="T85" fmla="*/ 80 h 181"/>
                  <a:gd name="T86" fmla="*/ 170 w 182"/>
                  <a:gd name="T87" fmla="*/ 78 h 181"/>
                  <a:gd name="T88" fmla="*/ 162 w 182"/>
                  <a:gd name="T89" fmla="*/ 76 h 181"/>
                  <a:gd name="T90" fmla="*/ 158 w 182"/>
                  <a:gd name="T91" fmla="*/ 76 h 181"/>
                  <a:gd name="T92" fmla="*/ 152 w 182"/>
                  <a:gd name="T93" fmla="*/ 70 h 181"/>
                  <a:gd name="T94" fmla="*/ 150 w 182"/>
                  <a:gd name="T95" fmla="*/ 60 h 181"/>
                  <a:gd name="T96" fmla="*/ 150 w 182"/>
                  <a:gd name="T97" fmla="*/ 56 h 181"/>
                  <a:gd name="T98" fmla="*/ 143 w 182"/>
                  <a:gd name="T99" fmla="*/ 53 h 181"/>
                  <a:gd name="T100" fmla="*/ 143 w 182"/>
                  <a:gd name="T101" fmla="*/ 49 h 181"/>
                  <a:gd name="T102" fmla="*/ 129 w 182"/>
                  <a:gd name="T103" fmla="*/ 41 h 181"/>
                  <a:gd name="T104" fmla="*/ 123 w 182"/>
                  <a:gd name="T105" fmla="*/ 29 h 181"/>
                  <a:gd name="T106" fmla="*/ 119 w 182"/>
                  <a:gd name="T107" fmla="*/ 27 h 181"/>
                  <a:gd name="T108" fmla="*/ 119 w 182"/>
                  <a:gd name="T109" fmla="*/ 23 h 181"/>
                  <a:gd name="T110" fmla="*/ 115 w 182"/>
                  <a:gd name="T111" fmla="*/ 16 h 181"/>
                  <a:gd name="T112" fmla="*/ 109 w 182"/>
                  <a:gd name="T113" fmla="*/ 8 h 181"/>
                  <a:gd name="T114" fmla="*/ 107 w 182"/>
                  <a:gd name="T115" fmla="*/ 6 h 181"/>
                  <a:gd name="T116" fmla="*/ 104 w 182"/>
                  <a:gd name="T117" fmla="*/ 2 h 181"/>
                  <a:gd name="T118" fmla="*/ 104 w 182"/>
                  <a:gd name="T119" fmla="*/ 0 h 181"/>
                  <a:gd name="T120" fmla="*/ 92 w 182"/>
                  <a:gd name="T121" fmla="*/ 6 h 181"/>
                  <a:gd name="T122" fmla="*/ 88 w 182"/>
                  <a:gd name="T123" fmla="*/ 2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2" h="181">
                    <a:moveTo>
                      <a:pt x="88" y="2"/>
                    </a:moveTo>
                    <a:lnTo>
                      <a:pt x="82" y="6"/>
                    </a:lnTo>
                    <a:lnTo>
                      <a:pt x="70" y="16"/>
                    </a:lnTo>
                    <a:lnTo>
                      <a:pt x="68" y="6"/>
                    </a:lnTo>
                    <a:lnTo>
                      <a:pt x="41" y="12"/>
                    </a:lnTo>
                    <a:lnTo>
                      <a:pt x="24" y="12"/>
                    </a:lnTo>
                    <a:lnTo>
                      <a:pt x="20" y="82"/>
                    </a:lnTo>
                    <a:lnTo>
                      <a:pt x="4" y="84"/>
                    </a:lnTo>
                    <a:lnTo>
                      <a:pt x="0" y="146"/>
                    </a:lnTo>
                    <a:lnTo>
                      <a:pt x="6" y="150"/>
                    </a:lnTo>
                    <a:lnTo>
                      <a:pt x="12" y="166"/>
                    </a:lnTo>
                    <a:lnTo>
                      <a:pt x="14" y="171"/>
                    </a:lnTo>
                    <a:lnTo>
                      <a:pt x="12" y="181"/>
                    </a:lnTo>
                    <a:lnTo>
                      <a:pt x="16" y="181"/>
                    </a:lnTo>
                    <a:lnTo>
                      <a:pt x="20" y="181"/>
                    </a:lnTo>
                    <a:lnTo>
                      <a:pt x="24" y="181"/>
                    </a:lnTo>
                    <a:lnTo>
                      <a:pt x="28" y="181"/>
                    </a:lnTo>
                    <a:lnTo>
                      <a:pt x="37" y="177"/>
                    </a:lnTo>
                    <a:lnTo>
                      <a:pt x="47" y="171"/>
                    </a:lnTo>
                    <a:lnTo>
                      <a:pt x="53" y="156"/>
                    </a:lnTo>
                    <a:lnTo>
                      <a:pt x="63" y="152"/>
                    </a:lnTo>
                    <a:lnTo>
                      <a:pt x="74" y="156"/>
                    </a:lnTo>
                    <a:lnTo>
                      <a:pt x="84" y="160"/>
                    </a:lnTo>
                    <a:lnTo>
                      <a:pt x="98" y="160"/>
                    </a:lnTo>
                    <a:lnTo>
                      <a:pt x="104" y="162"/>
                    </a:lnTo>
                    <a:lnTo>
                      <a:pt x="109" y="160"/>
                    </a:lnTo>
                    <a:lnTo>
                      <a:pt x="109" y="152"/>
                    </a:lnTo>
                    <a:lnTo>
                      <a:pt x="109" y="146"/>
                    </a:lnTo>
                    <a:lnTo>
                      <a:pt x="115" y="142"/>
                    </a:lnTo>
                    <a:lnTo>
                      <a:pt x="125" y="136"/>
                    </a:lnTo>
                    <a:lnTo>
                      <a:pt x="133" y="127"/>
                    </a:lnTo>
                    <a:lnTo>
                      <a:pt x="133" y="121"/>
                    </a:lnTo>
                    <a:lnTo>
                      <a:pt x="137" y="113"/>
                    </a:lnTo>
                    <a:lnTo>
                      <a:pt x="141" y="109"/>
                    </a:lnTo>
                    <a:lnTo>
                      <a:pt x="148" y="105"/>
                    </a:lnTo>
                    <a:lnTo>
                      <a:pt x="158" y="99"/>
                    </a:lnTo>
                    <a:lnTo>
                      <a:pt x="162" y="99"/>
                    </a:lnTo>
                    <a:lnTo>
                      <a:pt x="166" y="99"/>
                    </a:lnTo>
                    <a:lnTo>
                      <a:pt x="172" y="95"/>
                    </a:lnTo>
                    <a:lnTo>
                      <a:pt x="172" y="90"/>
                    </a:lnTo>
                    <a:lnTo>
                      <a:pt x="182" y="88"/>
                    </a:lnTo>
                    <a:lnTo>
                      <a:pt x="178" y="84"/>
                    </a:lnTo>
                    <a:lnTo>
                      <a:pt x="176" y="80"/>
                    </a:lnTo>
                    <a:lnTo>
                      <a:pt x="170" y="78"/>
                    </a:lnTo>
                    <a:lnTo>
                      <a:pt x="162" y="76"/>
                    </a:lnTo>
                    <a:lnTo>
                      <a:pt x="158" y="76"/>
                    </a:lnTo>
                    <a:lnTo>
                      <a:pt x="152" y="70"/>
                    </a:lnTo>
                    <a:lnTo>
                      <a:pt x="150" y="60"/>
                    </a:lnTo>
                    <a:lnTo>
                      <a:pt x="150" y="56"/>
                    </a:lnTo>
                    <a:lnTo>
                      <a:pt x="143" y="53"/>
                    </a:lnTo>
                    <a:lnTo>
                      <a:pt x="143" y="49"/>
                    </a:lnTo>
                    <a:lnTo>
                      <a:pt x="129" y="41"/>
                    </a:lnTo>
                    <a:lnTo>
                      <a:pt x="123" y="29"/>
                    </a:lnTo>
                    <a:lnTo>
                      <a:pt x="119" y="27"/>
                    </a:lnTo>
                    <a:lnTo>
                      <a:pt x="119" y="23"/>
                    </a:lnTo>
                    <a:lnTo>
                      <a:pt x="115" y="16"/>
                    </a:lnTo>
                    <a:lnTo>
                      <a:pt x="109" y="8"/>
                    </a:lnTo>
                    <a:lnTo>
                      <a:pt x="107" y="6"/>
                    </a:lnTo>
                    <a:lnTo>
                      <a:pt x="104" y="2"/>
                    </a:lnTo>
                    <a:lnTo>
                      <a:pt x="104" y="0"/>
                    </a:lnTo>
                    <a:lnTo>
                      <a:pt x="92" y="6"/>
                    </a:lnTo>
                    <a:lnTo>
                      <a:pt x="88" y="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451"/>
              <p:cNvSpPr>
                <a:spLocks/>
              </p:cNvSpPr>
              <p:nvPr/>
            </p:nvSpPr>
            <p:spPr bwMode="auto">
              <a:xfrm>
                <a:off x="4184" y="3126"/>
                <a:ext cx="201" cy="325"/>
              </a:xfrm>
              <a:custGeom>
                <a:avLst/>
                <a:gdLst>
                  <a:gd name="T0" fmla="*/ 97 w 98"/>
                  <a:gd name="T1" fmla="*/ 1 h 158"/>
                  <a:gd name="T2" fmla="*/ 94 w 98"/>
                  <a:gd name="T3" fmla="*/ 2 h 158"/>
                  <a:gd name="T4" fmla="*/ 88 w 98"/>
                  <a:gd name="T5" fmla="*/ 5 h 158"/>
                  <a:gd name="T6" fmla="*/ 80 w 98"/>
                  <a:gd name="T7" fmla="*/ 7 h 158"/>
                  <a:gd name="T8" fmla="*/ 75 w 98"/>
                  <a:gd name="T9" fmla="*/ 7 h 158"/>
                  <a:gd name="T10" fmla="*/ 73 w 98"/>
                  <a:gd name="T11" fmla="*/ 8 h 158"/>
                  <a:gd name="T12" fmla="*/ 68 w 98"/>
                  <a:gd name="T13" fmla="*/ 11 h 158"/>
                  <a:gd name="T14" fmla="*/ 64 w 98"/>
                  <a:gd name="T15" fmla="*/ 9 h 158"/>
                  <a:gd name="T16" fmla="*/ 58 w 98"/>
                  <a:gd name="T17" fmla="*/ 12 h 158"/>
                  <a:gd name="T18" fmla="*/ 54 w 98"/>
                  <a:gd name="T19" fmla="*/ 9 h 158"/>
                  <a:gd name="T20" fmla="*/ 52 w 98"/>
                  <a:gd name="T21" fmla="*/ 9 h 158"/>
                  <a:gd name="T22" fmla="*/ 43 w 98"/>
                  <a:gd name="T23" fmla="*/ 10 h 158"/>
                  <a:gd name="T24" fmla="*/ 41 w 98"/>
                  <a:gd name="T25" fmla="*/ 24 h 158"/>
                  <a:gd name="T26" fmla="*/ 43 w 98"/>
                  <a:gd name="T27" fmla="*/ 28 h 158"/>
                  <a:gd name="T28" fmla="*/ 51 w 98"/>
                  <a:gd name="T29" fmla="*/ 38 h 158"/>
                  <a:gd name="T30" fmla="*/ 51 w 98"/>
                  <a:gd name="T31" fmla="*/ 45 h 158"/>
                  <a:gd name="T32" fmla="*/ 52 w 98"/>
                  <a:gd name="T33" fmla="*/ 50 h 158"/>
                  <a:gd name="T34" fmla="*/ 48 w 98"/>
                  <a:gd name="T35" fmla="*/ 55 h 158"/>
                  <a:gd name="T36" fmla="*/ 46 w 98"/>
                  <a:gd name="T37" fmla="*/ 63 h 158"/>
                  <a:gd name="T38" fmla="*/ 44 w 98"/>
                  <a:gd name="T39" fmla="*/ 65 h 158"/>
                  <a:gd name="T40" fmla="*/ 40 w 98"/>
                  <a:gd name="T41" fmla="*/ 58 h 158"/>
                  <a:gd name="T42" fmla="*/ 37 w 98"/>
                  <a:gd name="T43" fmla="*/ 48 h 158"/>
                  <a:gd name="T44" fmla="*/ 40 w 98"/>
                  <a:gd name="T45" fmla="*/ 39 h 158"/>
                  <a:gd name="T46" fmla="*/ 32 w 98"/>
                  <a:gd name="T47" fmla="*/ 39 h 158"/>
                  <a:gd name="T48" fmla="*/ 28 w 98"/>
                  <a:gd name="T49" fmla="*/ 34 h 158"/>
                  <a:gd name="T50" fmla="*/ 6 w 98"/>
                  <a:gd name="T51" fmla="*/ 42 h 158"/>
                  <a:gd name="T52" fmla="*/ 1 w 98"/>
                  <a:gd name="T53" fmla="*/ 44 h 158"/>
                  <a:gd name="T54" fmla="*/ 1 w 98"/>
                  <a:gd name="T55" fmla="*/ 53 h 158"/>
                  <a:gd name="T56" fmla="*/ 6 w 98"/>
                  <a:gd name="T57" fmla="*/ 54 h 158"/>
                  <a:gd name="T58" fmla="*/ 13 w 98"/>
                  <a:gd name="T59" fmla="*/ 55 h 158"/>
                  <a:gd name="T60" fmla="*/ 20 w 98"/>
                  <a:gd name="T61" fmla="*/ 58 h 158"/>
                  <a:gd name="T62" fmla="*/ 24 w 98"/>
                  <a:gd name="T63" fmla="*/ 60 h 158"/>
                  <a:gd name="T64" fmla="*/ 23 w 98"/>
                  <a:gd name="T65" fmla="*/ 65 h 158"/>
                  <a:gd name="T66" fmla="*/ 23 w 98"/>
                  <a:gd name="T67" fmla="*/ 72 h 158"/>
                  <a:gd name="T68" fmla="*/ 24 w 98"/>
                  <a:gd name="T69" fmla="*/ 75 h 158"/>
                  <a:gd name="T70" fmla="*/ 21 w 98"/>
                  <a:gd name="T71" fmla="*/ 81 h 158"/>
                  <a:gd name="T72" fmla="*/ 23 w 98"/>
                  <a:gd name="T73" fmla="*/ 85 h 158"/>
                  <a:gd name="T74" fmla="*/ 23 w 98"/>
                  <a:gd name="T75" fmla="*/ 90 h 158"/>
                  <a:gd name="T76" fmla="*/ 18 w 98"/>
                  <a:gd name="T77" fmla="*/ 95 h 158"/>
                  <a:gd name="T78" fmla="*/ 17 w 98"/>
                  <a:gd name="T79" fmla="*/ 105 h 158"/>
                  <a:gd name="T80" fmla="*/ 7 w 98"/>
                  <a:gd name="T81" fmla="*/ 116 h 158"/>
                  <a:gd name="T82" fmla="*/ 9 w 98"/>
                  <a:gd name="T83" fmla="*/ 123 h 158"/>
                  <a:gd name="T84" fmla="*/ 10 w 98"/>
                  <a:gd name="T85" fmla="*/ 134 h 158"/>
                  <a:gd name="T86" fmla="*/ 10 w 98"/>
                  <a:gd name="T87" fmla="*/ 145 h 158"/>
                  <a:gd name="T88" fmla="*/ 13 w 98"/>
                  <a:gd name="T89" fmla="*/ 153 h 158"/>
                  <a:gd name="T90" fmla="*/ 18 w 98"/>
                  <a:gd name="T91" fmla="*/ 158 h 158"/>
                  <a:gd name="T92" fmla="*/ 18 w 98"/>
                  <a:gd name="T93" fmla="*/ 153 h 158"/>
                  <a:gd name="T94" fmla="*/ 28 w 98"/>
                  <a:gd name="T95" fmla="*/ 141 h 158"/>
                  <a:gd name="T96" fmla="*/ 43 w 98"/>
                  <a:gd name="T97" fmla="*/ 130 h 158"/>
                  <a:gd name="T98" fmla="*/ 45 w 98"/>
                  <a:gd name="T99" fmla="*/ 113 h 158"/>
                  <a:gd name="T100" fmla="*/ 41 w 98"/>
                  <a:gd name="T101" fmla="*/ 90 h 158"/>
                  <a:gd name="T102" fmla="*/ 73 w 98"/>
                  <a:gd name="T103" fmla="*/ 65 h 158"/>
                  <a:gd name="T104" fmla="*/ 96 w 98"/>
                  <a:gd name="T105" fmla="*/ 45 h 158"/>
                  <a:gd name="T106" fmla="*/ 98 w 98"/>
                  <a:gd name="T107" fmla="*/ 25 h 158"/>
                  <a:gd name="T108" fmla="*/ 98 w 98"/>
                  <a:gd name="T109" fmla="*/ 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8" h="158">
                    <a:moveTo>
                      <a:pt x="98" y="0"/>
                    </a:moveTo>
                    <a:cubicBezTo>
                      <a:pt x="97" y="1"/>
                      <a:pt x="97" y="1"/>
                      <a:pt x="97" y="1"/>
                    </a:cubicBezTo>
                    <a:cubicBezTo>
                      <a:pt x="95" y="1"/>
                      <a:pt x="95" y="1"/>
                      <a:pt x="95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1"/>
                      <a:pt x="43" y="13"/>
                      <a:pt x="42" y="15"/>
                    </a:cubicBezTo>
                    <a:cubicBezTo>
                      <a:pt x="40" y="18"/>
                      <a:pt x="40" y="21"/>
                      <a:pt x="41" y="24"/>
                    </a:cubicBezTo>
                    <a:cubicBezTo>
                      <a:pt x="42" y="25"/>
                      <a:pt x="42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4"/>
                      <a:pt x="50" y="54"/>
                      <a:pt x="50" y="54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3" y="90"/>
                      <a:pt x="23" y="90"/>
                      <a:pt x="23" y="90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8" y="121"/>
                      <a:pt x="8" y="121"/>
                      <a:pt x="8" y="121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0" y="145"/>
                      <a:pt x="10" y="145"/>
                      <a:pt x="10" y="145"/>
                    </a:cubicBezTo>
                    <a:cubicBezTo>
                      <a:pt x="9" y="150"/>
                      <a:pt x="9" y="150"/>
                      <a:pt x="9" y="150"/>
                    </a:cubicBezTo>
                    <a:cubicBezTo>
                      <a:pt x="13" y="153"/>
                      <a:pt x="13" y="153"/>
                      <a:pt x="13" y="153"/>
                    </a:cubicBezTo>
                    <a:cubicBezTo>
                      <a:pt x="12" y="158"/>
                      <a:pt x="12" y="158"/>
                      <a:pt x="12" y="158"/>
                    </a:cubicBezTo>
                    <a:cubicBezTo>
                      <a:pt x="18" y="158"/>
                      <a:pt x="18" y="158"/>
                      <a:pt x="18" y="158"/>
                    </a:cubicBezTo>
                    <a:cubicBezTo>
                      <a:pt x="18" y="158"/>
                      <a:pt x="18" y="158"/>
                      <a:pt x="18" y="158"/>
                    </a:cubicBezTo>
                    <a:cubicBezTo>
                      <a:pt x="18" y="156"/>
                      <a:pt x="18" y="154"/>
                      <a:pt x="18" y="153"/>
                    </a:cubicBezTo>
                    <a:cubicBezTo>
                      <a:pt x="15" y="150"/>
                      <a:pt x="17" y="148"/>
                      <a:pt x="19" y="146"/>
                    </a:cubicBezTo>
                    <a:cubicBezTo>
                      <a:pt x="21" y="144"/>
                      <a:pt x="24" y="143"/>
                      <a:pt x="28" y="141"/>
                    </a:cubicBezTo>
                    <a:cubicBezTo>
                      <a:pt x="31" y="140"/>
                      <a:pt x="35" y="140"/>
                      <a:pt x="38" y="138"/>
                    </a:cubicBezTo>
                    <a:cubicBezTo>
                      <a:pt x="41" y="135"/>
                      <a:pt x="43" y="133"/>
                      <a:pt x="43" y="130"/>
                    </a:cubicBezTo>
                    <a:cubicBezTo>
                      <a:pt x="43" y="126"/>
                      <a:pt x="44" y="123"/>
                      <a:pt x="45" y="119"/>
                    </a:cubicBezTo>
                    <a:cubicBezTo>
                      <a:pt x="45" y="117"/>
                      <a:pt x="45" y="115"/>
                      <a:pt x="45" y="113"/>
                    </a:cubicBezTo>
                    <a:cubicBezTo>
                      <a:pt x="43" y="108"/>
                      <a:pt x="41" y="101"/>
                      <a:pt x="40" y="95"/>
                    </a:cubicBezTo>
                    <a:cubicBezTo>
                      <a:pt x="39" y="93"/>
                      <a:pt x="40" y="91"/>
                      <a:pt x="41" y="90"/>
                    </a:cubicBezTo>
                    <a:cubicBezTo>
                      <a:pt x="49" y="84"/>
                      <a:pt x="57" y="77"/>
                      <a:pt x="65" y="70"/>
                    </a:cubicBezTo>
                    <a:cubicBezTo>
                      <a:pt x="68" y="68"/>
                      <a:pt x="70" y="67"/>
                      <a:pt x="73" y="65"/>
                    </a:cubicBezTo>
                    <a:cubicBezTo>
                      <a:pt x="76" y="64"/>
                      <a:pt x="79" y="63"/>
                      <a:pt x="83" y="61"/>
                    </a:cubicBezTo>
                    <a:cubicBezTo>
                      <a:pt x="89" y="57"/>
                      <a:pt x="93" y="52"/>
                      <a:pt x="96" y="45"/>
                    </a:cubicBezTo>
                    <a:cubicBezTo>
                      <a:pt x="98" y="41"/>
                      <a:pt x="98" y="38"/>
                      <a:pt x="98" y="35"/>
                    </a:cubicBezTo>
                    <a:cubicBezTo>
                      <a:pt x="97" y="31"/>
                      <a:pt x="98" y="28"/>
                      <a:pt x="98" y="25"/>
                    </a:cubicBezTo>
                    <a:cubicBezTo>
                      <a:pt x="98" y="22"/>
                      <a:pt x="98" y="19"/>
                      <a:pt x="98" y="17"/>
                    </a:cubicBezTo>
                    <a:cubicBezTo>
                      <a:pt x="97" y="12"/>
                      <a:pt x="97" y="8"/>
                      <a:pt x="98" y="3"/>
                    </a:cubicBezTo>
                    <a:cubicBezTo>
                      <a:pt x="98" y="2"/>
                      <a:pt x="98" y="1"/>
                      <a:pt x="98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452"/>
              <p:cNvSpPr>
                <a:spLocks/>
              </p:cNvSpPr>
              <p:nvPr/>
            </p:nvSpPr>
            <p:spPr bwMode="auto">
              <a:xfrm>
                <a:off x="4184" y="3126"/>
                <a:ext cx="201" cy="325"/>
              </a:xfrm>
              <a:custGeom>
                <a:avLst/>
                <a:gdLst>
                  <a:gd name="T0" fmla="*/ 97 w 98"/>
                  <a:gd name="T1" fmla="*/ 1 h 158"/>
                  <a:gd name="T2" fmla="*/ 94 w 98"/>
                  <a:gd name="T3" fmla="*/ 2 h 158"/>
                  <a:gd name="T4" fmla="*/ 88 w 98"/>
                  <a:gd name="T5" fmla="*/ 5 h 158"/>
                  <a:gd name="T6" fmla="*/ 80 w 98"/>
                  <a:gd name="T7" fmla="*/ 7 h 158"/>
                  <a:gd name="T8" fmla="*/ 75 w 98"/>
                  <a:gd name="T9" fmla="*/ 7 h 158"/>
                  <a:gd name="T10" fmla="*/ 73 w 98"/>
                  <a:gd name="T11" fmla="*/ 8 h 158"/>
                  <a:gd name="T12" fmla="*/ 68 w 98"/>
                  <a:gd name="T13" fmla="*/ 11 h 158"/>
                  <a:gd name="T14" fmla="*/ 64 w 98"/>
                  <a:gd name="T15" fmla="*/ 9 h 158"/>
                  <a:gd name="T16" fmla="*/ 58 w 98"/>
                  <a:gd name="T17" fmla="*/ 12 h 158"/>
                  <a:gd name="T18" fmla="*/ 54 w 98"/>
                  <a:gd name="T19" fmla="*/ 9 h 158"/>
                  <a:gd name="T20" fmla="*/ 52 w 98"/>
                  <a:gd name="T21" fmla="*/ 9 h 158"/>
                  <a:gd name="T22" fmla="*/ 43 w 98"/>
                  <a:gd name="T23" fmla="*/ 10 h 158"/>
                  <a:gd name="T24" fmla="*/ 41 w 98"/>
                  <a:gd name="T25" fmla="*/ 24 h 158"/>
                  <a:gd name="T26" fmla="*/ 43 w 98"/>
                  <a:gd name="T27" fmla="*/ 28 h 158"/>
                  <a:gd name="T28" fmla="*/ 51 w 98"/>
                  <a:gd name="T29" fmla="*/ 38 h 158"/>
                  <a:gd name="T30" fmla="*/ 51 w 98"/>
                  <a:gd name="T31" fmla="*/ 45 h 158"/>
                  <a:gd name="T32" fmla="*/ 52 w 98"/>
                  <a:gd name="T33" fmla="*/ 50 h 158"/>
                  <a:gd name="T34" fmla="*/ 48 w 98"/>
                  <a:gd name="T35" fmla="*/ 55 h 158"/>
                  <a:gd name="T36" fmla="*/ 46 w 98"/>
                  <a:gd name="T37" fmla="*/ 63 h 158"/>
                  <a:gd name="T38" fmla="*/ 44 w 98"/>
                  <a:gd name="T39" fmla="*/ 65 h 158"/>
                  <a:gd name="T40" fmla="*/ 40 w 98"/>
                  <a:gd name="T41" fmla="*/ 58 h 158"/>
                  <a:gd name="T42" fmla="*/ 37 w 98"/>
                  <a:gd name="T43" fmla="*/ 48 h 158"/>
                  <a:gd name="T44" fmla="*/ 40 w 98"/>
                  <a:gd name="T45" fmla="*/ 39 h 158"/>
                  <a:gd name="T46" fmla="*/ 32 w 98"/>
                  <a:gd name="T47" fmla="*/ 39 h 158"/>
                  <a:gd name="T48" fmla="*/ 28 w 98"/>
                  <a:gd name="T49" fmla="*/ 34 h 158"/>
                  <a:gd name="T50" fmla="*/ 6 w 98"/>
                  <a:gd name="T51" fmla="*/ 42 h 158"/>
                  <a:gd name="T52" fmla="*/ 1 w 98"/>
                  <a:gd name="T53" fmla="*/ 44 h 158"/>
                  <a:gd name="T54" fmla="*/ 1 w 98"/>
                  <a:gd name="T55" fmla="*/ 53 h 158"/>
                  <a:gd name="T56" fmla="*/ 6 w 98"/>
                  <a:gd name="T57" fmla="*/ 54 h 158"/>
                  <a:gd name="T58" fmla="*/ 13 w 98"/>
                  <a:gd name="T59" fmla="*/ 55 h 158"/>
                  <a:gd name="T60" fmla="*/ 20 w 98"/>
                  <a:gd name="T61" fmla="*/ 58 h 158"/>
                  <a:gd name="T62" fmla="*/ 24 w 98"/>
                  <a:gd name="T63" fmla="*/ 60 h 158"/>
                  <a:gd name="T64" fmla="*/ 23 w 98"/>
                  <a:gd name="T65" fmla="*/ 65 h 158"/>
                  <a:gd name="T66" fmla="*/ 23 w 98"/>
                  <a:gd name="T67" fmla="*/ 72 h 158"/>
                  <a:gd name="T68" fmla="*/ 24 w 98"/>
                  <a:gd name="T69" fmla="*/ 75 h 158"/>
                  <a:gd name="T70" fmla="*/ 21 w 98"/>
                  <a:gd name="T71" fmla="*/ 81 h 158"/>
                  <a:gd name="T72" fmla="*/ 23 w 98"/>
                  <a:gd name="T73" fmla="*/ 85 h 158"/>
                  <a:gd name="T74" fmla="*/ 23 w 98"/>
                  <a:gd name="T75" fmla="*/ 90 h 158"/>
                  <a:gd name="T76" fmla="*/ 18 w 98"/>
                  <a:gd name="T77" fmla="*/ 95 h 158"/>
                  <a:gd name="T78" fmla="*/ 17 w 98"/>
                  <a:gd name="T79" fmla="*/ 105 h 158"/>
                  <a:gd name="T80" fmla="*/ 7 w 98"/>
                  <a:gd name="T81" fmla="*/ 116 h 158"/>
                  <a:gd name="T82" fmla="*/ 9 w 98"/>
                  <a:gd name="T83" fmla="*/ 123 h 158"/>
                  <a:gd name="T84" fmla="*/ 10 w 98"/>
                  <a:gd name="T85" fmla="*/ 134 h 158"/>
                  <a:gd name="T86" fmla="*/ 10 w 98"/>
                  <a:gd name="T87" fmla="*/ 145 h 158"/>
                  <a:gd name="T88" fmla="*/ 13 w 98"/>
                  <a:gd name="T89" fmla="*/ 153 h 158"/>
                  <a:gd name="T90" fmla="*/ 18 w 98"/>
                  <a:gd name="T91" fmla="*/ 158 h 158"/>
                  <a:gd name="T92" fmla="*/ 18 w 98"/>
                  <a:gd name="T93" fmla="*/ 153 h 158"/>
                  <a:gd name="T94" fmla="*/ 28 w 98"/>
                  <a:gd name="T95" fmla="*/ 141 h 158"/>
                  <a:gd name="T96" fmla="*/ 43 w 98"/>
                  <a:gd name="T97" fmla="*/ 130 h 158"/>
                  <a:gd name="T98" fmla="*/ 45 w 98"/>
                  <a:gd name="T99" fmla="*/ 113 h 158"/>
                  <a:gd name="T100" fmla="*/ 41 w 98"/>
                  <a:gd name="T101" fmla="*/ 90 h 158"/>
                  <a:gd name="T102" fmla="*/ 73 w 98"/>
                  <a:gd name="T103" fmla="*/ 65 h 158"/>
                  <a:gd name="T104" fmla="*/ 96 w 98"/>
                  <a:gd name="T105" fmla="*/ 45 h 158"/>
                  <a:gd name="T106" fmla="*/ 98 w 98"/>
                  <a:gd name="T107" fmla="*/ 25 h 158"/>
                  <a:gd name="T108" fmla="*/ 98 w 98"/>
                  <a:gd name="T109" fmla="*/ 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8" h="158">
                    <a:moveTo>
                      <a:pt x="98" y="0"/>
                    </a:moveTo>
                    <a:cubicBezTo>
                      <a:pt x="97" y="1"/>
                      <a:pt x="97" y="1"/>
                      <a:pt x="97" y="1"/>
                    </a:cubicBezTo>
                    <a:cubicBezTo>
                      <a:pt x="95" y="1"/>
                      <a:pt x="95" y="1"/>
                      <a:pt x="95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1"/>
                      <a:pt x="43" y="13"/>
                      <a:pt x="42" y="15"/>
                    </a:cubicBezTo>
                    <a:cubicBezTo>
                      <a:pt x="40" y="18"/>
                      <a:pt x="40" y="21"/>
                      <a:pt x="41" y="24"/>
                    </a:cubicBezTo>
                    <a:cubicBezTo>
                      <a:pt x="42" y="25"/>
                      <a:pt x="42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4"/>
                      <a:pt x="50" y="54"/>
                      <a:pt x="50" y="54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3" y="90"/>
                      <a:pt x="23" y="90"/>
                      <a:pt x="23" y="90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8" y="121"/>
                      <a:pt x="8" y="121"/>
                      <a:pt x="8" y="121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0" y="145"/>
                      <a:pt x="10" y="145"/>
                      <a:pt x="10" y="145"/>
                    </a:cubicBezTo>
                    <a:cubicBezTo>
                      <a:pt x="9" y="150"/>
                      <a:pt x="9" y="150"/>
                      <a:pt x="9" y="150"/>
                    </a:cubicBezTo>
                    <a:cubicBezTo>
                      <a:pt x="13" y="153"/>
                      <a:pt x="13" y="153"/>
                      <a:pt x="13" y="153"/>
                    </a:cubicBezTo>
                    <a:cubicBezTo>
                      <a:pt x="12" y="158"/>
                      <a:pt x="12" y="158"/>
                      <a:pt x="12" y="158"/>
                    </a:cubicBezTo>
                    <a:cubicBezTo>
                      <a:pt x="18" y="158"/>
                      <a:pt x="18" y="158"/>
                      <a:pt x="18" y="158"/>
                    </a:cubicBezTo>
                    <a:cubicBezTo>
                      <a:pt x="18" y="158"/>
                      <a:pt x="18" y="158"/>
                      <a:pt x="18" y="158"/>
                    </a:cubicBezTo>
                    <a:cubicBezTo>
                      <a:pt x="18" y="156"/>
                      <a:pt x="18" y="154"/>
                      <a:pt x="18" y="153"/>
                    </a:cubicBezTo>
                    <a:cubicBezTo>
                      <a:pt x="15" y="150"/>
                      <a:pt x="17" y="148"/>
                      <a:pt x="19" y="146"/>
                    </a:cubicBezTo>
                    <a:cubicBezTo>
                      <a:pt x="21" y="144"/>
                      <a:pt x="24" y="143"/>
                      <a:pt x="28" y="141"/>
                    </a:cubicBezTo>
                    <a:cubicBezTo>
                      <a:pt x="31" y="140"/>
                      <a:pt x="35" y="140"/>
                      <a:pt x="38" y="138"/>
                    </a:cubicBezTo>
                    <a:cubicBezTo>
                      <a:pt x="41" y="135"/>
                      <a:pt x="43" y="133"/>
                      <a:pt x="43" y="130"/>
                    </a:cubicBezTo>
                    <a:cubicBezTo>
                      <a:pt x="43" y="126"/>
                      <a:pt x="44" y="123"/>
                      <a:pt x="45" y="119"/>
                    </a:cubicBezTo>
                    <a:cubicBezTo>
                      <a:pt x="45" y="117"/>
                      <a:pt x="45" y="115"/>
                      <a:pt x="45" y="113"/>
                    </a:cubicBezTo>
                    <a:cubicBezTo>
                      <a:pt x="43" y="108"/>
                      <a:pt x="41" y="101"/>
                      <a:pt x="40" y="95"/>
                    </a:cubicBezTo>
                    <a:cubicBezTo>
                      <a:pt x="39" y="93"/>
                      <a:pt x="40" y="91"/>
                      <a:pt x="41" y="90"/>
                    </a:cubicBezTo>
                    <a:cubicBezTo>
                      <a:pt x="49" y="84"/>
                      <a:pt x="57" y="77"/>
                      <a:pt x="65" y="70"/>
                    </a:cubicBezTo>
                    <a:cubicBezTo>
                      <a:pt x="68" y="68"/>
                      <a:pt x="70" y="67"/>
                      <a:pt x="73" y="65"/>
                    </a:cubicBezTo>
                    <a:cubicBezTo>
                      <a:pt x="76" y="64"/>
                      <a:pt x="79" y="63"/>
                      <a:pt x="83" y="61"/>
                    </a:cubicBezTo>
                    <a:cubicBezTo>
                      <a:pt x="89" y="57"/>
                      <a:pt x="93" y="52"/>
                      <a:pt x="96" y="45"/>
                    </a:cubicBezTo>
                    <a:cubicBezTo>
                      <a:pt x="98" y="41"/>
                      <a:pt x="98" y="38"/>
                      <a:pt x="98" y="35"/>
                    </a:cubicBezTo>
                    <a:cubicBezTo>
                      <a:pt x="97" y="31"/>
                      <a:pt x="98" y="28"/>
                      <a:pt x="98" y="25"/>
                    </a:cubicBezTo>
                    <a:cubicBezTo>
                      <a:pt x="98" y="22"/>
                      <a:pt x="98" y="19"/>
                      <a:pt x="98" y="17"/>
                    </a:cubicBezTo>
                    <a:cubicBezTo>
                      <a:pt x="97" y="12"/>
                      <a:pt x="97" y="8"/>
                      <a:pt x="98" y="3"/>
                    </a:cubicBezTo>
                    <a:cubicBezTo>
                      <a:pt x="98" y="2"/>
                      <a:pt x="98" y="1"/>
                      <a:pt x="98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453"/>
              <p:cNvSpPr>
                <a:spLocks/>
              </p:cNvSpPr>
              <p:nvPr/>
            </p:nvSpPr>
            <p:spPr bwMode="auto">
              <a:xfrm>
                <a:off x="4081" y="3227"/>
                <a:ext cx="152" cy="138"/>
              </a:xfrm>
              <a:custGeom>
                <a:avLst/>
                <a:gdLst>
                  <a:gd name="T0" fmla="*/ 5 w 152"/>
                  <a:gd name="T1" fmla="*/ 51 h 138"/>
                  <a:gd name="T2" fmla="*/ 15 w 152"/>
                  <a:gd name="T3" fmla="*/ 66 h 138"/>
                  <a:gd name="T4" fmla="*/ 19 w 152"/>
                  <a:gd name="T5" fmla="*/ 72 h 138"/>
                  <a:gd name="T6" fmla="*/ 39 w 152"/>
                  <a:gd name="T7" fmla="*/ 92 h 138"/>
                  <a:gd name="T8" fmla="*/ 46 w 152"/>
                  <a:gd name="T9" fmla="*/ 101 h 138"/>
                  <a:gd name="T10" fmla="*/ 48 w 152"/>
                  <a:gd name="T11" fmla="*/ 113 h 138"/>
                  <a:gd name="T12" fmla="*/ 58 w 152"/>
                  <a:gd name="T13" fmla="*/ 119 h 138"/>
                  <a:gd name="T14" fmla="*/ 72 w 152"/>
                  <a:gd name="T15" fmla="*/ 123 h 138"/>
                  <a:gd name="T16" fmla="*/ 78 w 152"/>
                  <a:gd name="T17" fmla="*/ 131 h 138"/>
                  <a:gd name="T18" fmla="*/ 78 w 152"/>
                  <a:gd name="T19" fmla="*/ 129 h 138"/>
                  <a:gd name="T20" fmla="*/ 91 w 152"/>
                  <a:gd name="T21" fmla="*/ 131 h 138"/>
                  <a:gd name="T22" fmla="*/ 101 w 152"/>
                  <a:gd name="T23" fmla="*/ 135 h 138"/>
                  <a:gd name="T24" fmla="*/ 113 w 152"/>
                  <a:gd name="T25" fmla="*/ 135 h 138"/>
                  <a:gd name="T26" fmla="*/ 138 w 152"/>
                  <a:gd name="T27" fmla="*/ 117 h 138"/>
                  <a:gd name="T28" fmla="*/ 140 w 152"/>
                  <a:gd name="T29" fmla="*/ 96 h 138"/>
                  <a:gd name="T30" fmla="*/ 150 w 152"/>
                  <a:gd name="T31" fmla="*/ 84 h 138"/>
                  <a:gd name="T32" fmla="*/ 150 w 152"/>
                  <a:gd name="T33" fmla="*/ 74 h 138"/>
                  <a:gd name="T34" fmla="*/ 146 w 152"/>
                  <a:gd name="T35" fmla="*/ 66 h 138"/>
                  <a:gd name="T36" fmla="*/ 152 w 152"/>
                  <a:gd name="T37" fmla="*/ 55 h 138"/>
                  <a:gd name="T38" fmla="*/ 150 w 152"/>
                  <a:gd name="T39" fmla="*/ 47 h 138"/>
                  <a:gd name="T40" fmla="*/ 150 w 152"/>
                  <a:gd name="T41" fmla="*/ 33 h 138"/>
                  <a:gd name="T42" fmla="*/ 152 w 152"/>
                  <a:gd name="T43" fmla="*/ 25 h 138"/>
                  <a:gd name="T44" fmla="*/ 144 w 152"/>
                  <a:gd name="T45" fmla="*/ 20 h 138"/>
                  <a:gd name="T46" fmla="*/ 130 w 152"/>
                  <a:gd name="T47" fmla="*/ 12 h 138"/>
                  <a:gd name="T48" fmla="*/ 115 w 152"/>
                  <a:gd name="T49" fmla="*/ 10 h 138"/>
                  <a:gd name="T50" fmla="*/ 105 w 152"/>
                  <a:gd name="T51" fmla="*/ 8 h 138"/>
                  <a:gd name="T52" fmla="*/ 97 w 152"/>
                  <a:gd name="T53" fmla="*/ 0 h 138"/>
                  <a:gd name="T54" fmla="*/ 74 w 152"/>
                  <a:gd name="T55" fmla="*/ 6 h 138"/>
                  <a:gd name="T56" fmla="*/ 72 w 152"/>
                  <a:gd name="T57" fmla="*/ 20 h 138"/>
                  <a:gd name="T58" fmla="*/ 68 w 152"/>
                  <a:gd name="T59" fmla="*/ 20 h 138"/>
                  <a:gd name="T60" fmla="*/ 58 w 152"/>
                  <a:gd name="T61" fmla="*/ 25 h 138"/>
                  <a:gd name="T62" fmla="*/ 52 w 152"/>
                  <a:gd name="T63" fmla="*/ 31 h 138"/>
                  <a:gd name="T64" fmla="*/ 44 w 152"/>
                  <a:gd name="T65" fmla="*/ 41 h 138"/>
                  <a:gd name="T66" fmla="*/ 25 w 152"/>
                  <a:gd name="T67" fmla="*/ 45 h 138"/>
                  <a:gd name="T68" fmla="*/ 15 w 152"/>
                  <a:gd name="T69" fmla="*/ 47 h 138"/>
                  <a:gd name="T70" fmla="*/ 0 w 152"/>
                  <a:gd name="T71" fmla="*/ 43 h 138"/>
                  <a:gd name="T72" fmla="*/ 3 w 152"/>
                  <a:gd name="T73" fmla="*/ 4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2" h="138">
                    <a:moveTo>
                      <a:pt x="3" y="49"/>
                    </a:moveTo>
                    <a:lnTo>
                      <a:pt x="5" y="51"/>
                    </a:lnTo>
                    <a:lnTo>
                      <a:pt x="11" y="59"/>
                    </a:lnTo>
                    <a:lnTo>
                      <a:pt x="15" y="66"/>
                    </a:lnTo>
                    <a:lnTo>
                      <a:pt x="15" y="70"/>
                    </a:lnTo>
                    <a:lnTo>
                      <a:pt x="19" y="72"/>
                    </a:lnTo>
                    <a:lnTo>
                      <a:pt x="25" y="84"/>
                    </a:lnTo>
                    <a:lnTo>
                      <a:pt x="39" y="92"/>
                    </a:lnTo>
                    <a:lnTo>
                      <a:pt x="39" y="96"/>
                    </a:lnTo>
                    <a:lnTo>
                      <a:pt x="46" y="101"/>
                    </a:lnTo>
                    <a:lnTo>
                      <a:pt x="46" y="103"/>
                    </a:lnTo>
                    <a:lnTo>
                      <a:pt x="48" y="113"/>
                    </a:lnTo>
                    <a:lnTo>
                      <a:pt x="54" y="119"/>
                    </a:lnTo>
                    <a:lnTo>
                      <a:pt x="58" y="119"/>
                    </a:lnTo>
                    <a:lnTo>
                      <a:pt x="66" y="121"/>
                    </a:lnTo>
                    <a:lnTo>
                      <a:pt x="72" y="123"/>
                    </a:lnTo>
                    <a:lnTo>
                      <a:pt x="74" y="127"/>
                    </a:lnTo>
                    <a:lnTo>
                      <a:pt x="78" y="131"/>
                    </a:lnTo>
                    <a:lnTo>
                      <a:pt x="68" y="133"/>
                    </a:lnTo>
                    <a:lnTo>
                      <a:pt x="78" y="129"/>
                    </a:lnTo>
                    <a:lnTo>
                      <a:pt x="89" y="131"/>
                    </a:lnTo>
                    <a:lnTo>
                      <a:pt x="91" y="131"/>
                    </a:lnTo>
                    <a:lnTo>
                      <a:pt x="93" y="133"/>
                    </a:lnTo>
                    <a:lnTo>
                      <a:pt x="101" y="135"/>
                    </a:lnTo>
                    <a:lnTo>
                      <a:pt x="107" y="133"/>
                    </a:lnTo>
                    <a:lnTo>
                      <a:pt x="113" y="135"/>
                    </a:lnTo>
                    <a:lnTo>
                      <a:pt x="115" y="138"/>
                    </a:lnTo>
                    <a:lnTo>
                      <a:pt x="138" y="117"/>
                    </a:lnTo>
                    <a:lnTo>
                      <a:pt x="140" y="101"/>
                    </a:lnTo>
                    <a:lnTo>
                      <a:pt x="140" y="96"/>
                    </a:lnTo>
                    <a:lnTo>
                      <a:pt x="142" y="94"/>
                    </a:lnTo>
                    <a:lnTo>
                      <a:pt x="150" y="84"/>
                    </a:lnTo>
                    <a:lnTo>
                      <a:pt x="146" y="80"/>
                    </a:lnTo>
                    <a:lnTo>
                      <a:pt x="150" y="74"/>
                    </a:lnTo>
                    <a:lnTo>
                      <a:pt x="146" y="70"/>
                    </a:lnTo>
                    <a:lnTo>
                      <a:pt x="146" y="66"/>
                    </a:lnTo>
                    <a:lnTo>
                      <a:pt x="148" y="59"/>
                    </a:lnTo>
                    <a:lnTo>
                      <a:pt x="152" y="55"/>
                    </a:lnTo>
                    <a:lnTo>
                      <a:pt x="146" y="51"/>
                    </a:lnTo>
                    <a:lnTo>
                      <a:pt x="150" y="47"/>
                    </a:lnTo>
                    <a:lnTo>
                      <a:pt x="150" y="39"/>
                    </a:lnTo>
                    <a:lnTo>
                      <a:pt x="150" y="33"/>
                    </a:lnTo>
                    <a:lnTo>
                      <a:pt x="152" y="27"/>
                    </a:lnTo>
                    <a:lnTo>
                      <a:pt x="152" y="25"/>
                    </a:lnTo>
                    <a:lnTo>
                      <a:pt x="148" y="23"/>
                    </a:lnTo>
                    <a:lnTo>
                      <a:pt x="144" y="20"/>
                    </a:lnTo>
                    <a:lnTo>
                      <a:pt x="134" y="16"/>
                    </a:lnTo>
                    <a:lnTo>
                      <a:pt x="130" y="12"/>
                    </a:lnTo>
                    <a:lnTo>
                      <a:pt x="120" y="8"/>
                    </a:lnTo>
                    <a:lnTo>
                      <a:pt x="115" y="10"/>
                    </a:lnTo>
                    <a:lnTo>
                      <a:pt x="115" y="8"/>
                    </a:lnTo>
                    <a:lnTo>
                      <a:pt x="105" y="8"/>
                    </a:lnTo>
                    <a:lnTo>
                      <a:pt x="103" y="2"/>
                    </a:lnTo>
                    <a:lnTo>
                      <a:pt x="97" y="0"/>
                    </a:lnTo>
                    <a:lnTo>
                      <a:pt x="89" y="0"/>
                    </a:lnTo>
                    <a:lnTo>
                      <a:pt x="74" y="6"/>
                    </a:lnTo>
                    <a:lnTo>
                      <a:pt x="72" y="16"/>
                    </a:lnTo>
                    <a:lnTo>
                      <a:pt x="72" y="20"/>
                    </a:lnTo>
                    <a:lnTo>
                      <a:pt x="70" y="25"/>
                    </a:lnTo>
                    <a:lnTo>
                      <a:pt x="68" y="20"/>
                    </a:lnTo>
                    <a:lnTo>
                      <a:pt x="62" y="25"/>
                    </a:lnTo>
                    <a:lnTo>
                      <a:pt x="58" y="25"/>
                    </a:lnTo>
                    <a:lnTo>
                      <a:pt x="54" y="31"/>
                    </a:lnTo>
                    <a:lnTo>
                      <a:pt x="52" y="31"/>
                    </a:lnTo>
                    <a:lnTo>
                      <a:pt x="48" y="37"/>
                    </a:lnTo>
                    <a:lnTo>
                      <a:pt x="44" y="41"/>
                    </a:lnTo>
                    <a:lnTo>
                      <a:pt x="35" y="49"/>
                    </a:lnTo>
                    <a:lnTo>
                      <a:pt x="25" y="45"/>
                    </a:lnTo>
                    <a:lnTo>
                      <a:pt x="17" y="45"/>
                    </a:lnTo>
                    <a:lnTo>
                      <a:pt x="15" y="47"/>
                    </a:lnTo>
                    <a:lnTo>
                      <a:pt x="7" y="43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454"/>
              <p:cNvSpPr>
                <a:spLocks/>
              </p:cNvSpPr>
              <p:nvPr/>
            </p:nvSpPr>
            <p:spPr bwMode="auto">
              <a:xfrm>
                <a:off x="4081" y="3227"/>
                <a:ext cx="152" cy="138"/>
              </a:xfrm>
              <a:custGeom>
                <a:avLst/>
                <a:gdLst>
                  <a:gd name="T0" fmla="*/ 5 w 152"/>
                  <a:gd name="T1" fmla="*/ 51 h 138"/>
                  <a:gd name="T2" fmla="*/ 15 w 152"/>
                  <a:gd name="T3" fmla="*/ 66 h 138"/>
                  <a:gd name="T4" fmla="*/ 19 w 152"/>
                  <a:gd name="T5" fmla="*/ 72 h 138"/>
                  <a:gd name="T6" fmla="*/ 39 w 152"/>
                  <a:gd name="T7" fmla="*/ 92 h 138"/>
                  <a:gd name="T8" fmla="*/ 46 w 152"/>
                  <a:gd name="T9" fmla="*/ 101 h 138"/>
                  <a:gd name="T10" fmla="*/ 48 w 152"/>
                  <a:gd name="T11" fmla="*/ 113 h 138"/>
                  <a:gd name="T12" fmla="*/ 58 w 152"/>
                  <a:gd name="T13" fmla="*/ 119 h 138"/>
                  <a:gd name="T14" fmla="*/ 72 w 152"/>
                  <a:gd name="T15" fmla="*/ 123 h 138"/>
                  <a:gd name="T16" fmla="*/ 78 w 152"/>
                  <a:gd name="T17" fmla="*/ 131 h 138"/>
                  <a:gd name="T18" fmla="*/ 78 w 152"/>
                  <a:gd name="T19" fmla="*/ 129 h 138"/>
                  <a:gd name="T20" fmla="*/ 91 w 152"/>
                  <a:gd name="T21" fmla="*/ 131 h 138"/>
                  <a:gd name="T22" fmla="*/ 101 w 152"/>
                  <a:gd name="T23" fmla="*/ 135 h 138"/>
                  <a:gd name="T24" fmla="*/ 113 w 152"/>
                  <a:gd name="T25" fmla="*/ 135 h 138"/>
                  <a:gd name="T26" fmla="*/ 138 w 152"/>
                  <a:gd name="T27" fmla="*/ 117 h 138"/>
                  <a:gd name="T28" fmla="*/ 140 w 152"/>
                  <a:gd name="T29" fmla="*/ 96 h 138"/>
                  <a:gd name="T30" fmla="*/ 150 w 152"/>
                  <a:gd name="T31" fmla="*/ 84 h 138"/>
                  <a:gd name="T32" fmla="*/ 150 w 152"/>
                  <a:gd name="T33" fmla="*/ 74 h 138"/>
                  <a:gd name="T34" fmla="*/ 146 w 152"/>
                  <a:gd name="T35" fmla="*/ 66 h 138"/>
                  <a:gd name="T36" fmla="*/ 152 w 152"/>
                  <a:gd name="T37" fmla="*/ 55 h 138"/>
                  <a:gd name="T38" fmla="*/ 150 w 152"/>
                  <a:gd name="T39" fmla="*/ 47 h 138"/>
                  <a:gd name="T40" fmla="*/ 150 w 152"/>
                  <a:gd name="T41" fmla="*/ 33 h 138"/>
                  <a:gd name="T42" fmla="*/ 152 w 152"/>
                  <a:gd name="T43" fmla="*/ 25 h 138"/>
                  <a:gd name="T44" fmla="*/ 144 w 152"/>
                  <a:gd name="T45" fmla="*/ 20 h 138"/>
                  <a:gd name="T46" fmla="*/ 130 w 152"/>
                  <a:gd name="T47" fmla="*/ 12 h 138"/>
                  <a:gd name="T48" fmla="*/ 115 w 152"/>
                  <a:gd name="T49" fmla="*/ 10 h 138"/>
                  <a:gd name="T50" fmla="*/ 105 w 152"/>
                  <a:gd name="T51" fmla="*/ 8 h 138"/>
                  <a:gd name="T52" fmla="*/ 97 w 152"/>
                  <a:gd name="T53" fmla="*/ 0 h 138"/>
                  <a:gd name="T54" fmla="*/ 74 w 152"/>
                  <a:gd name="T55" fmla="*/ 6 h 138"/>
                  <a:gd name="T56" fmla="*/ 72 w 152"/>
                  <a:gd name="T57" fmla="*/ 20 h 138"/>
                  <a:gd name="T58" fmla="*/ 68 w 152"/>
                  <a:gd name="T59" fmla="*/ 20 h 138"/>
                  <a:gd name="T60" fmla="*/ 58 w 152"/>
                  <a:gd name="T61" fmla="*/ 25 h 138"/>
                  <a:gd name="T62" fmla="*/ 52 w 152"/>
                  <a:gd name="T63" fmla="*/ 31 h 138"/>
                  <a:gd name="T64" fmla="*/ 44 w 152"/>
                  <a:gd name="T65" fmla="*/ 41 h 138"/>
                  <a:gd name="T66" fmla="*/ 25 w 152"/>
                  <a:gd name="T67" fmla="*/ 45 h 138"/>
                  <a:gd name="T68" fmla="*/ 15 w 152"/>
                  <a:gd name="T69" fmla="*/ 47 h 138"/>
                  <a:gd name="T70" fmla="*/ 0 w 152"/>
                  <a:gd name="T71" fmla="*/ 43 h 138"/>
                  <a:gd name="T72" fmla="*/ 3 w 152"/>
                  <a:gd name="T73" fmla="*/ 4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2" h="138">
                    <a:moveTo>
                      <a:pt x="3" y="49"/>
                    </a:moveTo>
                    <a:lnTo>
                      <a:pt x="5" y="51"/>
                    </a:lnTo>
                    <a:lnTo>
                      <a:pt x="11" y="59"/>
                    </a:lnTo>
                    <a:lnTo>
                      <a:pt x="15" y="66"/>
                    </a:lnTo>
                    <a:lnTo>
                      <a:pt x="15" y="70"/>
                    </a:lnTo>
                    <a:lnTo>
                      <a:pt x="19" y="72"/>
                    </a:lnTo>
                    <a:lnTo>
                      <a:pt x="25" y="84"/>
                    </a:lnTo>
                    <a:lnTo>
                      <a:pt x="39" y="92"/>
                    </a:lnTo>
                    <a:lnTo>
                      <a:pt x="39" y="96"/>
                    </a:lnTo>
                    <a:lnTo>
                      <a:pt x="46" y="101"/>
                    </a:lnTo>
                    <a:lnTo>
                      <a:pt x="46" y="103"/>
                    </a:lnTo>
                    <a:lnTo>
                      <a:pt x="48" y="113"/>
                    </a:lnTo>
                    <a:lnTo>
                      <a:pt x="54" y="119"/>
                    </a:lnTo>
                    <a:lnTo>
                      <a:pt x="58" y="119"/>
                    </a:lnTo>
                    <a:lnTo>
                      <a:pt x="66" y="121"/>
                    </a:lnTo>
                    <a:lnTo>
                      <a:pt x="72" y="123"/>
                    </a:lnTo>
                    <a:lnTo>
                      <a:pt x="74" y="127"/>
                    </a:lnTo>
                    <a:lnTo>
                      <a:pt x="78" y="131"/>
                    </a:lnTo>
                    <a:lnTo>
                      <a:pt x="68" y="133"/>
                    </a:lnTo>
                    <a:lnTo>
                      <a:pt x="78" y="129"/>
                    </a:lnTo>
                    <a:lnTo>
                      <a:pt x="89" y="131"/>
                    </a:lnTo>
                    <a:lnTo>
                      <a:pt x="91" y="131"/>
                    </a:lnTo>
                    <a:lnTo>
                      <a:pt x="93" y="133"/>
                    </a:lnTo>
                    <a:lnTo>
                      <a:pt x="101" y="135"/>
                    </a:lnTo>
                    <a:lnTo>
                      <a:pt x="107" y="133"/>
                    </a:lnTo>
                    <a:lnTo>
                      <a:pt x="113" y="135"/>
                    </a:lnTo>
                    <a:lnTo>
                      <a:pt x="115" y="138"/>
                    </a:lnTo>
                    <a:lnTo>
                      <a:pt x="138" y="117"/>
                    </a:lnTo>
                    <a:lnTo>
                      <a:pt x="140" y="101"/>
                    </a:lnTo>
                    <a:lnTo>
                      <a:pt x="140" y="96"/>
                    </a:lnTo>
                    <a:lnTo>
                      <a:pt x="142" y="94"/>
                    </a:lnTo>
                    <a:lnTo>
                      <a:pt x="150" y="84"/>
                    </a:lnTo>
                    <a:lnTo>
                      <a:pt x="146" y="80"/>
                    </a:lnTo>
                    <a:lnTo>
                      <a:pt x="150" y="74"/>
                    </a:lnTo>
                    <a:lnTo>
                      <a:pt x="146" y="70"/>
                    </a:lnTo>
                    <a:lnTo>
                      <a:pt x="146" y="66"/>
                    </a:lnTo>
                    <a:lnTo>
                      <a:pt x="148" y="59"/>
                    </a:lnTo>
                    <a:lnTo>
                      <a:pt x="152" y="55"/>
                    </a:lnTo>
                    <a:lnTo>
                      <a:pt x="146" y="51"/>
                    </a:lnTo>
                    <a:lnTo>
                      <a:pt x="150" y="47"/>
                    </a:lnTo>
                    <a:lnTo>
                      <a:pt x="150" y="39"/>
                    </a:lnTo>
                    <a:lnTo>
                      <a:pt x="150" y="33"/>
                    </a:lnTo>
                    <a:lnTo>
                      <a:pt x="152" y="27"/>
                    </a:lnTo>
                    <a:lnTo>
                      <a:pt x="152" y="25"/>
                    </a:lnTo>
                    <a:lnTo>
                      <a:pt x="148" y="23"/>
                    </a:lnTo>
                    <a:lnTo>
                      <a:pt x="144" y="20"/>
                    </a:lnTo>
                    <a:lnTo>
                      <a:pt x="134" y="16"/>
                    </a:lnTo>
                    <a:lnTo>
                      <a:pt x="130" y="12"/>
                    </a:lnTo>
                    <a:lnTo>
                      <a:pt x="120" y="8"/>
                    </a:lnTo>
                    <a:lnTo>
                      <a:pt x="115" y="10"/>
                    </a:lnTo>
                    <a:lnTo>
                      <a:pt x="115" y="8"/>
                    </a:lnTo>
                    <a:lnTo>
                      <a:pt x="105" y="8"/>
                    </a:lnTo>
                    <a:lnTo>
                      <a:pt x="103" y="2"/>
                    </a:lnTo>
                    <a:lnTo>
                      <a:pt x="97" y="0"/>
                    </a:lnTo>
                    <a:lnTo>
                      <a:pt x="89" y="0"/>
                    </a:lnTo>
                    <a:lnTo>
                      <a:pt x="74" y="6"/>
                    </a:lnTo>
                    <a:lnTo>
                      <a:pt x="72" y="16"/>
                    </a:lnTo>
                    <a:lnTo>
                      <a:pt x="72" y="20"/>
                    </a:lnTo>
                    <a:lnTo>
                      <a:pt x="70" y="25"/>
                    </a:lnTo>
                    <a:lnTo>
                      <a:pt x="68" y="20"/>
                    </a:lnTo>
                    <a:lnTo>
                      <a:pt x="62" y="25"/>
                    </a:lnTo>
                    <a:lnTo>
                      <a:pt x="58" y="25"/>
                    </a:lnTo>
                    <a:lnTo>
                      <a:pt x="54" y="31"/>
                    </a:lnTo>
                    <a:lnTo>
                      <a:pt x="52" y="31"/>
                    </a:lnTo>
                    <a:lnTo>
                      <a:pt x="48" y="37"/>
                    </a:lnTo>
                    <a:lnTo>
                      <a:pt x="44" y="41"/>
                    </a:lnTo>
                    <a:lnTo>
                      <a:pt x="35" y="49"/>
                    </a:lnTo>
                    <a:lnTo>
                      <a:pt x="25" y="45"/>
                    </a:lnTo>
                    <a:lnTo>
                      <a:pt x="17" y="45"/>
                    </a:lnTo>
                    <a:lnTo>
                      <a:pt x="15" y="47"/>
                    </a:lnTo>
                    <a:lnTo>
                      <a:pt x="7" y="43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3" y="4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455"/>
              <p:cNvSpPr>
                <a:spLocks/>
              </p:cNvSpPr>
              <p:nvPr/>
            </p:nvSpPr>
            <p:spPr bwMode="auto">
              <a:xfrm>
                <a:off x="3835" y="3295"/>
                <a:ext cx="4" cy="6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456"/>
              <p:cNvSpPr>
                <a:spLocks/>
              </p:cNvSpPr>
              <p:nvPr/>
            </p:nvSpPr>
            <p:spPr bwMode="auto">
              <a:xfrm>
                <a:off x="3835" y="3295"/>
                <a:ext cx="4" cy="6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457"/>
              <p:cNvSpPr>
                <a:spLocks/>
              </p:cNvSpPr>
              <p:nvPr/>
            </p:nvSpPr>
            <p:spPr bwMode="auto">
              <a:xfrm>
                <a:off x="3821" y="3034"/>
                <a:ext cx="242" cy="240"/>
              </a:xfrm>
              <a:custGeom>
                <a:avLst/>
                <a:gdLst>
                  <a:gd name="T0" fmla="*/ 3 w 118"/>
                  <a:gd name="T1" fmla="*/ 110 h 117"/>
                  <a:gd name="T2" fmla="*/ 8 w 118"/>
                  <a:gd name="T3" fmla="*/ 110 h 117"/>
                  <a:gd name="T4" fmla="*/ 11 w 118"/>
                  <a:gd name="T5" fmla="*/ 107 h 117"/>
                  <a:gd name="T6" fmla="*/ 17 w 118"/>
                  <a:gd name="T7" fmla="*/ 108 h 117"/>
                  <a:gd name="T8" fmla="*/ 22 w 118"/>
                  <a:gd name="T9" fmla="*/ 112 h 117"/>
                  <a:gd name="T10" fmla="*/ 47 w 118"/>
                  <a:gd name="T11" fmla="*/ 110 h 117"/>
                  <a:gd name="T12" fmla="*/ 66 w 118"/>
                  <a:gd name="T13" fmla="*/ 114 h 117"/>
                  <a:gd name="T14" fmla="*/ 72 w 118"/>
                  <a:gd name="T15" fmla="*/ 116 h 117"/>
                  <a:gd name="T16" fmla="*/ 78 w 118"/>
                  <a:gd name="T17" fmla="*/ 115 h 117"/>
                  <a:gd name="T18" fmla="*/ 83 w 118"/>
                  <a:gd name="T19" fmla="*/ 116 h 117"/>
                  <a:gd name="T20" fmla="*/ 88 w 118"/>
                  <a:gd name="T21" fmla="*/ 116 h 117"/>
                  <a:gd name="T22" fmla="*/ 111 w 118"/>
                  <a:gd name="T23" fmla="*/ 114 h 117"/>
                  <a:gd name="T24" fmla="*/ 98 w 118"/>
                  <a:gd name="T25" fmla="*/ 69 h 117"/>
                  <a:gd name="T26" fmla="*/ 118 w 118"/>
                  <a:gd name="T27" fmla="*/ 64 h 117"/>
                  <a:gd name="T28" fmla="*/ 118 w 118"/>
                  <a:gd name="T29" fmla="*/ 50 h 117"/>
                  <a:gd name="T30" fmla="*/ 111 w 118"/>
                  <a:gd name="T31" fmla="*/ 52 h 117"/>
                  <a:gd name="T32" fmla="*/ 104 w 118"/>
                  <a:gd name="T33" fmla="*/ 50 h 117"/>
                  <a:gd name="T34" fmla="*/ 102 w 118"/>
                  <a:gd name="T35" fmla="*/ 49 h 117"/>
                  <a:gd name="T36" fmla="*/ 101 w 118"/>
                  <a:gd name="T37" fmla="*/ 44 h 117"/>
                  <a:gd name="T38" fmla="*/ 100 w 118"/>
                  <a:gd name="T39" fmla="*/ 38 h 117"/>
                  <a:gd name="T40" fmla="*/ 97 w 118"/>
                  <a:gd name="T41" fmla="*/ 31 h 117"/>
                  <a:gd name="T42" fmla="*/ 97 w 118"/>
                  <a:gd name="T43" fmla="*/ 25 h 117"/>
                  <a:gd name="T44" fmla="*/ 96 w 118"/>
                  <a:gd name="T45" fmla="*/ 21 h 117"/>
                  <a:gd name="T46" fmla="*/ 98 w 118"/>
                  <a:gd name="T47" fmla="*/ 14 h 117"/>
                  <a:gd name="T48" fmla="*/ 86 w 118"/>
                  <a:gd name="T49" fmla="*/ 12 h 117"/>
                  <a:gd name="T50" fmla="*/ 84 w 118"/>
                  <a:gd name="T51" fmla="*/ 10 h 117"/>
                  <a:gd name="T52" fmla="*/ 75 w 118"/>
                  <a:gd name="T53" fmla="*/ 11 h 117"/>
                  <a:gd name="T54" fmla="*/ 73 w 118"/>
                  <a:gd name="T55" fmla="*/ 16 h 117"/>
                  <a:gd name="T56" fmla="*/ 65 w 118"/>
                  <a:gd name="T57" fmla="*/ 21 h 117"/>
                  <a:gd name="T58" fmla="*/ 55 w 118"/>
                  <a:gd name="T59" fmla="*/ 17 h 117"/>
                  <a:gd name="T60" fmla="*/ 51 w 118"/>
                  <a:gd name="T61" fmla="*/ 9 h 117"/>
                  <a:gd name="T62" fmla="*/ 51 w 118"/>
                  <a:gd name="T63" fmla="*/ 6 h 117"/>
                  <a:gd name="T64" fmla="*/ 49 w 118"/>
                  <a:gd name="T65" fmla="*/ 2 h 117"/>
                  <a:gd name="T66" fmla="*/ 18 w 118"/>
                  <a:gd name="T67" fmla="*/ 1 h 117"/>
                  <a:gd name="T68" fmla="*/ 11 w 118"/>
                  <a:gd name="T69" fmla="*/ 1 h 117"/>
                  <a:gd name="T70" fmla="*/ 11 w 118"/>
                  <a:gd name="T71" fmla="*/ 10 h 117"/>
                  <a:gd name="T72" fmla="*/ 15 w 118"/>
                  <a:gd name="T73" fmla="*/ 29 h 117"/>
                  <a:gd name="T74" fmla="*/ 18 w 118"/>
                  <a:gd name="T75" fmla="*/ 43 h 117"/>
                  <a:gd name="T76" fmla="*/ 15 w 118"/>
                  <a:gd name="T77" fmla="*/ 64 h 117"/>
                  <a:gd name="T78" fmla="*/ 5 w 118"/>
                  <a:gd name="T79" fmla="*/ 79 h 117"/>
                  <a:gd name="T80" fmla="*/ 0 w 118"/>
                  <a:gd name="T81" fmla="*/ 100 h 117"/>
                  <a:gd name="T82" fmla="*/ 0 w 118"/>
                  <a:gd name="T83" fmla="*/ 11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8" h="117">
                    <a:moveTo>
                      <a:pt x="2" y="111"/>
                    </a:moveTo>
                    <a:cubicBezTo>
                      <a:pt x="3" y="110"/>
                      <a:pt x="3" y="110"/>
                      <a:pt x="3" y="110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22" y="112"/>
                      <a:pt x="22" y="112"/>
                      <a:pt x="22" y="112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63" y="111"/>
                      <a:pt x="63" y="111"/>
                      <a:pt x="63" y="111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70" y="115"/>
                      <a:pt x="71" y="115"/>
                    </a:cubicBezTo>
                    <a:cubicBezTo>
                      <a:pt x="71" y="115"/>
                      <a:pt x="72" y="116"/>
                      <a:pt x="72" y="116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78" y="115"/>
                      <a:pt x="78" y="115"/>
                      <a:pt x="78" y="115"/>
                    </a:cubicBezTo>
                    <a:cubicBezTo>
                      <a:pt x="80" y="115"/>
                      <a:pt x="80" y="115"/>
                      <a:pt x="80" y="115"/>
                    </a:cubicBezTo>
                    <a:cubicBezTo>
                      <a:pt x="83" y="116"/>
                      <a:pt x="83" y="116"/>
                      <a:pt x="83" y="116"/>
                    </a:cubicBezTo>
                    <a:cubicBezTo>
                      <a:pt x="86" y="117"/>
                      <a:pt x="86" y="117"/>
                      <a:pt x="86" y="117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95" y="117"/>
                      <a:pt x="95" y="117"/>
                      <a:pt x="95" y="117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97" y="101"/>
                      <a:pt x="97" y="101"/>
                      <a:pt x="97" y="101"/>
                    </a:cubicBezTo>
                    <a:cubicBezTo>
                      <a:pt x="98" y="69"/>
                      <a:pt x="98" y="69"/>
                      <a:pt x="98" y="69"/>
                    </a:cubicBezTo>
                    <a:cubicBezTo>
                      <a:pt x="118" y="69"/>
                      <a:pt x="118" y="69"/>
                      <a:pt x="118" y="69"/>
                    </a:cubicBezTo>
                    <a:cubicBezTo>
                      <a:pt x="118" y="64"/>
                      <a:pt x="118" y="64"/>
                      <a:pt x="118" y="64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16" y="49"/>
                      <a:pt x="116" y="49"/>
                      <a:pt x="116" y="49"/>
                    </a:cubicBezTo>
                    <a:cubicBezTo>
                      <a:pt x="111" y="52"/>
                      <a:pt x="111" y="52"/>
                      <a:pt x="111" y="52"/>
                    </a:cubicBezTo>
                    <a:cubicBezTo>
                      <a:pt x="106" y="52"/>
                      <a:pt x="106" y="52"/>
                      <a:pt x="106" y="52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0" y="40"/>
                      <a:pt x="100" y="40"/>
                      <a:pt x="100" y="40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29"/>
                      <a:pt x="97" y="29"/>
                      <a:pt x="97" y="29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6"/>
                      <a:pt x="10" y="8"/>
                      <a:pt x="11" y="10"/>
                    </a:cubicBezTo>
                    <a:cubicBezTo>
                      <a:pt x="14" y="14"/>
                      <a:pt x="14" y="20"/>
                      <a:pt x="15" y="25"/>
                    </a:cubicBezTo>
                    <a:cubicBezTo>
                      <a:pt x="15" y="26"/>
                      <a:pt x="15" y="27"/>
                      <a:pt x="15" y="29"/>
                    </a:cubicBezTo>
                    <a:cubicBezTo>
                      <a:pt x="15" y="30"/>
                      <a:pt x="14" y="31"/>
                      <a:pt x="15" y="33"/>
                    </a:cubicBezTo>
                    <a:cubicBezTo>
                      <a:pt x="15" y="37"/>
                      <a:pt x="16" y="39"/>
                      <a:pt x="18" y="43"/>
                    </a:cubicBezTo>
                    <a:cubicBezTo>
                      <a:pt x="18" y="44"/>
                      <a:pt x="19" y="45"/>
                      <a:pt x="20" y="47"/>
                    </a:cubicBezTo>
                    <a:cubicBezTo>
                      <a:pt x="21" y="53"/>
                      <a:pt x="21" y="59"/>
                      <a:pt x="15" y="64"/>
                    </a:cubicBezTo>
                    <a:cubicBezTo>
                      <a:pt x="13" y="66"/>
                      <a:pt x="12" y="68"/>
                      <a:pt x="10" y="70"/>
                    </a:cubicBezTo>
                    <a:cubicBezTo>
                      <a:pt x="8" y="73"/>
                      <a:pt x="6" y="75"/>
                      <a:pt x="5" y="79"/>
                    </a:cubicBezTo>
                    <a:cubicBezTo>
                      <a:pt x="5" y="84"/>
                      <a:pt x="4" y="88"/>
                      <a:pt x="1" y="92"/>
                    </a:cubicBezTo>
                    <a:cubicBezTo>
                      <a:pt x="0" y="95"/>
                      <a:pt x="0" y="97"/>
                      <a:pt x="0" y="100"/>
                    </a:cubicBezTo>
                    <a:cubicBezTo>
                      <a:pt x="0" y="105"/>
                      <a:pt x="0" y="110"/>
                      <a:pt x="0" y="114"/>
                    </a:cubicBezTo>
                    <a:cubicBezTo>
                      <a:pt x="0" y="113"/>
                      <a:pt x="0" y="112"/>
                      <a:pt x="0" y="111"/>
                    </a:cubicBezTo>
                    <a:lnTo>
                      <a:pt x="2" y="111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458"/>
              <p:cNvSpPr>
                <a:spLocks/>
              </p:cNvSpPr>
              <p:nvPr/>
            </p:nvSpPr>
            <p:spPr bwMode="auto">
              <a:xfrm>
                <a:off x="3821" y="3034"/>
                <a:ext cx="242" cy="240"/>
              </a:xfrm>
              <a:custGeom>
                <a:avLst/>
                <a:gdLst>
                  <a:gd name="T0" fmla="*/ 3 w 118"/>
                  <a:gd name="T1" fmla="*/ 110 h 117"/>
                  <a:gd name="T2" fmla="*/ 8 w 118"/>
                  <a:gd name="T3" fmla="*/ 110 h 117"/>
                  <a:gd name="T4" fmla="*/ 11 w 118"/>
                  <a:gd name="T5" fmla="*/ 107 h 117"/>
                  <a:gd name="T6" fmla="*/ 17 w 118"/>
                  <a:gd name="T7" fmla="*/ 108 h 117"/>
                  <a:gd name="T8" fmla="*/ 22 w 118"/>
                  <a:gd name="T9" fmla="*/ 112 h 117"/>
                  <a:gd name="T10" fmla="*/ 47 w 118"/>
                  <a:gd name="T11" fmla="*/ 110 h 117"/>
                  <a:gd name="T12" fmla="*/ 66 w 118"/>
                  <a:gd name="T13" fmla="*/ 114 h 117"/>
                  <a:gd name="T14" fmla="*/ 72 w 118"/>
                  <a:gd name="T15" fmla="*/ 116 h 117"/>
                  <a:gd name="T16" fmla="*/ 78 w 118"/>
                  <a:gd name="T17" fmla="*/ 115 h 117"/>
                  <a:gd name="T18" fmla="*/ 83 w 118"/>
                  <a:gd name="T19" fmla="*/ 116 h 117"/>
                  <a:gd name="T20" fmla="*/ 88 w 118"/>
                  <a:gd name="T21" fmla="*/ 116 h 117"/>
                  <a:gd name="T22" fmla="*/ 111 w 118"/>
                  <a:gd name="T23" fmla="*/ 114 h 117"/>
                  <a:gd name="T24" fmla="*/ 98 w 118"/>
                  <a:gd name="T25" fmla="*/ 69 h 117"/>
                  <a:gd name="T26" fmla="*/ 118 w 118"/>
                  <a:gd name="T27" fmla="*/ 64 h 117"/>
                  <a:gd name="T28" fmla="*/ 118 w 118"/>
                  <a:gd name="T29" fmla="*/ 50 h 117"/>
                  <a:gd name="T30" fmla="*/ 111 w 118"/>
                  <a:gd name="T31" fmla="*/ 52 h 117"/>
                  <a:gd name="T32" fmla="*/ 104 w 118"/>
                  <a:gd name="T33" fmla="*/ 50 h 117"/>
                  <a:gd name="T34" fmla="*/ 102 w 118"/>
                  <a:gd name="T35" fmla="*/ 49 h 117"/>
                  <a:gd name="T36" fmla="*/ 101 w 118"/>
                  <a:gd name="T37" fmla="*/ 44 h 117"/>
                  <a:gd name="T38" fmla="*/ 100 w 118"/>
                  <a:gd name="T39" fmla="*/ 38 h 117"/>
                  <a:gd name="T40" fmla="*/ 97 w 118"/>
                  <a:gd name="T41" fmla="*/ 31 h 117"/>
                  <a:gd name="T42" fmla="*/ 97 w 118"/>
                  <a:gd name="T43" fmla="*/ 25 h 117"/>
                  <a:gd name="T44" fmla="*/ 96 w 118"/>
                  <a:gd name="T45" fmla="*/ 21 h 117"/>
                  <a:gd name="T46" fmla="*/ 98 w 118"/>
                  <a:gd name="T47" fmla="*/ 14 h 117"/>
                  <a:gd name="T48" fmla="*/ 86 w 118"/>
                  <a:gd name="T49" fmla="*/ 12 h 117"/>
                  <a:gd name="T50" fmla="*/ 84 w 118"/>
                  <a:gd name="T51" fmla="*/ 10 h 117"/>
                  <a:gd name="T52" fmla="*/ 75 w 118"/>
                  <a:gd name="T53" fmla="*/ 11 h 117"/>
                  <a:gd name="T54" fmla="*/ 73 w 118"/>
                  <a:gd name="T55" fmla="*/ 16 h 117"/>
                  <a:gd name="T56" fmla="*/ 65 w 118"/>
                  <a:gd name="T57" fmla="*/ 21 h 117"/>
                  <a:gd name="T58" fmla="*/ 55 w 118"/>
                  <a:gd name="T59" fmla="*/ 17 h 117"/>
                  <a:gd name="T60" fmla="*/ 51 w 118"/>
                  <a:gd name="T61" fmla="*/ 9 h 117"/>
                  <a:gd name="T62" fmla="*/ 51 w 118"/>
                  <a:gd name="T63" fmla="*/ 6 h 117"/>
                  <a:gd name="T64" fmla="*/ 49 w 118"/>
                  <a:gd name="T65" fmla="*/ 2 h 117"/>
                  <a:gd name="T66" fmla="*/ 18 w 118"/>
                  <a:gd name="T67" fmla="*/ 1 h 117"/>
                  <a:gd name="T68" fmla="*/ 11 w 118"/>
                  <a:gd name="T69" fmla="*/ 1 h 117"/>
                  <a:gd name="T70" fmla="*/ 11 w 118"/>
                  <a:gd name="T71" fmla="*/ 10 h 117"/>
                  <a:gd name="T72" fmla="*/ 15 w 118"/>
                  <a:gd name="T73" fmla="*/ 29 h 117"/>
                  <a:gd name="T74" fmla="*/ 18 w 118"/>
                  <a:gd name="T75" fmla="*/ 43 h 117"/>
                  <a:gd name="T76" fmla="*/ 15 w 118"/>
                  <a:gd name="T77" fmla="*/ 64 h 117"/>
                  <a:gd name="T78" fmla="*/ 5 w 118"/>
                  <a:gd name="T79" fmla="*/ 79 h 117"/>
                  <a:gd name="T80" fmla="*/ 0 w 118"/>
                  <a:gd name="T81" fmla="*/ 100 h 117"/>
                  <a:gd name="T82" fmla="*/ 0 w 118"/>
                  <a:gd name="T83" fmla="*/ 11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8" h="117">
                    <a:moveTo>
                      <a:pt x="2" y="111"/>
                    </a:moveTo>
                    <a:cubicBezTo>
                      <a:pt x="3" y="110"/>
                      <a:pt x="3" y="110"/>
                      <a:pt x="3" y="110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22" y="112"/>
                      <a:pt x="22" y="112"/>
                      <a:pt x="22" y="112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63" y="111"/>
                      <a:pt x="63" y="111"/>
                      <a:pt x="63" y="111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70" y="115"/>
                      <a:pt x="71" y="115"/>
                    </a:cubicBezTo>
                    <a:cubicBezTo>
                      <a:pt x="71" y="115"/>
                      <a:pt x="72" y="116"/>
                      <a:pt x="72" y="116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78" y="115"/>
                      <a:pt x="78" y="115"/>
                      <a:pt x="78" y="115"/>
                    </a:cubicBezTo>
                    <a:cubicBezTo>
                      <a:pt x="80" y="115"/>
                      <a:pt x="80" y="115"/>
                      <a:pt x="80" y="115"/>
                    </a:cubicBezTo>
                    <a:cubicBezTo>
                      <a:pt x="83" y="116"/>
                      <a:pt x="83" y="116"/>
                      <a:pt x="83" y="116"/>
                    </a:cubicBezTo>
                    <a:cubicBezTo>
                      <a:pt x="86" y="117"/>
                      <a:pt x="86" y="117"/>
                      <a:pt x="86" y="117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95" y="117"/>
                      <a:pt x="95" y="117"/>
                      <a:pt x="95" y="117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97" y="101"/>
                      <a:pt x="97" y="101"/>
                      <a:pt x="97" y="101"/>
                    </a:cubicBezTo>
                    <a:cubicBezTo>
                      <a:pt x="98" y="69"/>
                      <a:pt x="98" y="69"/>
                      <a:pt x="98" y="69"/>
                    </a:cubicBezTo>
                    <a:cubicBezTo>
                      <a:pt x="118" y="69"/>
                      <a:pt x="118" y="69"/>
                      <a:pt x="118" y="69"/>
                    </a:cubicBezTo>
                    <a:cubicBezTo>
                      <a:pt x="118" y="64"/>
                      <a:pt x="118" y="64"/>
                      <a:pt x="118" y="64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16" y="49"/>
                      <a:pt x="116" y="49"/>
                      <a:pt x="116" y="49"/>
                    </a:cubicBezTo>
                    <a:cubicBezTo>
                      <a:pt x="111" y="52"/>
                      <a:pt x="111" y="52"/>
                      <a:pt x="111" y="52"/>
                    </a:cubicBezTo>
                    <a:cubicBezTo>
                      <a:pt x="106" y="52"/>
                      <a:pt x="106" y="52"/>
                      <a:pt x="106" y="52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0" y="40"/>
                      <a:pt x="100" y="40"/>
                      <a:pt x="100" y="40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7" y="29"/>
                      <a:pt x="97" y="29"/>
                      <a:pt x="97" y="29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6"/>
                      <a:pt x="10" y="8"/>
                      <a:pt x="11" y="10"/>
                    </a:cubicBezTo>
                    <a:cubicBezTo>
                      <a:pt x="14" y="14"/>
                      <a:pt x="14" y="20"/>
                      <a:pt x="15" y="25"/>
                    </a:cubicBezTo>
                    <a:cubicBezTo>
                      <a:pt x="15" y="26"/>
                      <a:pt x="15" y="27"/>
                      <a:pt x="15" y="29"/>
                    </a:cubicBezTo>
                    <a:cubicBezTo>
                      <a:pt x="15" y="30"/>
                      <a:pt x="14" y="31"/>
                      <a:pt x="15" y="33"/>
                    </a:cubicBezTo>
                    <a:cubicBezTo>
                      <a:pt x="15" y="37"/>
                      <a:pt x="16" y="39"/>
                      <a:pt x="18" y="43"/>
                    </a:cubicBezTo>
                    <a:cubicBezTo>
                      <a:pt x="18" y="44"/>
                      <a:pt x="19" y="45"/>
                      <a:pt x="20" y="47"/>
                    </a:cubicBezTo>
                    <a:cubicBezTo>
                      <a:pt x="21" y="53"/>
                      <a:pt x="21" y="59"/>
                      <a:pt x="15" y="64"/>
                    </a:cubicBezTo>
                    <a:cubicBezTo>
                      <a:pt x="13" y="66"/>
                      <a:pt x="12" y="68"/>
                      <a:pt x="10" y="70"/>
                    </a:cubicBezTo>
                    <a:cubicBezTo>
                      <a:pt x="8" y="73"/>
                      <a:pt x="6" y="75"/>
                      <a:pt x="5" y="79"/>
                    </a:cubicBezTo>
                    <a:cubicBezTo>
                      <a:pt x="5" y="84"/>
                      <a:pt x="4" y="88"/>
                      <a:pt x="1" y="92"/>
                    </a:cubicBezTo>
                    <a:cubicBezTo>
                      <a:pt x="0" y="95"/>
                      <a:pt x="0" y="97"/>
                      <a:pt x="0" y="100"/>
                    </a:cubicBezTo>
                    <a:cubicBezTo>
                      <a:pt x="0" y="105"/>
                      <a:pt x="0" y="110"/>
                      <a:pt x="0" y="114"/>
                    </a:cubicBezTo>
                    <a:cubicBezTo>
                      <a:pt x="0" y="113"/>
                      <a:pt x="0" y="112"/>
                      <a:pt x="0" y="111"/>
                    </a:cubicBezTo>
                    <a:lnTo>
                      <a:pt x="2" y="11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459"/>
              <p:cNvSpPr>
                <a:spLocks/>
              </p:cNvSpPr>
              <p:nvPr/>
            </p:nvSpPr>
            <p:spPr bwMode="auto">
              <a:xfrm>
                <a:off x="3839" y="3303"/>
                <a:ext cx="4" cy="8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1" y="1"/>
                      <a:pt x="2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460"/>
              <p:cNvSpPr>
                <a:spLocks/>
              </p:cNvSpPr>
              <p:nvPr/>
            </p:nvSpPr>
            <p:spPr bwMode="auto">
              <a:xfrm>
                <a:off x="3839" y="3303"/>
                <a:ext cx="4" cy="8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1" y="1"/>
                      <a:pt x="2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461"/>
              <p:cNvSpPr>
                <a:spLocks/>
              </p:cNvSpPr>
              <p:nvPr/>
            </p:nvSpPr>
            <p:spPr bwMode="auto">
              <a:xfrm>
                <a:off x="3831" y="3289"/>
                <a:ext cx="4" cy="4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462"/>
              <p:cNvSpPr>
                <a:spLocks/>
              </p:cNvSpPr>
              <p:nvPr/>
            </p:nvSpPr>
            <p:spPr bwMode="auto">
              <a:xfrm>
                <a:off x="3831" y="3289"/>
                <a:ext cx="4" cy="4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463"/>
              <p:cNvSpPr>
                <a:spLocks/>
              </p:cNvSpPr>
              <p:nvPr/>
            </p:nvSpPr>
            <p:spPr bwMode="auto">
              <a:xfrm>
                <a:off x="4231" y="3104"/>
                <a:ext cx="62" cy="156"/>
              </a:xfrm>
              <a:custGeom>
                <a:avLst/>
                <a:gdLst>
                  <a:gd name="T0" fmla="*/ 3 w 30"/>
                  <a:gd name="T1" fmla="*/ 45 h 76"/>
                  <a:gd name="T2" fmla="*/ 5 w 30"/>
                  <a:gd name="T3" fmla="*/ 45 h 76"/>
                  <a:gd name="T4" fmla="*/ 8 w 30"/>
                  <a:gd name="T5" fmla="*/ 48 h 76"/>
                  <a:gd name="T6" fmla="*/ 9 w 30"/>
                  <a:gd name="T7" fmla="*/ 50 h 76"/>
                  <a:gd name="T8" fmla="*/ 13 w 30"/>
                  <a:gd name="T9" fmla="*/ 48 h 76"/>
                  <a:gd name="T10" fmla="*/ 17 w 30"/>
                  <a:gd name="T11" fmla="*/ 50 h 76"/>
                  <a:gd name="T12" fmla="*/ 17 w 30"/>
                  <a:gd name="T13" fmla="*/ 55 h 76"/>
                  <a:gd name="T14" fmla="*/ 14 w 30"/>
                  <a:gd name="T15" fmla="*/ 59 h 76"/>
                  <a:gd name="T16" fmla="*/ 15 w 30"/>
                  <a:gd name="T17" fmla="*/ 64 h 76"/>
                  <a:gd name="T18" fmla="*/ 18 w 30"/>
                  <a:gd name="T19" fmla="*/ 69 h 76"/>
                  <a:gd name="T20" fmla="*/ 21 w 30"/>
                  <a:gd name="T21" fmla="*/ 73 h 76"/>
                  <a:gd name="T22" fmla="*/ 21 w 30"/>
                  <a:gd name="T23" fmla="*/ 76 h 76"/>
                  <a:gd name="T24" fmla="*/ 23 w 30"/>
                  <a:gd name="T25" fmla="*/ 76 h 76"/>
                  <a:gd name="T26" fmla="*/ 23 w 30"/>
                  <a:gd name="T27" fmla="*/ 73 h 76"/>
                  <a:gd name="T28" fmla="*/ 24 w 30"/>
                  <a:gd name="T29" fmla="*/ 70 h 76"/>
                  <a:gd name="T30" fmla="*/ 25 w 30"/>
                  <a:gd name="T31" fmla="*/ 66 h 76"/>
                  <a:gd name="T32" fmla="*/ 28 w 30"/>
                  <a:gd name="T33" fmla="*/ 65 h 76"/>
                  <a:gd name="T34" fmla="*/ 29 w 30"/>
                  <a:gd name="T35" fmla="*/ 61 h 76"/>
                  <a:gd name="T36" fmla="*/ 28 w 30"/>
                  <a:gd name="T37" fmla="*/ 58 h 76"/>
                  <a:gd name="T38" fmla="*/ 28 w 30"/>
                  <a:gd name="T39" fmla="*/ 56 h 76"/>
                  <a:gd name="T40" fmla="*/ 30 w 30"/>
                  <a:gd name="T41" fmla="*/ 53 h 76"/>
                  <a:gd name="T42" fmla="*/ 28 w 30"/>
                  <a:gd name="T43" fmla="*/ 48 h 76"/>
                  <a:gd name="T44" fmla="*/ 25 w 30"/>
                  <a:gd name="T45" fmla="*/ 43 h 76"/>
                  <a:gd name="T46" fmla="*/ 20 w 30"/>
                  <a:gd name="T47" fmla="*/ 39 h 76"/>
                  <a:gd name="T48" fmla="*/ 20 w 30"/>
                  <a:gd name="T49" fmla="*/ 39 h 76"/>
                  <a:gd name="T50" fmla="*/ 20 w 30"/>
                  <a:gd name="T51" fmla="*/ 42 h 76"/>
                  <a:gd name="T52" fmla="*/ 20 w 30"/>
                  <a:gd name="T53" fmla="*/ 43 h 76"/>
                  <a:gd name="T54" fmla="*/ 18 w 30"/>
                  <a:gd name="T55" fmla="*/ 43 h 76"/>
                  <a:gd name="T56" fmla="*/ 13 w 30"/>
                  <a:gd name="T57" fmla="*/ 30 h 76"/>
                  <a:gd name="T58" fmla="*/ 14 w 30"/>
                  <a:gd name="T59" fmla="*/ 25 h 76"/>
                  <a:gd name="T60" fmla="*/ 14 w 30"/>
                  <a:gd name="T61" fmla="*/ 13 h 76"/>
                  <a:gd name="T62" fmla="*/ 14 w 30"/>
                  <a:gd name="T63" fmla="*/ 8 h 76"/>
                  <a:gd name="T64" fmla="*/ 12 w 30"/>
                  <a:gd name="T65" fmla="*/ 6 h 76"/>
                  <a:gd name="T66" fmla="*/ 11 w 30"/>
                  <a:gd name="T67" fmla="*/ 3 h 76"/>
                  <a:gd name="T68" fmla="*/ 9 w 30"/>
                  <a:gd name="T69" fmla="*/ 1 h 76"/>
                  <a:gd name="T70" fmla="*/ 8 w 30"/>
                  <a:gd name="T71" fmla="*/ 1 h 76"/>
                  <a:gd name="T72" fmla="*/ 5 w 30"/>
                  <a:gd name="T73" fmla="*/ 0 h 76"/>
                  <a:gd name="T74" fmla="*/ 5 w 30"/>
                  <a:gd name="T75" fmla="*/ 0 h 76"/>
                  <a:gd name="T76" fmla="*/ 4 w 30"/>
                  <a:gd name="T77" fmla="*/ 0 h 76"/>
                  <a:gd name="T78" fmla="*/ 5 w 30"/>
                  <a:gd name="T79" fmla="*/ 2 h 76"/>
                  <a:gd name="T80" fmla="*/ 5 w 30"/>
                  <a:gd name="T81" fmla="*/ 3 h 76"/>
                  <a:gd name="T82" fmla="*/ 8 w 30"/>
                  <a:gd name="T83" fmla="*/ 4 h 76"/>
                  <a:gd name="T84" fmla="*/ 8 w 30"/>
                  <a:gd name="T85" fmla="*/ 5 h 76"/>
                  <a:gd name="T86" fmla="*/ 7 w 30"/>
                  <a:gd name="T87" fmla="*/ 7 h 76"/>
                  <a:gd name="T88" fmla="*/ 7 w 30"/>
                  <a:gd name="T89" fmla="*/ 8 h 76"/>
                  <a:gd name="T90" fmla="*/ 8 w 30"/>
                  <a:gd name="T91" fmla="*/ 9 h 76"/>
                  <a:gd name="T92" fmla="*/ 9 w 30"/>
                  <a:gd name="T93" fmla="*/ 13 h 76"/>
                  <a:gd name="T94" fmla="*/ 8 w 30"/>
                  <a:gd name="T95" fmla="*/ 14 h 76"/>
                  <a:gd name="T96" fmla="*/ 6 w 30"/>
                  <a:gd name="T97" fmla="*/ 17 h 76"/>
                  <a:gd name="T98" fmla="*/ 7 w 30"/>
                  <a:gd name="T99" fmla="*/ 20 h 76"/>
                  <a:gd name="T100" fmla="*/ 7 w 30"/>
                  <a:gd name="T101" fmla="*/ 23 h 76"/>
                  <a:gd name="T102" fmla="*/ 8 w 30"/>
                  <a:gd name="T103" fmla="*/ 25 h 76"/>
                  <a:gd name="T104" fmla="*/ 7 w 30"/>
                  <a:gd name="T105" fmla="*/ 25 h 76"/>
                  <a:gd name="T106" fmla="*/ 8 w 30"/>
                  <a:gd name="T107" fmla="*/ 28 h 76"/>
                  <a:gd name="T108" fmla="*/ 8 w 30"/>
                  <a:gd name="T109" fmla="*/ 29 h 76"/>
                  <a:gd name="T110" fmla="*/ 8 w 30"/>
                  <a:gd name="T111" fmla="*/ 30 h 76"/>
                  <a:gd name="T112" fmla="*/ 5 w 30"/>
                  <a:gd name="T113" fmla="*/ 31 h 76"/>
                  <a:gd name="T114" fmla="*/ 3 w 30"/>
                  <a:gd name="T115" fmla="*/ 33 h 76"/>
                  <a:gd name="T116" fmla="*/ 3 w 30"/>
                  <a:gd name="T117" fmla="*/ 35 h 76"/>
                  <a:gd name="T118" fmla="*/ 3 w 30"/>
                  <a:gd name="T119" fmla="*/ 38 h 76"/>
                  <a:gd name="T120" fmla="*/ 0 w 30"/>
                  <a:gd name="T121" fmla="*/ 40 h 76"/>
                  <a:gd name="T122" fmla="*/ 3 w 30"/>
                  <a:gd name="T123" fmla="*/ 43 h 76"/>
                  <a:gd name="T124" fmla="*/ 3 w 30"/>
                  <a:gd name="T125" fmla="*/ 4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" h="76">
                    <a:moveTo>
                      <a:pt x="3" y="45"/>
                    </a:moveTo>
                    <a:cubicBezTo>
                      <a:pt x="5" y="45"/>
                      <a:pt x="5" y="45"/>
                      <a:pt x="5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0"/>
                      <a:pt x="20" y="40"/>
                      <a:pt x="20" y="42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9" y="44"/>
                      <a:pt x="18" y="43"/>
                      <a:pt x="18" y="43"/>
                    </a:cubicBezTo>
                    <a:cubicBezTo>
                      <a:pt x="15" y="38"/>
                      <a:pt x="15" y="34"/>
                      <a:pt x="13" y="30"/>
                    </a:cubicBezTo>
                    <a:cubicBezTo>
                      <a:pt x="13" y="28"/>
                      <a:pt x="13" y="27"/>
                      <a:pt x="14" y="25"/>
                    </a:cubicBezTo>
                    <a:cubicBezTo>
                      <a:pt x="15" y="21"/>
                      <a:pt x="15" y="18"/>
                      <a:pt x="14" y="13"/>
                    </a:cubicBezTo>
                    <a:cubicBezTo>
                      <a:pt x="14" y="12"/>
                      <a:pt x="14" y="10"/>
                      <a:pt x="14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43"/>
                      <a:pt x="3" y="43"/>
                      <a:pt x="3" y="43"/>
                    </a:cubicBezTo>
                    <a:lnTo>
                      <a:pt x="3" y="45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464"/>
              <p:cNvSpPr>
                <a:spLocks/>
              </p:cNvSpPr>
              <p:nvPr/>
            </p:nvSpPr>
            <p:spPr bwMode="auto">
              <a:xfrm>
                <a:off x="4231" y="3104"/>
                <a:ext cx="62" cy="156"/>
              </a:xfrm>
              <a:custGeom>
                <a:avLst/>
                <a:gdLst>
                  <a:gd name="T0" fmla="*/ 3 w 30"/>
                  <a:gd name="T1" fmla="*/ 45 h 76"/>
                  <a:gd name="T2" fmla="*/ 5 w 30"/>
                  <a:gd name="T3" fmla="*/ 45 h 76"/>
                  <a:gd name="T4" fmla="*/ 8 w 30"/>
                  <a:gd name="T5" fmla="*/ 48 h 76"/>
                  <a:gd name="T6" fmla="*/ 9 w 30"/>
                  <a:gd name="T7" fmla="*/ 50 h 76"/>
                  <a:gd name="T8" fmla="*/ 13 w 30"/>
                  <a:gd name="T9" fmla="*/ 48 h 76"/>
                  <a:gd name="T10" fmla="*/ 17 w 30"/>
                  <a:gd name="T11" fmla="*/ 50 h 76"/>
                  <a:gd name="T12" fmla="*/ 17 w 30"/>
                  <a:gd name="T13" fmla="*/ 55 h 76"/>
                  <a:gd name="T14" fmla="*/ 14 w 30"/>
                  <a:gd name="T15" fmla="*/ 59 h 76"/>
                  <a:gd name="T16" fmla="*/ 15 w 30"/>
                  <a:gd name="T17" fmla="*/ 64 h 76"/>
                  <a:gd name="T18" fmla="*/ 18 w 30"/>
                  <a:gd name="T19" fmla="*/ 69 h 76"/>
                  <a:gd name="T20" fmla="*/ 21 w 30"/>
                  <a:gd name="T21" fmla="*/ 73 h 76"/>
                  <a:gd name="T22" fmla="*/ 21 w 30"/>
                  <a:gd name="T23" fmla="*/ 76 h 76"/>
                  <a:gd name="T24" fmla="*/ 23 w 30"/>
                  <a:gd name="T25" fmla="*/ 76 h 76"/>
                  <a:gd name="T26" fmla="*/ 23 w 30"/>
                  <a:gd name="T27" fmla="*/ 73 h 76"/>
                  <a:gd name="T28" fmla="*/ 24 w 30"/>
                  <a:gd name="T29" fmla="*/ 70 h 76"/>
                  <a:gd name="T30" fmla="*/ 25 w 30"/>
                  <a:gd name="T31" fmla="*/ 66 h 76"/>
                  <a:gd name="T32" fmla="*/ 28 w 30"/>
                  <a:gd name="T33" fmla="*/ 65 h 76"/>
                  <a:gd name="T34" fmla="*/ 29 w 30"/>
                  <a:gd name="T35" fmla="*/ 61 h 76"/>
                  <a:gd name="T36" fmla="*/ 28 w 30"/>
                  <a:gd name="T37" fmla="*/ 58 h 76"/>
                  <a:gd name="T38" fmla="*/ 28 w 30"/>
                  <a:gd name="T39" fmla="*/ 56 h 76"/>
                  <a:gd name="T40" fmla="*/ 30 w 30"/>
                  <a:gd name="T41" fmla="*/ 53 h 76"/>
                  <a:gd name="T42" fmla="*/ 28 w 30"/>
                  <a:gd name="T43" fmla="*/ 48 h 76"/>
                  <a:gd name="T44" fmla="*/ 25 w 30"/>
                  <a:gd name="T45" fmla="*/ 43 h 76"/>
                  <a:gd name="T46" fmla="*/ 20 w 30"/>
                  <a:gd name="T47" fmla="*/ 39 h 76"/>
                  <a:gd name="T48" fmla="*/ 20 w 30"/>
                  <a:gd name="T49" fmla="*/ 39 h 76"/>
                  <a:gd name="T50" fmla="*/ 20 w 30"/>
                  <a:gd name="T51" fmla="*/ 42 h 76"/>
                  <a:gd name="T52" fmla="*/ 20 w 30"/>
                  <a:gd name="T53" fmla="*/ 43 h 76"/>
                  <a:gd name="T54" fmla="*/ 18 w 30"/>
                  <a:gd name="T55" fmla="*/ 43 h 76"/>
                  <a:gd name="T56" fmla="*/ 13 w 30"/>
                  <a:gd name="T57" fmla="*/ 30 h 76"/>
                  <a:gd name="T58" fmla="*/ 14 w 30"/>
                  <a:gd name="T59" fmla="*/ 25 h 76"/>
                  <a:gd name="T60" fmla="*/ 14 w 30"/>
                  <a:gd name="T61" fmla="*/ 13 h 76"/>
                  <a:gd name="T62" fmla="*/ 14 w 30"/>
                  <a:gd name="T63" fmla="*/ 8 h 76"/>
                  <a:gd name="T64" fmla="*/ 12 w 30"/>
                  <a:gd name="T65" fmla="*/ 6 h 76"/>
                  <a:gd name="T66" fmla="*/ 11 w 30"/>
                  <a:gd name="T67" fmla="*/ 3 h 76"/>
                  <a:gd name="T68" fmla="*/ 9 w 30"/>
                  <a:gd name="T69" fmla="*/ 1 h 76"/>
                  <a:gd name="T70" fmla="*/ 8 w 30"/>
                  <a:gd name="T71" fmla="*/ 1 h 76"/>
                  <a:gd name="T72" fmla="*/ 5 w 30"/>
                  <a:gd name="T73" fmla="*/ 0 h 76"/>
                  <a:gd name="T74" fmla="*/ 5 w 30"/>
                  <a:gd name="T75" fmla="*/ 0 h 76"/>
                  <a:gd name="T76" fmla="*/ 4 w 30"/>
                  <a:gd name="T77" fmla="*/ 0 h 76"/>
                  <a:gd name="T78" fmla="*/ 5 w 30"/>
                  <a:gd name="T79" fmla="*/ 2 h 76"/>
                  <a:gd name="T80" fmla="*/ 5 w 30"/>
                  <a:gd name="T81" fmla="*/ 3 h 76"/>
                  <a:gd name="T82" fmla="*/ 8 w 30"/>
                  <a:gd name="T83" fmla="*/ 4 h 76"/>
                  <a:gd name="T84" fmla="*/ 8 w 30"/>
                  <a:gd name="T85" fmla="*/ 5 h 76"/>
                  <a:gd name="T86" fmla="*/ 7 w 30"/>
                  <a:gd name="T87" fmla="*/ 7 h 76"/>
                  <a:gd name="T88" fmla="*/ 7 w 30"/>
                  <a:gd name="T89" fmla="*/ 8 h 76"/>
                  <a:gd name="T90" fmla="*/ 8 w 30"/>
                  <a:gd name="T91" fmla="*/ 9 h 76"/>
                  <a:gd name="T92" fmla="*/ 9 w 30"/>
                  <a:gd name="T93" fmla="*/ 13 h 76"/>
                  <a:gd name="T94" fmla="*/ 8 w 30"/>
                  <a:gd name="T95" fmla="*/ 14 h 76"/>
                  <a:gd name="T96" fmla="*/ 6 w 30"/>
                  <a:gd name="T97" fmla="*/ 17 h 76"/>
                  <a:gd name="T98" fmla="*/ 7 w 30"/>
                  <a:gd name="T99" fmla="*/ 20 h 76"/>
                  <a:gd name="T100" fmla="*/ 7 w 30"/>
                  <a:gd name="T101" fmla="*/ 23 h 76"/>
                  <a:gd name="T102" fmla="*/ 8 w 30"/>
                  <a:gd name="T103" fmla="*/ 25 h 76"/>
                  <a:gd name="T104" fmla="*/ 7 w 30"/>
                  <a:gd name="T105" fmla="*/ 25 h 76"/>
                  <a:gd name="T106" fmla="*/ 8 w 30"/>
                  <a:gd name="T107" fmla="*/ 28 h 76"/>
                  <a:gd name="T108" fmla="*/ 8 w 30"/>
                  <a:gd name="T109" fmla="*/ 29 h 76"/>
                  <a:gd name="T110" fmla="*/ 8 w 30"/>
                  <a:gd name="T111" fmla="*/ 30 h 76"/>
                  <a:gd name="T112" fmla="*/ 5 w 30"/>
                  <a:gd name="T113" fmla="*/ 31 h 76"/>
                  <a:gd name="T114" fmla="*/ 3 w 30"/>
                  <a:gd name="T115" fmla="*/ 33 h 76"/>
                  <a:gd name="T116" fmla="*/ 3 w 30"/>
                  <a:gd name="T117" fmla="*/ 35 h 76"/>
                  <a:gd name="T118" fmla="*/ 3 w 30"/>
                  <a:gd name="T119" fmla="*/ 38 h 76"/>
                  <a:gd name="T120" fmla="*/ 0 w 30"/>
                  <a:gd name="T121" fmla="*/ 40 h 76"/>
                  <a:gd name="T122" fmla="*/ 3 w 30"/>
                  <a:gd name="T123" fmla="*/ 43 h 76"/>
                  <a:gd name="T124" fmla="*/ 3 w 30"/>
                  <a:gd name="T125" fmla="*/ 4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" h="76">
                    <a:moveTo>
                      <a:pt x="3" y="45"/>
                    </a:moveTo>
                    <a:cubicBezTo>
                      <a:pt x="5" y="45"/>
                      <a:pt x="5" y="45"/>
                      <a:pt x="5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0"/>
                      <a:pt x="20" y="40"/>
                      <a:pt x="20" y="42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9" y="44"/>
                      <a:pt x="18" y="43"/>
                      <a:pt x="18" y="43"/>
                    </a:cubicBezTo>
                    <a:cubicBezTo>
                      <a:pt x="15" y="38"/>
                      <a:pt x="15" y="34"/>
                      <a:pt x="13" y="30"/>
                    </a:cubicBezTo>
                    <a:cubicBezTo>
                      <a:pt x="13" y="28"/>
                      <a:pt x="13" y="27"/>
                      <a:pt x="14" y="25"/>
                    </a:cubicBezTo>
                    <a:cubicBezTo>
                      <a:pt x="15" y="21"/>
                      <a:pt x="15" y="18"/>
                      <a:pt x="14" y="13"/>
                    </a:cubicBezTo>
                    <a:cubicBezTo>
                      <a:pt x="14" y="12"/>
                      <a:pt x="14" y="10"/>
                      <a:pt x="14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43"/>
                      <a:pt x="3" y="43"/>
                      <a:pt x="3" y="43"/>
                    </a:cubicBezTo>
                    <a:lnTo>
                      <a:pt x="3" y="4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465"/>
              <p:cNvSpPr>
                <a:spLocks/>
              </p:cNvSpPr>
              <p:nvPr/>
            </p:nvSpPr>
            <p:spPr bwMode="auto">
              <a:xfrm>
                <a:off x="4270" y="31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466"/>
              <p:cNvSpPr>
                <a:spLocks noEditPoints="1"/>
              </p:cNvSpPr>
              <p:nvPr/>
            </p:nvSpPr>
            <p:spPr bwMode="auto">
              <a:xfrm>
                <a:off x="4172" y="2937"/>
                <a:ext cx="213" cy="214"/>
              </a:xfrm>
              <a:custGeom>
                <a:avLst/>
                <a:gdLst>
                  <a:gd name="T0" fmla="*/ 10 w 104"/>
                  <a:gd name="T1" fmla="*/ 67 h 104"/>
                  <a:gd name="T2" fmla="*/ 104 w 104"/>
                  <a:gd name="T3" fmla="*/ 92 h 104"/>
                  <a:gd name="T4" fmla="*/ 104 w 104"/>
                  <a:gd name="T5" fmla="*/ 92 h 104"/>
                  <a:gd name="T6" fmla="*/ 95 w 104"/>
                  <a:gd name="T7" fmla="*/ 79 h 104"/>
                  <a:gd name="T8" fmla="*/ 94 w 104"/>
                  <a:gd name="T9" fmla="*/ 60 h 104"/>
                  <a:gd name="T10" fmla="*/ 91 w 104"/>
                  <a:gd name="T11" fmla="*/ 43 h 104"/>
                  <a:gd name="T12" fmla="*/ 81 w 104"/>
                  <a:gd name="T13" fmla="*/ 27 h 104"/>
                  <a:gd name="T14" fmla="*/ 80 w 104"/>
                  <a:gd name="T15" fmla="*/ 24 h 104"/>
                  <a:gd name="T16" fmla="*/ 44 w 104"/>
                  <a:gd name="T17" fmla="*/ 1 h 104"/>
                  <a:gd name="T18" fmla="*/ 38 w 104"/>
                  <a:gd name="T19" fmla="*/ 7 h 104"/>
                  <a:gd name="T20" fmla="*/ 36 w 104"/>
                  <a:gd name="T21" fmla="*/ 13 h 104"/>
                  <a:gd name="T22" fmla="*/ 31 w 104"/>
                  <a:gd name="T23" fmla="*/ 14 h 104"/>
                  <a:gd name="T24" fmla="*/ 23 w 104"/>
                  <a:gd name="T25" fmla="*/ 14 h 104"/>
                  <a:gd name="T26" fmla="*/ 22 w 104"/>
                  <a:gd name="T27" fmla="*/ 11 h 104"/>
                  <a:gd name="T28" fmla="*/ 23 w 104"/>
                  <a:gd name="T29" fmla="*/ 2 h 104"/>
                  <a:gd name="T30" fmla="*/ 11 w 104"/>
                  <a:gd name="T31" fmla="*/ 2 h 104"/>
                  <a:gd name="T32" fmla="*/ 12 w 104"/>
                  <a:gd name="T33" fmla="*/ 5 h 104"/>
                  <a:gd name="T34" fmla="*/ 14 w 104"/>
                  <a:gd name="T35" fmla="*/ 12 h 104"/>
                  <a:gd name="T36" fmla="*/ 12 w 104"/>
                  <a:gd name="T37" fmla="*/ 16 h 104"/>
                  <a:gd name="T38" fmla="*/ 11 w 104"/>
                  <a:gd name="T39" fmla="*/ 17 h 104"/>
                  <a:gd name="T40" fmla="*/ 12 w 104"/>
                  <a:gd name="T41" fmla="*/ 19 h 104"/>
                  <a:gd name="T42" fmla="*/ 14 w 104"/>
                  <a:gd name="T43" fmla="*/ 21 h 104"/>
                  <a:gd name="T44" fmla="*/ 8 w 104"/>
                  <a:gd name="T45" fmla="*/ 32 h 104"/>
                  <a:gd name="T46" fmla="*/ 3 w 104"/>
                  <a:gd name="T47" fmla="*/ 34 h 104"/>
                  <a:gd name="T48" fmla="*/ 2 w 104"/>
                  <a:gd name="T49" fmla="*/ 44 h 104"/>
                  <a:gd name="T50" fmla="*/ 9 w 104"/>
                  <a:gd name="T51" fmla="*/ 61 h 104"/>
                  <a:gd name="T52" fmla="*/ 10 w 104"/>
                  <a:gd name="T53" fmla="*/ 66 h 104"/>
                  <a:gd name="T54" fmla="*/ 10 w 104"/>
                  <a:gd name="T55" fmla="*/ 67 h 104"/>
                  <a:gd name="T56" fmla="*/ 13 w 104"/>
                  <a:gd name="T57" fmla="*/ 72 h 104"/>
                  <a:gd name="T58" fmla="*/ 19 w 104"/>
                  <a:gd name="T59" fmla="*/ 74 h 104"/>
                  <a:gd name="T60" fmla="*/ 26 w 104"/>
                  <a:gd name="T61" fmla="*/ 77 h 104"/>
                  <a:gd name="T62" fmla="*/ 31 w 104"/>
                  <a:gd name="T63" fmla="*/ 80 h 104"/>
                  <a:gd name="T64" fmla="*/ 33 w 104"/>
                  <a:gd name="T65" fmla="*/ 81 h 104"/>
                  <a:gd name="T66" fmla="*/ 34 w 104"/>
                  <a:gd name="T67" fmla="*/ 82 h 104"/>
                  <a:gd name="T68" fmla="*/ 38 w 104"/>
                  <a:gd name="T69" fmla="*/ 82 h 104"/>
                  <a:gd name="T70" fmla="*/ 41 w 104"/>
                  <a:gd name="T71" fmla="*/ 86 h 104"/>
                  <a:gd name="T72" fmla="*/ 43 w 104"/>
                  <a:gd name="T73" fmla="*/ 88 h 104"/>
                  <a:gd name="T74" fmla="*/ 43 w 104"/>
                  <a:gd name="T75" fmla="*/ 87 h 104"/>
                  <a:gd name="T76" fmla="*/ 46 w 104"/>
                  <a:gd name="T77" fmla="*/ 92 h 104"/>
                  <a:gd name="T78" fmla="*/ 49 w 104"/>
                  <a:gd name="T79" fmla="*/ 102 h 104"/>
                  <a:gd name="T80" fmla="*/ 53 w 104"/>
                  <a:gd name="T81" fmla="*/ 101 h 104"/>
                  <a:gd name="T82" fmla="*/ 58 w 104"/>
                  <a:gd name="T83" fmla="*/ 100 h 104"/>
                  <a:gd name="T84" fmla="*/ 62 w 104"/>
                  <a:gd name="T85" fmla="*/ 102 h 104"/>
                  <a:gd name="T86" fmla="*/ 66 w 104"/>
                  <a:gd name="T87" fmla="*/ 103 h 104"/>
                  <a:gd name="T88" fmla="*/ 72 w 104"/>
                  <a:gd name="T89" fmla="*/ 102 h 104"/>
                  <a:gd name="T90" fmla="*/ 77 w 104"/>
                  <a:gd name="T91" fmla="*/ 102 h 104"/>
                  <a:gd name="T92" fmla="*/ 79 w 104"/>
                  <a:gd name="T93" fmla="*/ 99 h 104"/>
                  <a:gd name="T94" fmla="*/ 84 w 104"/>
                  <a:gd name="T95" fmla="*/ 100 h 104"/>
                  <a:gd name="T96" fmla="*/ 91 w 104"/>
                  <a:gd name="T97" fmla="*/ 98 h 104"/>
                  <a:gd name="T98" fmla="*/ 97 w 104"/>
                  <a:gd name="T99" fmla="*/ 96 h 104"/>
                  <a:gd name="T100" fmla="*/ 101 w 104"/>
                  <a:gd name="T101" fmla="*/ 93 h 104"/>
                  <a:gd name="T102" fmla="*/ 104 w 104"/>
                  <a:gd name="T103" fmla="*/ 9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04">
                    <a:moveTo>
                      <a:pt x="10" y="67"/>
                    </a:moveTo>
                    <a:cubicBezTo>
                      <a:pt x="10" y="67"/>
                      <a:pt x="10" y="67"/>
                      <a:pt x="10" y="67"/>
                    </a:cubicBezTo>
                    <a:moveTo>
                      <a:pt x="104" y="92"/>
                    </a:moveTo>
                    <a:cubicBezTo>
                      <a:pt x="104" y="92"/>
                      <a:pt x="104" y="92"/>
                      <a:pt x="104" y="92"/>
                    </a:cubicBezTo>
                    <a:cubicBezTo>
                      <a:pt x="104" y="92"/>
                      <a:pt x="104" y="93"/>
                      <a:pt x="104" y="93"/>
                    </a:cubicBezTo>
                    <a:cubicBezTo>
                      <a:pt x="104" y="93"/>
                      <a:pt x="104" y="92"/>
                      <a:pt x="104" y="92"/>
                    </a:cubicBezTo>
                    <a:close/>
                    <a:moveTo>
                      <a:pt x="101" y="89"/>
                    </a:moveTo>
                    <a:cubicBezTo>
                      <a:pt x="98" y="87"/>
                      <a:pt x="96" y="83"/>
                      <a:pt x="95" y="79"/>
                    </a:cubicBezTo>
                    <a:cubicBezTo>
                      <a:pt x="94" y="74"/>
                      <a:pt x="94" y="69"/>
                      <a:pt x="94" y="63"/>
                    </a:cubicBezTo>
                    <a:cubicBezTo>
                      <a:pt x="93" y="62"/>
                      <a:pt x="94" y="61"/>
                      <a:pt x="94" y="60"/>
                    </a:cubicBezTo>
                    <a:cubicBezTo>
                      <a:pt x="95" y="57"/>
                      <a:pt x="95" y="55"/>
                      <a:pt x="93" y="54"/>
                    </a:cubicBezTo>
                    <a:cubicBezTo>
                      <a:pt x="89" y="51"/>
                      <a:pt x="89" y="47"/>
                      <a:pt x="91" y="43"/>
                    </a:cubicBezTo>
                    <a:cubicBezTo>
                      <a:pt x="91" y="40"/>
                      <a:pt x="92" y="38"/>
                      <a:pt x="94" y="36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3"/>
                      <a:pt x="39" y="5"/>
                      <a:pt x="38" y="7"/>
                    </a:cubicBezTo>
                    <a:cubicBezTo>
                      <a:pt x="36" y="8"/>
                      <a:pt x="36" y="9"/>
                      <a:pt x="36" y="12"/>
                    </a:cubicBezTo>
                    <a:cubicBezTo>
                      <a:pt x="36" y="12"/>
                      <a:pt x="36" y="13"/>
                      <a:pt x="36" y="13"/>
                    </a:cubicBezTo>
                    <a:cubicBezTo>
                      <a:pt x="35" y="14"/>
                      <a:pt x="34" y="14"/>
                      <a:pt x="33" y="14"/>
                    </a:cubicBezTo>
                    <a:cubicBezTo>
                      <a:pt x="32" y="15"/>
                      <a:pt x="31" y="15"/>
                      <a:pt x="31" y="14"/>
                    </a:cubicBezTo>
                    <a:cubicBezTo>
                      <a:pt x="30" y="14"/>
                      <a:pt x="29" y="14"/>
                      <a:pt x="28" y="14"/>
                    </a:cubicBezTo>
                    <a:cubicBezTo>
                      <a:pt x="26" y="14"/>
                      <a:pt x="25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2" y="12"/>
                      <a:pt x="22" y="12"/>
                      <a:pt x="22" y="11"/>
                    </a:cubicBezTo>
                    <a:cubicBezTo>
                      <a:pt x="23" y="7"/>
                      <a:pt x="23" y="4"/>
                      <a:pt x="23" y="1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8"/>
                      <a:pt x="1" y="41"/>
                      <a:pt x="2" y="44"/>
                    </a:cubicBezTo>
                    <a:cubicBezTo>
                      <a:pt x="1" y="49"/>
                      <a:pt x="2" y="52"/>
                      <a:pt x="6" y="55"/>
                    </a:cubicBezTo>
                    <a:cubicBezTo>
                      <a:pt x="8" y="57"/>
                      <a:pt x="9" y="59"/>
                      <a:pt x="9" y="61"/>
                    </a:cubicBezTo>
                    <a:cubicBezTo>
                      <a:pt x="9" y="63"/>
                      <a:pt x="10" y="65"/>
                      <a:pt x="10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2" y="67"/>
                      <a:pt x="12" y="70"/>
                      <a:pt x="13" y="71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7"/>
                      <a:pt x="43" y="87"/>
                      <a:pt x="43" y="87"/>
                    </a:cubicBezTo>
                    <a:cubicBezTo>
                      <a:pt x="44" y="87"/>
                      <a:pt x="45" y="87"/>
                      <a:pt x="45" y="88"/>
                    </a:cubicBezTo>
                    <a:cubicBezTo>
                      <a:pt x="46" y="90"/>
                      <a:pt x="46" y="91"/>
                      <a:pt x="46" y="92"/>
                    </a:cubicBezTo>
                    <a:cubicBezTo>
                      <a:pt x="46" y="95"/>
                      <a:pt x="46" y="97"/>
                      <a:pt x="48" y="99"/>
                    </a:cubicBezTo>
                    <a:cubicBezTo>
                      <a:pt x="48" y="100"/>
                      <a:pt x="49" y="100"/>
                      <a:pt x="49" y="102"/>
                    </a:cubicBezTo>
                    <a:cubicBezTo>
                      <a:pt x="49" y="102"/>
                      <a:pt x="49" y="102"/>
                      <a:pt x="49" y="102"/>
                    </a:cubicBezTo>
                    <a:cubicBezTo>
                      <a:pt x="53" y="101"/>
                      <a:pt x="53" y="101"/>
                      <a:pt x="53" y="101"/>
                    </a:cubicBezTo>
                    <a:cubicBezTo>
                      <a:pt x="58" y="101"/>
                      <a:pt x="58" y="101"/>
                      <a:pt x="58" y="101"/>
                    </a:cubicBezTo>
                    <a:cubicBezTo>
                      <a:pt x="58" y="100"/>
                      <a:pt x="58" y="100"/>
                      <a:pt x="58" y="100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63" y="104"/>
                      <a:pt x="63" y="104"/>
                      <a:pt x="63" y="104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72" y="102"/>
                      <a:pt x="72" y="102"/>
                      <a:pt x="72" y="102"/>
                    </a:cubicBezTo>
                    <a:cubicBezTo>
                      <a:pt x="73" y="103"/>
                      <a:pt x="73" y="103"/>
                      <a:pt x="73" y="103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8" y="100"/>
                      <a:pt x="78" y="100"/>
                      <a:pt x="78" y="100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4" y="100"/>
                      <a:pt x="84" y="100"/>
                      <a:pt x="84" y="100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7" y="96"/>
                      <a:pt x="97" y="96"/>
                      <a:pt x="97" y="96"/>
                    </a:cubicBezTo>
                    <a:cubicBezTo>
                      <a:pt x="100" y="94"/>
                      <a:pt x="100" y="94"/>
                      <a:pt x="100" y="94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3" y="93"/>
                      <a:pt x="103" y="93"/>
                      <a:pt x="103" y="93"/>
                    </a:cubicBezTo>
                    <a:cubicBezTo>
                      <a:pt x="104" y="92"/>
                      <a:pt x="104" y="92"/>
                      <a:pt x="104" y="92"/>
                    </a:cubicBezTo>
                    <a:cubicBezTo>
                      <a:pt x="104" y="91"/>
                      <a:pt x="103" y="90"/>
                      <a:pt x="101" y="89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467"/>
              <p:cNvSpPr>
                <a:spLocks noEditPoints="1"/>
              </p:cNvSpPr>
              <p:nvPr/>
            </p:nvSpPr>
            <p:spPr bwMode="auto">
              <a:xfrm>
                <a:off x="4172" y="2937"/>
                <a:ext cx="213" cy="214"/>
              </a:xfrm>
              <a:custGeom>
                <a:avLst/>
                <a:gdLst>
                  <a:gd name="T0" fmla="*/ 10 w 104"/>
                  <a:gd name="T1" fmla="*/ 67 h 104"/>
                  <a:gd name="T2" fmla="*/ 104 w 104"/>
                  <a:gd name="T3" fmla="*/ 92 h 104"/>
                  <a:gd name="T4" fmla="*/ 104 w 104"/>
                  <a:gd name="T5" fmla="*/ 92 h 104"/>
                  <a:gd name="T6" fmla="*/ 95 w 104"/>
                  <a:gd name="T7" fmla="*/ 79 h 104"/>
                  <a:gd name="T8" fmla="*/ 94 w 104"/>
                  <a:gd name="T9" fmla="*/ 60 h 104"/>
                  <a:gd name="T10" fmla="*/ 91 w 104"/>
                  <a:gd name="T11" fmla="*/ 43 h 104"/>
                  <a:gd name="T12" fmla="*/ 81 w 104"/>
                  <a:gd name="T13" fmla="*/ 27 h 104"/>
                  <a:gd name="T14" fmla="*/ 80 w 104"/>
                  <a:gd name="T15" fmla="*/ 24 h 104"/>
                  <a:gd name="T16" fmla="*/ 44 w 104"/>
                  <a:gd name="T17" fmla="*/ 1 h 104"/>
                  <a:gd name="T18" fmla="*/ 38 w 104"/>
                  <a:gd name="T19" fmla="*/ 7 h 104"/>
                  <a:gd name="T20" fmla="*/ 36 w 104"/>
                  <a:gd name="T21" fmla="*/ 13 h 104"/>
                  <a:gd name="T22" fmla="*/ 31 w 104"/>
                  <a:gd name="T23" fmla="*/ 14 h 104"/>
                  <a:gd name="T24" fmla="*/ 23 w 104"/>
                  <a:gd name="T25" fmla="*/ 14 h 104"/>
                  <a:gd name="T26" fmla="*/ 22 w 104"/>
                  <a:gd name="T27" fmla="*/ 11 h 104"/>
                  <a:gd name="T28" fmla="*/ 23 w 104"/>
                  <a:gd name="T29" fmla="*/ 2 h 104"/>
                  <a:gd name="T30" fmla="*/ 11 w 104"/>
                  <a:gd name="T31" fmla="*/ 2 h 104"/>
                  <a:gd name="T32" fmla="*/ 12 w 104"/>
                  <a:gd name="T33" fmla="*/ 5 h 104"/>
                  <a:gd name="T34" fmla="*/ 14 w 104"/>
                  <a:gd name="T35" fmla="*/ 12 h 104"/>
                  <a:gd name="T36" fmla="*/ 12 w 104"/>
                  <a:gd name="T37" fmla="*/ 16 h 104"/>
                  <a:gd name="T38" fmla="*/ 11 w 104"/>
                  <a:gd name="T39" fmla="*/ 17 h 104"/>
                  <a:gd name="T40" fmla="*/ 12 w 104"/>
                  <a:gd name="T41" fmla="*/ 19 h 104"/>
                  <a:gd name="T42" fmla="*/ 14 w 104"/>
                  <a:gd name="T43" fmla="*/ 21 h 104"/>
                  <a:gd name="T44" fmla="*/ 8 w 104"/>
                  <a:gd name="T45" fmla="*/ 32 h 104"/>
                  <a:gd name="T46" fmla="*/ 3 w 104"/>
                  <a:gd name="T47" fmla="*/ 34 h 104"/>
                  <a:gd name="T48" fmla="*/ 2 w 104"/>
                  <a:gd name="T49" fmla="*/ 44 h 104"/>
                  <a:gd name="T50" fmla="*/ 9 w 104"/>
                  <a:gd name="T51" fmla="*/ 61 h 104"/>
                  <a:gd name="T52" fmla="*/ 10 w 104"/>
                  <a:gd name="T53" fmla="*/ 66 h 104"/>
                  <a:gd name="T54" fmla="*/ 10 w 104"/>
                  <a:gd name="T55" fmla="*/ 67 h 104"/>
                  <a:gd name="T56" fmla="*/ 13 w 104"/>
                  <a:gd name="T57" fmla="*/ 72 h 104"/>
                  <a:gd name="T58" fmla="*/ 19 w 104"/>
                  <a:gd name="T59" fmla="*/ 74 h 104"/>
                  <a:gd name="T60" fmla="*/ 26 w 104"/>
                  <a:gd name="T61" fmla="*/ 77 h 104"/>
                  <a:gd name="T62" fmla="*/ 31 w 104"/>
                  <a:gd name="T63" fmla="*/ 80 h 104"/>
                  <a:gd name="T64" fmla="*/ 33 w 104"/>
                  <a:gd name="T65" fmla="*/ 81 h 104"/>
                  <a:gd name="T66" fmla="*/ 34 w 104"/>
                  <a:gd name="T67" fmla="*/ 82 h 104"/>
                  <a:gd name="T68" fmla="*/ 38 w 104"/>
                  <a:gd name="T69" fmla="*/ 82 h 104"/>
                  <a:gd name="T70" fmla="*/ 41 w 104"/>
                  <a:gd name="T71" fmla="*/ 86 h 104"/>
                  <a:gd name="T72" fmla="*/ 43 w 104"/>
                  <a:gd name="T73" fmla="*/ 88 h 104"/>
                  <a:gd name="T74" fmla="*/ 43 w 104"/>
                  <a:gd name="T75" fmla="*/ 87 h 104"/>
                  <a:gd name="T76" fmla="*/ 46 w 104"/>
                  <a:gd name="T77" fmla="*/ 92 h 104"/>
                  <a:gd name="T78" fmla="*/ 49 w 104"/>
                  <a:gd name="T79" fmla="*/ 102 h 104"/>
                  <a:gd name="T80" fmla="*/ 53 w 104"/>
                  <a:gd name="T81" fmla="*/ 101 h 104"/>
                  <a:gd name="T82" fmla="*/ 58 w 104"/>
                  <a:gd name="T83" fmla="*/ 100 h 104"/>
                  <a:gd name="T84" fmla="*/ 62 w 104"/>
                  <a:gd name="T85" fmla="*/ 102 h 104"/>
                  <a:gd name="T86" fmla="*/ 66 w 104"/>
                  <a:gd name="T87" fmla="*/ 103 h 104"/>
                  <a:gd name="T88" fmla="*/ 72 w 104"/>
                  <a:gd name="T89" fmla="*/ 102 h 104"/>
                  <a:gd name="T90" fmla="*/ 77 w 104"/>
                  <a:gd name="T91" fmla="*/ 102 h 104"/>
                  <a:gd name="T92" fmla="*/ 79 w 104"/>
                  <a:gd name="T93" fmla="*/ 99 h 104"/>
                  <a:gd name="T94" fmla="*/ 84 w 104"/>
                  <a:gd name="T95" fmla="*/ 100 h 104"/>
                  <a:gd name="T96" fmla="*/ 91 w 104"/>
                  <a:gd name="T97" fmla="*/ 98 h 104"/>
                  <a:gd name="T98" fmla="*/ 97 w 104"/>
                  <a:gd name="T99" fmla="*/ 96 h 104"/>
                  <a:gd name="T100" fmla="*/ 101 w 104"/>
                  <a:gd name="T101" fmla="*/ 93 h 104"/>
                  <a:gd name="T102" fmla="*/ 104 w 104"/>
                  <a:gd name="T103" fmla="*/ 9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04">
                    <a:moveTo>
                      <a:pt x="10" y="67"/>
                    </a:moveTo>
                    <a:cubicBezTo>
                      <a:pt x="10" y="67"/>
                      <a:pt x="10" y="67"/>
                      <a:pt x="10" y="67"/>
                    </a:cubicBezTo>
                    <a:moveTo>
                      <a:pt x="104" y="92"/>
                    </a:moveTo>
                    <a:cubicBezTo>
                      <a:pt x="104" y="92"/>
                      <a:pt x="104" y="92"/>
                      <a:pt x="104" y="92"/>
                    </a:cubicBezTo>
                    <a:cubicBezTo>
                      <a:pt x="104" y="92"/>
                      <a:pt x="104" y="93"/>
                      <a:pt x="104" y="93"/>
                    </a:cubicBezTo>
                    <a:cubicBezTo>
                      <a:pt x="104" y="93"/>
                      <a:pt x="104" y="92"/>
                      <a:pt x="104" y="92"/>
                    </a:cubicBezTo>
                    <a:close/>
                    <a:moveTo>
                      <a:pt x="101" y="89"/>
                    </a:moveTo>
                    <a:cubicBezTo>
                      <a:pt x="98" y="87"/>
                      <a:pt x="96" y="83"/>
                      <a:pt x="95" y="79"/>
                    </a:cubicBezTo>
                    <a:cubicBezTo>
                      <a:pt x="94" y="74"/>
                      <a:pt x="94" y="69"/>
                      <a:pt x="94" y="63"/>
                    </a:cubicBezTo>
                    <a:cubicBezTo>
                      <a:pt x="93" y="62"/>
                      <a:pt x="94" y="61"/>
                      <a:pt x="94" y="60"/>
                    </a:cubicBezTo>
                    <a:cubicBezTo>
                      <a:pt x="95" y="57"/>
                      <a:pt x="95" y="55"/>
                      <a:pt x="93" y="54"/>
                    </a:cubicBezTo>
                    <a:cubicBezTo>
                      <a:pt x="89" y="51"/>
                      <a:pt x="89" y="47"/>
                      <a:pt x="91" y="43"/>
                    </a:cubicBezTo>
                    <a:cubicBezTo>
                      <a:pt x="91" y="40"/>
                      <a:pt x="92" y="38"/>
                      <a:pt x="94" y="36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3"/>
                      <a:pt x="39" y="5"/>
                      <a:pt x="38" y="7"/>
                    </a:cubicBezTo>
                    <a:cubicBezTo>
                      <a:pt x="36" y="8"/>
                      <a:pt x="36" y="9"/>
                      <a:pt x="36" y="12"/>
                    </a:cubicBezTo>
                    <a:cubicBezTo>
                      <a:pt x="36" y="12"/>
                      <a:pt x="36" y="13"/>
                      <a:pt x="36" y="13"/>
                    </a:cubicBezTo>
                    <a:cubicBezTo>
                      <a:pt x="35" y="14"/>
                      <a:pt x="34" y="14"/>
                      <a:pt x="33" y="14"/>
                    </a:cubicBezTo>
                    <a:cubicBezTo>
                      <a:pt x="32" y="15"/>
                      <a:pt x="31" y="15"/>
                      <a:pt x="31" y="14"/>
                    </a:cubicBezTo>
                    <a:cubicBezTo>
                      <a:pt x="30" y="14"/>
                      <a:pt x="29" y="14"/>
                      <a:pt x="28" y="14"/>
                    </a:cubicBezTo>
                    <a:cubicBezTo>
                      <a:pt x="26" y="14"/>
                      <a:pt x="25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2" y="12"/>
                      <a:pt x="22" y="12"/>
                      <a:pt x="22" y="11"/>
                    </a:cubicBezTo>
                    <a:cubicBezTo>
                      <a:pt x="23" y="7"/>
                      <a:pt x="23" y="4"/>
                      <a:pt x="23" y="1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8"/>
                      <a:pt x="1" y="41"/>
                      <a:pt x="2" y="44"/>
                    </a:cubicBezTo>
                    <a:cubicBezTo>
                      <a:pt x="1" y="49"/>
                      <a:pt x="2" y="52"/>
                      <a:pt x="6" y="55"/>
                    </a:cubicBezTo>
                    <a:cubicBezTo>
                      <a:pt x="8" y="57"/>
                      <a:pt x="9" y="59"/>
                      <a:pt x="9" y="61"/>
                    </a:cubicBezTo>
                    <a:cubicBezTo>
                      <a:pt x="9" y="63"/>
                      <a:pt x="10" y="65"/>
                      <a:pt x="10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2" y="67"/>
                      <a:pt x="12" y="70"/>
                      <a:pt x="13" y="71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7"/>
                      <a:pt x="43" y="87"/>
                      <a:pt x="43" y="87"/>
                    </a:cubicBezTo>
                    <a:cubicBezTo>
                      <a:pt x="44" y="87"/>
                      <a:pt x="45" y="87"/>
                      <a:pt x="45" y="88"/>
                    </a:cubicBezTo>
                    <a:cubicBezTo>
                      <a:pt x="46" y="90"/>
                      <a:pt x="46" y="91"/>
                      <a:pt x="46" y="92"/>
                    </a:cubicBezTo>
                    <a:cubicBezTo>
                      <a:pt x="46" y="95"/>
                      <a:pt x="46" y="97"/>
                      <a:pt x="48" y="99"/>
                    </a:cubicBezTo>
                    <a:cubicBezTo>
                      <a:pt x="48" y="100"/>
                      <a:pt x="49" y="100"/>
                      <a:pt x="49" y="102"/>
                    </a:cubicBezTo>
                    <a:cubicBezTo>
                      <a:pt x="49" y="102"/>
                      <a:pt x="49" y="102"/>
                      <a:pt x="49" y="102"/>
                    </a:cubicBezTo>
                    <a:cubicBezTo>
                      <a:pt x="53" y="101"/>
                      <a:pt x="53" y="101"/>
                      <a:pt x="53" y="101"/>
                    </a:cubicBezTo>
                    <a:cubicBezTo>
                      <a:pt x="58" y="101"/>
                      <a:pt x="58" y="101"/>
                      <a:pt x="58" y="101"/>
                    </a:cubicBezTo>
                    <a:cubicBezTo>
                      <a:pt x="58" y="100"/>
                      <a:pt x="58" y="100"/>
                      <a:pt x="58" y="100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63" y="104"/>
                      <a:pt x="63" y="104"/>
                      <a:pt x="63" y="104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72" y="102"/>
                      <a:pt x="72" y="102"/>
                      <a:pt x="72" y="102"/>
                    </a:cubicBezTo>
                    <a:cubicBezTo>
                      <a:pt x="73" y="103"/>
                      <a:pt x="73" y="103"/>
                      <a:pt x="73" y="103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8" y="100"/>
                      <a:pt x="78" y="100"/>
                      <a:pt x="78" y="100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4" y="100"/>
                      <a:pt x="84" y="100"/>
                      <a:pt x="84" y="100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7" y="96"/>
                      <a:pt x="97" y="96"/>
                      <a:pt x="97" y="96"/>
                    </a:cubicBezTo>
                    <a:cubicBezTo>
                      <a:pt x="100" y="94"/>
                      <a:pt x="100" y="94"/>
                      <a:pt x="100" y="94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3" y="93"/>
                      <a:pt x="103" y="93"/>
                      <a:pt x="103" y="93"/>
                    </a:cubicBezTo>
                    <a:cubicBezTo>
                      <a:pt x="104" y="92"/>
                      <a:pt x="104" y="92"/>
                      <a:pt x="104" y="92"/>
                    </a:cubicBezTo>
                    <a:cubicBezTo>
                      <a:pt x="104" y="91"/>
                      <a:pt x="103" y="90"/>
                      <a:pt x="101" y="89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468"/>
              <p:cNvSpPr>
                <a:spLocks/>
              </p:cNvSpPr>
              <p:nvPr/>
            </p:nvSpPr>
            <p:spPr bwMode="auto">
              <a:xfrm>
                <a:off x="4260" y="3126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469"/>
              <p:cNvSpPr>
                <a:spLocks/>
              </p:cNvSpPr>
              <p:nvPr/>
            </p:nvSpPr>
            <p:spPr bwMode="auto">
              <a:xfrm>
                <a:off x="4196" y="3079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470"/>
              <p:cNvSpPr>
                <a:spLocks/>
              </p:cNvSpPr>
              <p:nvPr/>
            </p:nvSpPr>
            <p:spPr bwMode="auto">
              <a:xfrm>
                <a:off x="4196" y="3079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471"/>
              <p:cNvSpPr>
                <a:spLocks/>
              </p:cNvSpPr>
              <p:nvPr/>
            </p:nvSpPr>
            <p:spPr bwMode="auto">
              <a:xfrm>
                <a:off x="4270" y="31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472"/>
              <p:cNvSpPr>
                <a:spLocks noEditPoints="1"/>
              </p:cNvSpPr>
              <p:nvPr/>
            </p:nvSpPr>
            <p:spPr bwMode="auto">
              <a:xfrm>
                <a:off x="4020" y="3079"/>
                <a:ext cx="230" cy="195"/>
              </a:xfrm>
              <a:custGeom>
                <a:avLst/>
                <a:gdLst>
                  <a:gd name="T0" fmla="*/ 60 w 112"/>
                  <a:gd name="T1" fmla="*/ 81 h 95"/>
                  <a:gd name="T2" fmla="*/ 75 w 112"/>
                  <a:gd name="T3" fmla="*/ 27 h 95"/>
                  <a:gd name="T4" fmla="*/ 75 w 112"/>
                  <a:gd name="T5" fmla="*/ 27 h 95"/>
                  <a:gd name="T6" fmla="*/ 21 w 112"/>
                  <a:gd name="T7" fmla="*/ 28 h 95"/>
                  <a:gd name="T8" fmla="*/ 21 w 112"/>
                  <a:gd name="T9" fmla="*/ 47 h 95"/>
                  <a:gd name="T10" fmla="*/ 14 w 112"/>
                  <a:gd name="T11" fmla="*/ 92 h 95"/>
                  <a:gd name="T12" fmla="*/ 30 w 112"/>
                  <a:gd name="T13" fmla="*/ 93 h 95"/>
                  <a:gd name="T14" fmla="*/ 38 w 112"/>
                  <a:gd name="T15" fmla="*/ 93 h 95"/>
                  <a:gd name="T16" fmla="*/ 51 w 112"/>
                  <a:gd name="T17" fmla="*/ 92 h 95"/>
                  <a:gd name="T18" fmla="*/ 56 w 112"/>
                  <a:gd name="T19" fmla="*/ 86 h 95"/>
                  <a:gd name="T20" fmla="*/ 62 w 112"/>
                  <a:gd name="T21" fmla="*/ 82 h 95"/>
                  <a:gd name="T22" fmla="*/ 65 w 112"/>
                  <a:gd name="T23" fmla="*/ 80 h 95"/>
                  <a:gd name="T24" fmla="*/ 77 w 112"/>
                  <a:gd name="T25" fmla="*/ 72 h 95"/>
                  <a:gd name="T26" fmla="*/ 81 w 112"/>
                  <a:gd name="T27" fmla="*/ 67 h 95"/>
                  <a:gd name="T28" fmla="*/ 96 w 112"/>
                  <a:gd name="T29" fmla="*/ 60 h 95"/>
                  <a:gd name="T30" fmla="*/ 103 w 112"/>
                  <a:gd name="T31" fmla="*/ 52 h 95"/>
                  <a:gd name="T32" fmla="*/ 106 w 112"/>
                  <a:gd name="T33" fmla="*/ 45 h 95"/>
                  <a:gd name="T34" fmla="*/ 111 w 112"/>
                  <a:gd name="T35" fmla="*/ 41 h 95"/>
                  <a:gd name="T36" fmla="*/ 110 w 112"/>
                  <a:gd name="T37" fmla="*/ 37 h 95"/>
                  <a:gd name="T38" fmla="*/ 109 w 112"/>
                  <a:gd name="T39" fmla="*/ 29 h 95"/>
                  <a:gd name="T40" fmla="*/ 111 w 112"/>
                  <a:gd name="T41" fmla="*/ 21 h 95"/>
                  <a:gd name="T42" fmla="*/ 110 w 112"/>
                  <a:gd name="T43" fmla="*/ 17 h 95"/>
                  <a:gd name="T44" fmla="*/ 108 w 112"/>
                  <a:gd name="T45" fmla="*/ 14 h 95"/>
                  <a:gd name="T46" fmla="*/ 105 w 112"/>
                  <a:gd name="T47" fmla="*/ 11 h 95"/>
                  <a:gd name="T48" fmla="*/ 95 w 112"/>
                  <a:gd name="T49" fmla="*/ 6 h 95"/>
                  <a:gd name="T50" fmla="*/ 87 w 112"/>
                  <a:gd name="T51" fmla="*/ 2 h 95"/>
                  <a:gd name="T52" fmla="*/ 84 w 112"/>
                  <a:gd name="T53" fmla="*/ 0 h 95"/>
                  <a:gd name="T54" fmla="*/ 67 w 112"/>
                  <a:gd name="T55" fmla="*/ 7 h 95"/>
                  <a:gd name="T56" fmla="*/ 65 w 112"/>
                  <a:gd name="T57" fmla="*/ 9 h 95"/>
                  <a:gd name="T58" fmla="*/ 66 w 112"/>
                  <a:gd name="T59" fmla="*/ 15 h 95"/>
                  <a:gd name="T60" fmla="*/ 65 w 112"/>
                  <a:gd name="T61" fmla="*/ 22 h 95"/>
                  <a:gd name="T62" fmla="*/ 62 w 112"/>
                  <a:gd name="T63" fmla="*/ 27 h 95"/>
                  <a:gd name="T64" fmla="*/ 67 w 112"/>
                  <a:gd name="T65" fmla="*/ 39 h 95"/>
                  <a:gd name="T66" fmla="*/ 72 w 112"/>
                  <a:gd name="T67" fmla="*/ 42 h 95"/>
                  <a:gd name="T68" fmla="*/ 75 w 112"/>
                  <a:gd name="T69" fmla="*/ 40 h 95"/>
                  <a:gd name="T70" fmla="*/ 74 w 112"/>
                  <a:gd name="T71" fmla="*/ 50 h 95"/>
                  <a:gd name="T72" fmla="*/ 68 w 112"/>
                  <a:gd name="T73" fmla="*/ 50 h 95"/>
                  <a:gd name="T74" fmla="*/ 60 w 112"/>
                  <a:gd name="T75" fmla="*/ 42 h 95"/>
                  <a:gd name="T76" fmla="*/ 53 w 112"/>
                  <a:gd name="T77" fmla="*/ 37 h 95"/>
                  <a:gd name="T78" fmla="*/ 51 w 112"/>
                  <a:gd name="T79" fmla="*/ 32 h 95"/>
                  <a:gd name="T80" fmla="*/ 48 w 112"/>
                  <a:gd name="T81" fmla="*/ 36 h 95"/>
                  <a:gd name="T82" fmla="*/ 43 w 112"/>
                  <a:gd name="T83" fmla="*/ 37 h 95"/>
                  <a:gd name="T84" fmla="*/ 37 w 112"/>
                  <a:gd name="T85" fmla="*/ 35 h 95"/>
                  <a:gd name="T86" fmla="*/ 33 w 112"/>
                  <a:gd name="T87" fmla="*/ 32 h 95"/>
                  <a:gd name="T88" fmla="*/ 32 w 112"/>
                  <a:gd name="T89" fmla="*/ 29 h 95"/>
                  <a:gd name="T90" fmla="*/ 27 w 112"/>
                  <a:gd name="T91" fmla="*/ 31 h 95"/>
                  <a:gd name="T92" fmla="*/ 24 w 112"/>
                  <a:gd name="T93" fmla="*/ 30 h 95"/>
                  <a:gd name="T94" fmla="*/ 20 w 112"/>
                  <a:gd name="T95" fmla="*/ 2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2" h="95">
                    <a:moveTo>
                      <a:pt x="61" y="80"/>
                    </a:moveTo>
                    <a:cubicBezTo>
                      <a:pt x="61" y="81"/>
                      <a:pt x="61" y="81"/>
                      <a:pt x="62" y="81"/>
                    </a:cubicBezTo>
                    <a:cubicBezTo>
                      <a:pt x="61" y="81"/>
                      <a:pt x="61" y="82"/>
                      <a:pt x="60" y="81"/>
                    </a:cubicBezTo>
                    <a:cubicBezTo>
                      <a:pt x="60" y="81"/>
                      <a:pt x="60" y="80"/>
                      <a:pt x="61" y="80"/>
                    </a:cubicBezTo>
                    <a:close/>
                    <a:moveTo>
                      <a:pt x="75" y="27"/>
                    </a:move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8"/>
                      <a:pt x="74" y="28"/>
                      <a:pt x="74" y="29"/>
                    </a:cubicBezTo>
                    <a:cubicBezTo>
                      <a:pt x="74" y="29"/>
                      <a:pt x="74" y="29"/>
                      <a:pt x="74" y="29"/>
                    </a:cubicBezTo>
                    <a:cubicBezTo>
                      <a:pt x="74" y="28"/>
                      <a:pt x="74" y="28"/>
                      <a:pt x="75" y="2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7"/>
                      <a:pt x="75" y="27"/>
                      <a:pt x="75" y="27"/>
                    </a:cubicBezTo>
                    <a:close/>
                    <a:moveTo>
                      <a:pt x="21" y="28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4" y="83"/>
                      <a:pt x="64" y="83"/>
                      <a:pt x="64" y="83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6" y="75"/>
                      <a:pt x="66" y="75"/>
                      <a:pt x="66" y="75"/>
                    </a:cubicBezTo>
                    <a:cubicBezTo>
                      <a:pt x="73" y="72"/>
                      <a:pt x="73" y="72"/>
                      <a:pt x="73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5"/>
                      <a:pt x="106" y="45"/>
                      <a:pt x="106" y="45"/>
                    </a:cubicBezTo>
                    <a:cubicBezTo>
                      <a:pt x="108" y="43"/>
                      <a:pt x="108" y="43"/>
                      <a:pt x="108" y="43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2"/>
                      <a:pt x="110" y="32"/>
                      <a:pt x="110" y="32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11" y="26"/>
                      <a:pt x="111" y="26"/>
                      <a:pt x="111" y="26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0" y="20"/>
                      <a:pt x="110" y="20"/>
                      <a:pt x="110" y="20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10" y="16"/>
                      <a:pt x="110" y="16"/>
                      <a:pt x="110" y="16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5" y="2"/>
                      <a:pt x="84" y="1"/>
                      <a:pt x="84" y="0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6" y="9"/>
                      <a:pt x="66" y="9"/>
                      <a:pt x="65" y="9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4" y="50"/>
                      <a:pt x="74" y="50"/>
                      <a:pt x="74" y="50"/>
                    </a:cubicBezTo>
                    <a:cubicBezTo>
                      <a:pt x="72" y="50"/>
                      <a:pt x="72" y="50"/>
                      <a:pt x="72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0" y="42"/>
                      <a:pt x="60" y="42"/>
                      <a:pt x="60" y="42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3" y="38"/>
                      <a:pt x="53" y="38"/>
                      <a:pt x="53" y="38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8"/>
                      <a:pt x="20" y="28"/>
                      <a:pt x="20" y="28"/>
                    </a:cubicBezTo>
                    <a:lnTo>
                      <a:pt x="21" y="2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473"/>
              <p:cNvSpPr>
                <a:spLocks noEditPoints="1"/>
              </p:cNvSpPr>
              <p:nvPr/>
            </p:nvSpPr>
            <p:spPr bwMode="auto">
              <a:xfrm>
                <a:off x="4020" y="3079"/>
                <a:ext cx="230" cy="195"/>
              </a:xfrm>
              <a:custGeom>
                <a:avLst/>
                <a:gdLst>
                  <a:gd name="T0" fmla="*/ 60 w 112"/>
                  <a:gd name="T1" fmla="*/ 81 h 95"/>
                  <a:gd name="T2" fmla="*/ 75 w 112"/>
                  <a:gd name="T3" fmla="*/ 27 h 95"/>
                  <a:gd name="T4" fmla="*/ 75 w 112"/>
                  <a:gd name="T5" fmla="*/ 27 h 95"/>
                  <a:gd name="T6" fmla="*/ 21 w 112"/>
                  <a:gd name="T7" fmla="*/ 28 h 95"/>
                  <a:gd name="T8" fmla="*/ 21 w 112"/>
                  <a:gd name="T9" fmla="*/ 47 h 95"/>
                  <a:gd name="T10" fmla="*/ 14 w 112"/>
                  <a:gd name="T11" fmla="*/ 92 h 95"/>
                  <a:gd name="T12" fmla="*/ 30 w 112"/>
                  <a:gd name="T13" fmla="*/ 93 h 95"/>
                  <a:gd name="T14" fmla="*/ 38 w 112"/>
                  <a:gd name="T15" fmla="*/ 93 h 95"/>
                  <a:gd name="T16" fmla="*/ 51 w 112"/>
                  <a:gd name="T17" fmla="*/ 92 h 95"/>
                  <a:gd name="T18" fmla="*/ 56 w 112"/>
                  <a:gd name="T19" fmla="*/ 86 h 95"/>
                  <a:gd name="T20" fmla="*/ 62 w 112"/>
                  <a:gd name="T21" fmla="*/ 82 h 95"/>
                  <a:gd name="T22" fmla="*/ 65 w 112"/>
                  <a:gd name="T23" fmla="*/ 80 h 95"/>
                  <a:gd name="T24" fmla="*/ 77 w 112"/>
                  <a:gd name="T25" fmla="*/ 72 h 95"/>
                  <a:gd name="T26" fmla="*/ 81 w 112"/>
                  <a:gd name="T27" fmla="*/ 67 h 95"/>
                  <a:gd name="T28" fmla="*/ 96 w 112"/>
                  <a:gd name="T29" fmla="*/ 60 h 95"/>
                  <a:gd name="T30" fmla="*/ 103 w 112"/>
                  <a:gd name="T31" fmla="*/ 52 h 95"/>
                  <a:gd name="T32" fmla="*/ 106 w 112"/>
                  <a:gd name="T33" fmla="*/ 45 h 95"/>
                  <a:gd name="T34" fmla="*/ 111 w 112"/>
                  <a:gd name="T35" fmla="*/ 41 h 95"/>
                  <a:gd name="T36" fmla="*/ 110 w 112"/>
                  <a:gd name="T37" fmla="*/ 37 h 95"/>
                  <a:gd name="T38" fmla="*/ 109 w 112"/>
                  <a:gd name="T39" fmla="*/ 29 h 95"/>
                  <a:gd name="T40" fmla="*/ 111 w 112"/>
                  <a:gd name="T41" fmla="*/ 21 h 95"/>
                  <a:gd name="T42" fmla="*/ 110 w 112"/>
                  <a:gd name="T43" fmla="*/ 17 h 95"/>
                  <a:gd name="T44" fmla="*/ 108 w 112"/>
                  <a:gd name="T45" fmla="*/ 14 h 95"/>
                  <a:gd name="T46" fmla="*/ 105 w 112"/>
                  <a:gd name="T47" fmla="*/ 11 h 95"/>
                  <a:gd name="T48" fmla="*/ 95 w 112"/>
                  <a:gd name="T49" fmla="*/ 6 h 95"/>
                  <a:gd name="T50" fmla="*/ 87 w 112"/>
                  <a:gd name="T51" fmla="*/ 2 h 95"/>
                  <a:gd name="T52" fmla="*/ 84 w 112"/>
                  <a:gd name="T53" fmla="*/ 0 h 95"/>
                  <a:gd name="T54" fmla="*/ 67 w 112"/>
                  <a:gd name="T55" fmla="*/ 7 h 95"/>
                  <a:gd name="T56" fmla="*/ 65 w 112"/>
                  <a:gd name="T57" fmla="*/ 9 h 95"/>
                  <a:gd name="T58" fmla="*/ 66 w 112"/>
                  <a:gd name="T59" fmla="*/ 15 h 95"/>
                  <a:gd name="T60" fmla="*/ 65 w 112"/>
                  <a:gd name="T61" fmla="*/ 22 h 95"/>
                  <a:gd name="T62" fmla="*/ 62 w 112"/>
                  <a:gd name="T63" fmla="*/ 27 h 95"/>
                  <a:gd name="T64" fmla="*/ 67 w 112"/>
                  <a:gd name="T65" fmla="*/ 39 h 95"/>
                  <a:gd name="T66" fmla="*/ 72 w 112"/>
                  <a:gd name="T67" fmla="*/ 42 h 95"/>
                  <a:gd name="T68" fmla="*/ 75 w 112"/>
                  <a:gd name="T69" fmla="*/ 40 h 95"/>
                  <a:gd name="T70" fmla="*/ 74 w 112"/>
                  <a:gd name="T71" fmla="*/ 50 h 95"/>
                  <a:gd name="T72" fmla="*/ 68 w 112"/>
                  <a:gd name="T73" fmla="*/ 50 h 95"/>
                  <a:gd name="T74" fmla="*/ 60 w 112"/>
                  <a:gd name="T75" fmla="*/ 42 h 95"/>
                  <a:gd name="T76" fmla="*/ 53 w 112"/>
                  <a:gd name="T77" fmla="*/ 37 h 95"/>
                  <a:gd name="T78" fmla="*/ 51 w 112"/>
                  <a:gd name="T79" fmla="*/ 32 h 95"/>
                  <a:gd name="T80" fmla="*/ 48 w 112"/>
                  <a:gd name="T81" fmla="*/ 36 h 95"/>
                  <a:gd name="T82" fmla="*/ 43 w 112"/>
                  <a:gd name="T83" fmla="*/ 37 h 95"/>
                  <a:gd name="T84" fmla="*/ 37 w 112"/>
                  <a:gd name="T85" fmla="*/ 35 h 95"/>
                  <a:gd name="T86" fmla="*/ 33 w 112"/>
                  <a:gd name="T87" fmla="*/ 32 h 95"/>
                  <a:gd name="T88" fmla="*/ 32 w 112"/>
                  <a:gd name="T89" fmla="*/ 29 h 95"/>
                  <a:gd name="T90" fmla="*/ 27 w 112"/>
                  <a:gd name="T91" fmla="*/ 31 h 95"/>
                  <a:gd name="T92" fmla="*/ 24 w 112"/>
                  <a:gd name="T93" fmla="*/ 30 h 95"/>
                  <a:gd name="T94" fmla="*/ 20 w 112"/>
                  <a:gd name="T95" fmla="*/ 2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2" h="95">
                    <a:moveTo>
                      <a:pt x="61" y="80"/>
                    </a:moveTo>
                    <a:cubicBezTo>
                      <a:pt x="61" y="81"/>
                      <a:pt x="61" y="81"/>
                      <a:pt x="62" y="81"/>
                    </a:cubicBezTo>
                    <a:cubicBezTo>
                      <a:pt x="61" y="81"/>
                      <a:pt x="61" y="82"/>
                      <a:pt x="60" y="81"/>
                    </a:cubicBezTo>
                    <a:cubicBezTo>
                      <a:pt x="60" y="81"/>
                      <a:pt x="60" y="80"/>
                      <a:pt x="61" y="80"/>
                    </a:cubicBezTo>
                    <a:close/>
                    <a:moveTo>
                      <a:pt x="75" y="27"/>
                    </a:move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8"/>
                      <a:pt x="74" y="28"/>
                      <a:pt x="74" y="29"/>
                    </a:cubicBezTo>
                    <a:cubicBezTo>
                      <a:pt x="74" y="29"/>
                      <a:pt x="74" y="29"/>
                      <a:pt x="74" y="29"/>
                    </a:cubicBezTo>
                    <a:cubicBezTo>
                      <a:pt x="74" y="28"/>
                      <a:pt x="74" y="28"/>
                      <a:pt x="75" y="2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7"/>
                      <a:pt x="75" y="27"/>
                      <a:pt x="75" y="27"/>
                    </a:cubicBezTo>
                    <a:close/>
                    <a:moveTo>
                      <a:pt x="21" y="28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4" y="83"/>
                      <a:pt x="64" y="83"/>
                      <a:pt x="64" y="83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6" y="75"/>
                      <a:pt x="66" y="75"/>
                      <a:pt x="66" y="75"/>
                    </a:cubicBezTo>
                    <a:cubicBezTo>
                      <a:pt x="73" y="72"/>
                      <a:pt x="73" y="72"/>
                      <a:pt x="73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5"/>
                      <a:pt x="106" y="45"/>
                      <a:pt x="106" y="45"/>
                    </a:cubicBezTo>
                    <a:cubicBezTo>
                      <a:pt x="108" y="43"/>
                      <a:pt x="108" y="43"/>
                      <a:pt x="108" y="43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2"/>
                      <a:pt x="110" y="32"/>
                      <a:pt x="110" y="32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11" y="26"/>
                      <a:pt x="111" y="26"/>
                      <a:pt x="111" y="26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0" y="20"/>
                      <a:pt x="110" y="20"/>
                      <a:pt x="110" y="20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10" y="16"/>
                      <a:pt x="110" y="16"/>
                      <a:pt x="110" y="16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5" y="2"/>
                      <a:pt x="84" y="1"/>
                      <a:pt x="84" y="0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6" y="9"/>
                      <a:pt x="66" y="9"/>
                      <a:pt x="65" y="9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4" y="50"/>
                      <a:pt x="74" y="50"/>
                      <a:pt x="74" y="50"/>
                    </a:cubicBezTo>
                    <a:cubicBezTo>
                      <a:pt x="72" y="50"/>
                      <a:pt x="72" y="50"/>
                      <a:pt x="72" y="50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0" y="42"/>
                      <a:pt x="60" y="42"/>
                      <a:pt x="60" y="42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3" y="38"/>
                      <a:pt x="53" y="38"/>
                      <a:pt x="53" y="38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8"/>
                      <a:pt x="20" y="28"/>
                      <a:pt x="20" y="28"/>
                    </a:cubicBezTo>
                    <a:lnTo>
                      <a:pt x="21" y="2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474"/>
              <p:cNvSpPr>
                <a:spLocks/>
              </p:cNvSpPr>
              <p:nvPr/>
            </p:nvSpPr>
            <p:spPr bwMode="auto">
              <a:xfrm>
                <a:off x="4254" y="3112"/>
                <a:ext cx="6" cy="10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3 h 5"/>
                  <a:gd name="T4" fmla="*/ 1 w 3"/>
                  <a:gd name="T5" fmla="*/ 0 h 5"/>
                  <a:gd name="T6" fmla="*/ 0 w 3"/>
                  <a:gd name="T7" fmla="*/ 0 h 5"/>
                  <a:gd name="T8" fmla="*/ 0 w 3"/>
                  <a:gd name="T9" fmla="*/ 2 h 5"/>
                  <a:gd name="T10" fmla="*/ 3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4"/>
                      <a:pt x="3" y="4"/>
                      <a:pt x="3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475"/>
              <p:cNvSpPr>
                <a:spLocks/>
              </p:cNvSpPr>
              <p:nvPr/>
            </p:nvSpPr>
            <p:spPr bwMode="auto">
              <a:xfrm>
                <a:off x="4254" y="3112"/>
                <a:ext cx="6" cy="10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3 h 5"/>
                  <a:gd name="T4" fmla="*/ 1 w 3"/>
                  <a:gd name="T5" fmla="*/ 0 h 5"/>
                  <a:gd name="T6" fmla="*/ 0 w 3"/>
                  <a:gd name="T7" fmla="*/ 0 h 5"/>
                  <a:gd name="T8" fmla="*/ 0 w 3"/>
                  <a:gd name="T9" fmla="*/ 2 h 5"/>
                  <a:gd name="T10" fmla="*/ 3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4"/>
                      <a:pt x="3" y="4"/>
                      <a:pt x="3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476"/>
              <p:cNvSpPr>
                <a:spLocks/>
              </p:cNvSpPr>
              <p:nvPr/>
            </p:nvSpPr>
            <p:spPr bwMode="auto">
              <a:xfrm>
                <a:off x="4162" y="2962"/>
                <a:ext cx="39" cy="45"/>
              </a:xfrm>
              <a:custGeom>
                <a:avLst/>
                <a:gdLst>
                  <a:gd name="T0" fmla="*/ 6 w 39"/>
                  <a:gd name="T1" fmla="*/ 31 h 45"/>
                  <a:gd name="T2" fmla="*/ 12 w 39"/>
                  <a:gd name="T3" fmla="*/ 37 h 45"/>
                  <a:gd name="T4" fmla="*/ 12 w 39"/>
                  <a:gd name="T5" fmla="*/ 43 h 45"/>
                  <a:gd name="T6" fmla="*/ 12 w 39"/>
                  <a:gd name="T7" fmla="*/ 45 h 45"/>
                  <a:gd name="T8" fmla="*/ 20 w 39"/>
                  <a:gd name="T9" fmla="*/ 43 h 45"/>
                  <a:gd name="T10" fmla="*/ 39 w 39"/>
                  <a:gd name="T11" fmla="*/ 27 h 45"/>
                  <a:gd name="T12" fmla="*/ 39 w 39"/>
                  <a:gd name="T13" fmla="*/ 18 h 45"/>
                  <a:gd name="T14" fmla="*/ 30 w 39"/>
                  <a:gd name="T15" fmla="*/ 14 h 45"/>
                  <a:gd name="T16" fmla="*/ 30 w 39"/>
                  <a:gd name="T17" fmla="*/ 10 h 45"/>
                  <a:gd name="T18" fmla="*/ 30 w 39"/>
                  <a:gd name="T19" fmla="*/ 6 h 45"/>
                  <a:gd name="T20" fmla="*/ 28 w 39"/>
                  <a:gd name="T21" fmla="*/ 4 h 45"/>
                  <a:gd name="T22" fmla="*/ 26 w 39"/>
                  <a:gd name="T23" fmla="*/ 2 h 45"/>
                  <a:gd name="T24" fmla="*/ 26 w 39"/>
                  <a:gd name="T25" fmla="*/ 2 h 45"/>
                  <a:gd name="T26" fmla="*/ 24 w 39"/>
                  <a:gd name="T27" fmla="*/ 0 h 45"/>
                  <a:gd name="T28" fmla="*/ 22 w 39"/>
                  <a:gd name="T29" fmla="*/ 0 h 45"/>
                  <a:gd name="T30" fmla="*/ 22 w 39"/>
                  <a:gd name="T31" fmla="*/ 2 h 45"/>
                  <a:gd name="T32" fmla="*/ 20 w 39"/>
                  <a:gd name="T33" fmla="*/ 10 h 45"/>
                  <a:gd name="T34" fmla="*/ 20 w 39"/>
                  <a:gd name="T35" fmla="*/ 10 h 45"/>
                  <a:gd name="T36" fmla="*/ 16 w 39"/>
                  <a:gd name="T37" fmla="*/ 12 h 45"/>
                  <a:gd name="T38" fmla="*/ 14 w 39"/>
                  <a:gd name="T39" fmla="*/ 10 h 45"/>
                  <a:gd name="T40" fmla="*/ 12 w 39"/>
                  <a:gd name="T41" fmla="*/ 12 h 45"/>
                  <a:gd name="T42" fmla="*/ 8 w 39"/>
                  <a:gd name="T43" fmla="*/ 10 h 45"/>
                  <a:gd name="T44" fmla="*/ 8 w 39"/>
                  <a:gd name="T45" fmla="*/ 6 h 45"/>
                  <a:gd name="T46" fmla="*/ 2 w 39"/>
                  <a:gd name="T47" fmla="*/ 6 h 45"/>
                  <a:gd name="T48" fmla="*/ 0 w 39"/>
                  <a:gd name="T49" fmla="*/ 6 h 45"/>
                  <a:gd name="T50" fmla="*/ 2 w 39"/>
                  <a:gd name="T51" fmla="*/ 10 h 45"/>
                  <a:gd name="T52" fmla="*/ 2 w 39"/>
                  <a:gd name="T53" fmla="*/ 14 h 45"/>
                  <a:gd name="T54" fmla="*/ 2 w 39"/>
                  <a:gd name="T55" fmla="*/ 18 h 45"/>
                  <a:gd name="T56" fmla="*/ 6 w 39"/>
                  <a:gd name="T57" fmla="*/ 3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" h="45">
                    <a:moveTo>
                      <a:pt x="6" y="31"/>
                    </a:moveTo>
                    <a:lnTo>
                      <a:pt x="12" y="37"/>
                    </a:lnTo>
                    <a:lnTo>
                      <a:pt x="12" y="43"/>
                    </a:lnTo>
                    <a:lnTo>
                      <a:pt x="12" y="45"/>
                    </a:lnTo>
                    <a:lnTo>
                      <a:pt x="20" y="43"/>
                    </a:lnTo>
                    <a:lnTo>
                      <a:pt x="39" y="27"/>
                    </a:lnTo>
                    <a:lnTo>
                      <a:pt x="39" y="18"/>
                    </a:lnTo>
                    <a:lnTo>
                      <a:pt x="30" y="14"/>
                    </a:lnTo>
                    <a:lnTo>
                      <a:pt x="30" y="10"/>
                    </a:lnTo>
                    <a:lnTo>
                      <a:pt x="30" y="6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12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6" y="3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477"/>
              <p:cNvSpPr>
                <a:spLocks/>
              </p:cNvSpPr>
              <p:nvPr/>
            </p:nvSpPr>
            <p:spPr bwMode="auto">
              <a:xfrm>
                <a:off x="4162" y="2962"/>
                <a:ext cx="39" cy="45"/>
              </a:xfrm>
              <a:custGeom>
                <a:avLst/>
                <a:gdLst>
                  <a:gd name="T0" fmla="*/ 6 w 39"/>
                  <a:gd name="T1" fmla="*/ 31 h 45"/>
                  <a:gd name="T2" fmla="*/ 12 w 39"/>
                  <a:gd name="T3" fmla="*/ 37 h 45"/>
                  <a:gd name="T4" fmla="*/ 12 w 39"/>
                  <a:gd name="T5" fmla="*/ 43 h 45"/>
                  <a:gd name="T6" fmla="*/ 12 w 39"/>
                  <a:gd name="T7" fmla="*/ 45 h 45"/>
                  <a:gd name="T8" fmla="*/ 20 w 39"/>
                  <a:gd name="T9" fmla="*/ 43 h 45"/>
                  <a:gd name="T10" fmla="*/ 39 w 39"/>
                  <a:gd name="T11" fmla="*/ 27 h 45"/>
                  <a:gd name="T12" fmla="*/ 39 w 39"/>
                  <a:gd name="T13" fmla="*/ 18 h 45"/>
                  <a:gd name="T14" fmla="*/ 30 w 39"/>
                  <a:gd name="T15" fmla="*/ 14 h 45"/>
                  <a:gd name="T16" fmla="*/ 30 w 39"/>
                  <a:gd name="T17" fmla="*/ 10 h 45"/>
                  <a:gd name="T18" fmla="*/ 30 w 39"/>
                  <a:gd name="T19" fmla="*/ 6 h 45"/>
                  <a:gd name="T20" fmla="*/ 28 w 39"/>
                  <a:gd name="T21" fmla="*/ 4 h 45"/>
                  <a:gd name="T22" fmla="*/ 26 w 39"/>
                  <a:gd name="T23" fmla="*/ 2 h 45"/>
                  <a:gd name="T24" fmla="*/ 26 w 39"/>
                  <a:gd name="T25" fmla="*/ 2 h 45"/>
                  <a:gd name="T26" fmla="*/ 24 w 39"/>
                  <a:gd name="T27" fmla="*/ 0 h 45"/>
                  <a:gd name="T28" fmla="*/ 22 w 39"/>
                  <a:gd name="T29" fmla="*/ 0 h 45"/>
                  <a:gd name="T30" fmla="*/ 22 w 39"/>
                  <a:gd name="T31" fmla="*/ 2 h 45"/>
                  <a:gd name="T32" fmla="*/ 20 w 39"/>
                  <a:gd name="T33" fmla="*/ 10 h 45"/>
                  <a:gd name="T34" fmla="*/ 20 w 39"/>
                  <a:gd name="T35" fmla="*/ 10 h 45"/>
                  <a:gd name="T36" fmla="*/ 16 w 39"/>
                  <a:gd name="T37" fmla="*/ 12 h 45"/>
                  <a:gd name="T38" fmla="*/ 14 w 39"/>
                  <a:gd name="T39" fmla="*/ 10 h 45"/>
                  <a:gd name="T40" fmla="*/ 12 w 39"/>
                  <a:gd name="T41" fmla="*/ 12 h 45"/>
                  <a:gd name="T42" fmla="*/ 8 w 39"/>
                  <a:gd name="T43" fmla="*/ 10 h 45"/>
                  <a:gd name="T44" fmla="*/ 8 w 39"/>
                  <a:gd name="T45" fmla="*/ 6 h 45"/>
                  <a:gd name="T46" fmla="*/ 2 w 39"/>
                  <a:gd name="T47" fmla="*/ 6 h 45"/>
                  <a:gd name="T48" fmla="*/ 0 w 39"/>
                  <a:gd name="T49" fmla="*/ 6 h 45"/>
                  <a:gd name="T50" fmla="*/ 2 w 39"/>
                  <a:gd name="T51" fmla="*/ 10 h 45"/>
                  <a:gd name="T52" fmla="*/ 2 w 39"/>
                  <a:gd name="T53" fmla="*/ 14 h 45"/>
                  <a:gd name="T54" fmla="*/ 2 w 39"/>
                  <a:gd name="T55" fmla="*/ 18 h 45"/>
                  <a:gd name="T56" fmla="*/ 6 w 39"/>
                  <a:gd name="T57" fmla="*/ 3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" h="45">
                    <a:moveTo>
                      <a:pt x="6" y="31"/>
                    </a:moveTo>
                    <a:lnTo>
                      <a:pt x="12" y="37"/>
                    </a:lnTo>
                    <a:lnTo>
                      <a:pt x="12" y="43"/>
                    </a:lnTo>
                    <a:lnTo>
                      <a:pt x="12" y="45"/>
                    </a:lnTo>
                    <a:lnTo>
                      <a:pt x="20" y="43"/>
                    </a:lnTo>
                    <a:lnTo>
                      <a:pt x="39" y="27"/>
                    </a:lnTo>
                    <a:lnTo>
                      <a:pt x="39" y="18"/>
                    </a:lnTo>
                    <a:lnTo>
                      <a:pt x="30" y="14"/>
                    </a:lnTo>
                    <a:lnTo>
                      <a:pt x="30" y="10"/>
                    </a:lnTo>
                    <a:lnTo>
                      <a:pt x="30" y="6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12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6" y="3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478"/>
              <p:cNvSpPr>
                <a:spLocks/>
              </p:cNvSpPr>
              <p:nvPr/>
            </p:nvSpPr>
            <p:spPr bwMode="auto">
              <a:xfrm>
                <a:off x="4164" y="2941"/>
                <a:ext cx="37" cy="31"/>
              </a:xfrm>
              <a:custGeom>
                <a:avLst/>
                <a:gdLst>
                  <a:gd name="T0" fmla="*/ 0 w 37"/>
                  <a:gd name="T1" fmla="*/ 27 h 31"/>
                  <a:gd name="T2" fmla="*/ 6 w 37"/>
                  <a:gd name="T3" fmla="*/ 27 h 31"/>
                  <a:gd name="T4" fmla="*/ 6 w 37"/>
                  <a:gd name="T5" fmla="*/ 31 h 31"/>
                  <a:gd name="T6" fmla="*/ 10 w 37"/>
                  <a:gd name="T7" fmla="*/ 31 h 31"/>
                  <a:gd name="T8" fmla="*/ 12 w 37"/>
                  <a:gd name="T9" fmla="*/ 31 h 31"/>
                  <a:gd name="T10" fmla="*/ 14 w 37"/>
                  <a:gd name="T11" fmla="*/ 31 h 31"/>
                  <a:gd name="T12" fmla="*/ 18 w 37"/>
                  <a:gd name="T13" fmla="*/ 31 h 31"/>
                  <a:gd name="T14" fmla="*/ 18 w 37"/>
                  <a:gd name="T15" fmla="*/ 29 h 31"/>
                  <a:gd name="T16" fmla="*/ 20 w 37"/>
                  <a:gd name="T17" fmla="*/ 23 h 31"/>
                  <a:gd name="T18" fmla="*/ 20 w 37"/>
                  <a:gd name="T19" fmla="*/ 19 h 31"/>
                  <a:gd name="T20" fmla="*/ 22 w 37"/>
                  <a:gd name="T21" fmla="*/ 19 h 31"/>
                  <a:gd name="T22" fmla="*/ 24 w 37"/>
                  <a:gd name="T23" fmla="*/ 23 h 31"/>
                  <a:gd name="T24" fmla="*/ 24 w 37"/>
                  <a:gd name="T25" fmla="*/ 23 h 31"/>
                  <a:gd name="T26" fmla="*/ 26 w 37"/>
                  <a:gd name="T27" fmla="*/ 25 h 31"/>
                  <a:gd name="T28" fmla="*/ 28 w 37"/>
                  <a:gd name="T29" fmla="*/ 27 h 31"/>
                  <a:gd name="T30" fmla="*/ 28 w 37"/>
                  <a:gd name="T31" fmla="*/ 27 h 31"/>
                  <a:gd name="T32" fmla="*/ 32 w 37"/>
                  <a:gd name="T33" fmla="*/ 27 h 31"/>
                  <a:gd name="T34" fmla="*/ 37 w 37"/>
                  <a:gd name="T35" fmla="*/ 25 h 31"/>
                  <a:gd name="T36" fmla="*/ 37 w 37"/>
                  <a:gd name="T37" fmla="*/ 21 h 31"/>
                  <a:gd name="T38" fmla="*/ 32 w 37"/>
                  <a:gd name="T39" fmla="*/ 7 h 31"/>
                  <a:gd name="T40" fmla="*/ 28 w 37"/>
                  <a:gd name="T41" fmla="*/ 0 h 31"/>
                  <a:gd name="T42" fmla="*/ 24 w 37"/>
                  <a:gd name="T43" fmla="*/ 0 h 31"/>
                  <a:gd name="T44" fmla="*/ 24 w 37"/>
                  <a:gd name="T45" fmla="*/ 2 h 31"/>
                  <a:gd name="T46" fmla="*/ 20 w 37"/>
                  <a:gd name="T47" fmla="*/ 5 h 31"/>
                  <a:gd name="T48" fmla="*/ 16 w 37"/>
                  <a:gd name="T49" fmla="*/ 2 h 31"/>
                  <a:gd name="T50" fmla="*/ 14 w 37"/>
                  <a:gd name="T51" fmla="*/ 5 h 31"/>
                  <a:gd name="T52" fmla="*/ 10 w 37"/>
                  <a:gd name="T53" fmla="*/ 5 h 31"/>
                  <a:gd name="T54" fmla="*/ 4 w 37"/>
                  <a:gd name="T55" fmla="*/ 11 h 31"/>
                  <a:gd name="T56" fmla="*/ 2 w 37"/>
                  <a:gd name="T57" fmla="*/ 15 h 31"/>
                  <a:gd name="T58" fmla="*/ 0 w 37"/>
                  <a:gd name="T59" fmla="*/ 25 h 31"/>
                  <a:gd name="T60" fmla="*/ 0 w 37"/>
                  <a:gd name="T61" fmla="*/ 27 h 31"/>
                  <a:gd name="T62" fmla="*/ 0 w 37"/>
                  <a:gd name="T63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31">
                    <a:moveTo>
                      <a:pt x="0" y="27"/>
                    </a:moveTo>
                    <a:lnTo>
                      <a:pt x="6" y="27"/>
                    </a:lnTo>
                    <a:lnTo>
                      <a:pt x="6" y="31"/>
                    </a:lnTo>
                    <a:lnTo>
                      <a:pt x="10" y="31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8" y="31"/>
                    </a:lnTo>
                    <a:lnTo>
                      <a:pt x="18" y="29"/>
                    </a:lnTo>
                    <a:lnTo>
                      <a:pt x="20" y="23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6" y="25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32" y="27"/>
                    </a:lnTo>
                    <a:lnTo>
                      <a:pt x="37" y="25"/>
                    </a:lnTo>
                    <a:lnTo>
                      <a:pt x="37" y="21"/>
                    </a:lnTo>
                    <a:lnTo>
                      <a:pt x="32" y="7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0" y="5"/>
                    </a:lnTo>
                    <a:lnTo>
                      <a:pt x="16" y="2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479"/>
              <p:cNvSpPr>
                <a:spLocks/>
              </p:cNvSpPr>
              <p:nvPr/>
            </p:nvSpPr>
            <p:spPr bwMode="auto">
              <a:xfrm>
                <a:off x="4164" y="2941"/>
                <a:ext cx="37" cy="31"/>
              </a:xfrm>
              <a:custGeom>
                <a:avLst/>
                <a:gdLst>
                  <a:gd name="T0" fmla="*/ 0 w 37"/>
                  <a:gd name="T1" fmla="*/ 27 h 31"/>
                  <a:gd name="T2" fmla="*/ 6 w 37"/>
                  <a:gd name="T3" fmla="*/ 27 h 31"/>
                  <a:gd name="T4" fmla="*/ 6 w 37"/>
                  <a:gd name="T5" fmla="*/ 31 h 31"/>
                  <a:gd name="T6" fmla="*/ 10 w 37"/>
                  <a:gd name="T7" fmla="*/ 31 h 31"/>
                  <a:gd name="T8" fmla="*/ 12 w 37"/>
                  <a:gd name="T9" fmla="*/ 31 h 31"/>
                  <a:gd name="T10" fmla="*/ 14 w 37"/>
                  <a:gd name="T11" fmla="*/ 31 h 31"/>
                  <a:gd name="T12" fmla="*/ 18 w 37"/>
                  <a:gd name="T13" fmla="*/ 31 h 31"/>
                  <a:gd name="T14" fmla="*/ 18 w 37"/>
                  <a:gd name="T15" fmla="*/ 29 h 31"/>
                  <a:gd name="T16" fmla="*/ 20 w 37"/>
                  <a:gd name="T17" fmla="*/ 23 h 31"/>
                  <a:gd name="T18" fmla="*/ 20 w 37"/>
                  <a:gd name="T19" fmla="*/ 19 h 31"/>
                  <a:gd name="T20" fmla="*/ 22 w 37"/>
                  <a:gd name="T21" fmla="*/ 19 h 31"/>
                  <a:gd name="T22" fmla="*/ 24 w 37"/>
                  <a:gd name="T23" fmla="*/ 23 h 31"/>
                  <a:gd name="T24" fmla="*/ 24 w 37"/>
                  <a:gd name="T25" fmla="*/ 23 h 31"/>
                  <a:gd name="T26" fmla="*/ 26 w 37"/>
                  <a:gd name="T27" fmla="*/ 25 h 31"/>
                  <a:gd name="T28" fmla="*/ 28 w 37"/>
                  <a:gd name="T29" fmla="*/ 27 h 31"/>
                  <a:gd name="T30" fmla="*/ 28 w 37"/>
                  <a:gd name="T31" fmla="*/ 27 h 31"/>
                  <a:gd name="T32" fmla="*/ 32 w 37"/>
                  <a:gd name="T33" fmla="*/ 27 h 31"/>
                  <a:gd name="T34" fmla="*/ 37 w 37"/>
                  <a:gd name="T35" fmla="*/ 25 h 31"/>
                  <a:gd name="T36" fmla="*/ 37 w 37"/>
                  <a:gd name="T37" fmla="*/ 21 h 31"/>
                  <a:gd name="T38" fmla="*/ 32 w 37"/>
                  <a:gd name="T39" fmla="*/ 7 h 31"/>
                  <a:gd name="T40" fmla="*/ 28 w 37"/>
                  <a:gd name="T41" fmla="*/ 0 h 31"/>
                  <a:gd name="T42" fmla="*/ 24 w 37"/>
                  <a:gd name="T43" fmla="*/ 0 h 31"/>
                  <a:gd name="T44" fmla="*/ 24 w 37"/>
                  <a:gd name="T45" fmla="*/ 2 h 31"/>
                  <a:gd name="T46" fmla="*/ 20 w 37"/>
                  <a:gd name="T47" fmla="*/ 5 h 31"/>
                  <a:gd name="T48" fmla="*/ 16 w 37"/>
                  <a:gd name="T49" fmla="*/ 2 h 31"/>
                  <a:gd name="T50" fmla="*/ 14 w 37"/>
                  <a:gd name="T51" fmla="*/ 5 h 31"/>
                  <a:gd name="T52" fmla="*/ 10 w 37"/>
                  <a:gd name="T53" fmla="*/ 5 h 31"/>
                  <a:gd name="T54" fmla="*/ 4 w 37"/>
                  <a:gd name="T55" fmla="*/ 11 h 31"/>
                  <a:gd name="T56" fmla="*/ 2 w 37"/>
                  <a:gd name="T57" fmla="*/ 15 h 31"/>
                  <a:gd name="T58" fmla="*/ 0 w 37"/>
                  <a:gd name="T59" fmla="*/ 25 h 31"/>
                  <a:gd name="T60" fmla="*/ 0 w 37"/>
                  <a:gd name="T61" fmla="*/ 27 h 31"/>
                  <a:gd name="T62" fmla="*/ 0 w 37"/>
                  <a:gd name="T63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31">
                    <a:moveTo>
                      <a:pt x="0" y="27"/>
                    </a:moveTo>
                    <a:lnTo>
                      <a:pt x="6" y="27"/>
                    </a:lnTo>
                    <a:lnTo>
                      <a:pt x="6" y="31"/>
                    </a:lnTo>
                    <a:lnTo>
                      <a:pt x="10" y="31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8" y="31"/>
                    </a:lnTo>
                    <a:lnTo>
                      <a:pt x="18" y="29"/>
                    </a:lnTo>
                    <a:lnTo>
                      <a:pt x="20" y="23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6" y="25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32" y="27"/>
                    </a:lnTo>
                    <a:lnTo>
                      <a:pt x="37" y="25"/>
                    </a:lnTo>
                    <a:lnTo>
                      <a:pt x="37" y="21"/>
                    </a:lnTo>
                    <a:lnTo>
                      <a:pt x="32" y="7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0" y="5"/>
                    </a:lnTo>
                    <a:lnTo>
                      <a:pt x="16" y="2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480"/>
              <p:cNvSpPr>
                <a:spLocks/>
              </p:cNvSpPr>
              <p:nvPr/>
            </p:nvSpPr>
            <p:spPr bwMode="auto">
              <a:xfrm>
                <a:off x="4260" y="2810"/>
                <a:ext cx="156" cy="201"/>
              </a:xfrm>
              <a:custGeom>
                <a:avLst/>
                <a:gdLst>
                  <a:gd name="T0" fmla="*/ 68 w 76"/>
                  <a:gd name="T1" fmla="*/ 23 h 98"/>
                  <a:gd name="T2" fmla="*/ 76 w 76"/>
                  <a:gd name="T3" fmla="*/ 16 h 98"/>
                  <a:gd name="T4" fmla="*/ 72 w 76"/>
                  <a:gd name="T5" fmla="*/ 16 h 98"/>
                  <a:gd name="T6" fmla="*/ 70 w 76"/>
                  <a:gd name="T7" fmla="*/ 16 h 98"/>
                  <a:gd name="T8" fmla="*/ 68 w 76"/>
                  <a:gd name="T9" fmla="*/ 13 h 98"/>
                  <a:gd name="T10" fmla="*/ 65 w 76"/>
                  <a:gd name="T11" fmla="*/ 13 h 98"/>
                  <a:gd name="T12" fmla="*/ 60 w 76"/>
                  <a:gd name="T13" fmla="*/ 13 h 98"/>
                  <a:gd name="T14" fmla="*/ 58 w 76"/>
                  <a:gd name="T15" fmla="*/ 14 h 98"/>
                  <a:gd name="T16" fmla="*/ 54 w 76"/>
                  <a:gd name="T17" fmla="*/ 19 h 98"/>
                  <a:gd name="T18" fmla="*/ 51 w 76"/>
                  <a:gd name="T19" fmla="*/ 19 h 98"/>
                  <a:gd name="T20" fmla="*/ 49 w 76"/>
                  <a:gd name="T21" fmla="*/ 18 h 98"/>
                  <a:gd name="T22" fmla="*/ 46 w 76"/>
                  <a:gd name="T23" fmla="*/ 19 h 98"/>
                  <a:gd name="T24" fmla="*/ 44 w 76"/>
                  <a:gd name="T25" fmla="*/ 18 h 98"/>
                  <a:gd name="T26" fmla="*/ 40 w 76"/>
                  <a:gd name="T27" fmla="*/ 18 h 98"/>
                  <a:gd name="T28" fmla="*/ 37 w 76"/>
                  <a:gd name="T29" fmla="*/ 15 h 98"/>
                  <a:gd name="T30" fmla="*/ 31 w 76"/>
                  <a:gd name="T31" fmla="*/ 10 h 98"/>
                  <a:gd name="T32" fmla="*/ 29 w 76"/>
                  <a:gd name="T33" fmla="*/ 10 h 98"/>
                  <a:gd name="T34" fmla="*/ 26 w 76"/>
                  <a:gd name="T35" fmla="*/ 10 h 98"/>
                  <a:gd name="T36" fmla="*/ 24 w 76"/>
                  <a:gd name="T37" fmla="*/ 9 h 98"/>
                  <a:gd name="T38" fmla="*/ 21 w 76"/>
                  <a:gd name="T39" fmla="*/ 10 h 98"/>
                  <a:gd name="T40" fmla="*/ 20 w 76"/>
                  <a:gd name="T41" fmla="*/ 10 h 98"/>
                  <a:gd name="T42" fmla="*/ 18 w 76"/>
                  <a:gd name="T43" fmla="*/ 8 h 98"/>
                  <a:gd name="T44" fmla="*/ 18 w 76"/>
                  <a:gd name="T45" fmla="*/ 2 h 98"/>
                  <a:gd name="T46" fmla="*/ 15 w 76"/>
                  <a:gd name="T47" fmla="*/ 2 h 98"/>
                  <a:gd name="T48" fmla="*/ 14 w 76"/>
                  <a:gd name="T49" fmla="*/ 0 h 98"/>
                  <a:gd name="T50" fmla="*/ 9 w 76"/>
                  <a:gd name="T51" fmla="*/ 6 h 98"/>
                  <a:gd name="T52" fmla="*/ 8 w 76"/>
                  <a:gd name="T53" fmla="*/ 8 h 98"/>
                  <a:gd name="T54" fmla="*/ 7 w 76"/>
                  <a:gd name="T55" fmla="*/ 8 h 98"/>
                  <a:gd name="T56" fmla="*/ 2 w 76"/>
                  <a:gd name="T57" fmla="*/ 13 h 98"/>
                  <a:gd name="T58" fmla="*/ 5 w 76"/>
                  <a:gd name="T59" fmla="*/ 17 h 98"/>
                  <a:gd name="T60" fmla="*/ 7 w 76"/>
                  <a:gd name="T61" fmla="*/ 23 h 98"/>
                  <a:gd name="T62" fmla="*/ 10 w 76"/>
                  <a:gd name="T63" fmla="*/ 28 h 98"/>
                  <a:gd name="T64" fmla="*/ 13 w 76"/>
                  <a:gd name="T65" fmla="*/ 33 h 98"/>
                  <a:gd name="T66" fmla="*/ 11 w 76"/>
                  <a:gd name="T67" fmla="*/ 38 h 98"/>
                  <a:gd name="T68" fmla="*/ 10 w 76"/>
                  <a:gd name="T69" fmla="*/ 41 h 98"/>
                  <a:gd name="T70" fmla="*/ 7 w 76"/>
                  <a:gd name="T71" fmla="*/ 41 h 98"/>
                  <a:gd name="T72" fmla="*/ 5 w 76"/>
                  <a:gd name="T73" fmla="*/ 45 h 98"/>
                  <a:gd name="T74" fmla="*/ 1 w 76"/>
                  <a:gd name="T75" fmla="*/ 51 h 98"/>
                  <a:gd name="T76" fmla="*/ 0 w 76"/>
                  <a:gd name="T77" fmla="*/ 53 h 98"/>
                  <a:gd name="T78" fmla="*/ 2 w 76"/>
                  <a:gd name="T79" fmla="*/ 56 h 98"/>
                  <a:gd name="T80" fmla="*/ 2 w 76"/>
                  <a:gd name="T81" fmla="*/ 58 h 98"/>
                  <a:gd name="T82" fmla="*/ 0 w 76"/>
                  <a:gd name="T83" fmla="*/ 62 h 98"/>
                  <a:gd name="T84" fmla="*/ 1 w 76"/>
                  <a:gd name="T85" fmla="*/ 63 h 98"/>
                  <a:gd name="T86" fmla="*/ 34 w 76"/>
                  <a:gd name="T87" fmla="*/ 82 h 98"/>
                  <a:gd name="T88" fmla="*/ 37 w 76"/>
                  <a:gd name="T89" fmla="*/ 86 h 98"/>
                  <a:gd name="T90" fmla="*/ 36 w 76"/>
                  <a:gd name="T91" fmla="*/ 87 h 98"/>
                  <a:gd name="T92" fmla="*/ 38 w 76"/>
                  <a:gd name="T93" fmla="*/ 89 h 98"/>
                  <a:gd name="T94" fmla="*/ 51 w 76"/>
                  <a:gd name="T95" fmla="*/ 98 h 98"/>
                  <a:gd name="T96" fmla="*/ 53 w 76"/>
                  <a:gd name="T97" fmla="*/ 95 h 98"/>
                  <a:gd name="T98" fmla="*/ 59 w 76"/>
                  <a:gd name="T99" fmla="*/ 83 h 98"/>
                  <a:gd name="T100" fmla="*/ 64 w 76"/>
                  <a:gd name="T101" fmla="*/ 78 h 98"/>
                  <a:gd name="T102" fmla="*/ 73 w 76"/>
                  <a:gd name="T103" fmla="*/ 69 h 98"/>
                  <a:gd name="T104" fmla="*/ 75 w 76"/>
                  <a:gd name="T105" fmla="*/ 68 h 98"/>
                  <a:gd name="T106" fmla="*/ 68 w 76"/>
                  <a:gd name="T107" fmla="*/ 61 h 98"/>
                  <a:gd name="T108" fmla="*/ 68 w 76"/>
                  <a:gd name="T109" fmla="*/ 2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" h="98">
                    <a:moveTo>
                      <a:pt x="68" y="23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2" y="56"/>
                    </a:cubicBezTo>
                    <a:cubicBezTo>
                      <a:pt x="2" y="56"/>
                      <a:pt x="2" y="57"/>
                      <a:pt x="2" y="58"/>
                    </a:cubicBezTo>
                    <a:cubicBezTo>
                      <a:pt x="2" y="59"/>
                      <a:pt x="1" y="61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8" y="89"/>
                      <a:pt x="38" y="89"/>
                      <a:pt x="38" y="89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51" y="97"/>
                      <a:pt x="52" y="96"/>
                      <a:pt x="53" y="95"/>
                    </a:cubicBezTo>
                    <a:cubicBezTo>
                      <a:pt x="56" y="91"/>
                      <a:pt x="57" y="86"/>
                      <a:pt x="59" y="83"/>
                    </a:cubicBezTo>
                    <a:cubicBezTo>
                      <a:pt x="60" y="81"/>
                      <a:pt x="62" y="79"/>
                      <a:pt x="64" y="78"/>
                    </a:cubicBezTo>
                    <a:cubicBezTo>
                      <a:pt x="68" y="76"/>
                      <a:pt x="70" y="73"/>
                      <a:pt x="73" y="69"/>
                    </a:cubicBezTo>
                    <a:cubicBezTo>
                      <a:pt x="73" y="69"/>
                      <a:pt x="74" y="69"/>
                      <a:pt x="75" y="68"/>
                    </a:cubicBezTo>
                    <a:cubicBezTo>
                      <a:pt x="68" y="61"/>
                      <a:pt x="68" y="61"/>
                      <a:pt x="68" y="61"/>
                    </a:cubicBezTo>
                    <a:lnTo>
                      <a:pt x="68" y="2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481"/>
              <p:cNvSpPr>
                <a:spLocks/>
              </p:cNvSpPr>
              <p:nvPr/>
            </p:nvSpPr>
            <p:spPr bwMode="auto">
              <a:xfrm>
                <a:off x="4260" y="2810"/>
                <a:ext cx="156" cy="201"/>
              </a:xfrm>
              <a:custGeom>
                <a:avLst/>
                <a:gdLst>
                  <a:gd name="T0" fmla="*/ 68 w 76"/>
                  <a:gd name="T1" fmla="*/ 23 h 98"/>
                  <a:gd name="T2" fmla="*/ 76 w 76"/>
                  <a:gd name="T3" fmla="*/ 16 h 98"/>
                  <a:gd name="T4" fmla="*/ 72 w 76"/>
                  <a:gd name="T5" fmla="*/ 16 h 98"/>
                  <a:gd name="T6" fmla="*/ 70 w 76"/>
                  <a:gd name="T7" fmla="*/ 16 h 98"/>
                  <a:gd name="T8" fmla="*/ 68 w 76"/>
                  <a:gd name="T9" fmla="*/ 13 h 98"/>
                  <a:gd name="T10" fmla="*/ 65 w 76"/>
                  <a:gd name="T11" fmla="*/ 13 h 98"/>
                  <a:gd name="T12" fmla="*/ 60 w 76"/>
                  <a:gd name="T13" fmla="*/ 13 h 98"/>
                  <a:gd name="T14" fmla="*/ 58 w 76"/>
                  <a:gd name="T15" fmla="*/ 14 h 98"/>
                  <a:gd name="T16" fmla="*/ 54 w 76"/>
                  <a:gd name="T17" fmla="*/ 19 h 98"/>
                  <a:gd name="T18" fmla="*/ 51 w 76"/>
                  <a:gd name="T19" fmla="*/ 19 h 98"/>
                  <a:gd name="T20" fmla="*/ 49 w 76"/>
                  <a:gd name="T21" fmla="*/ 18 h 98"/>
                  <a:gd name="T22" fmla="*/ 46 w 76"/>
                  <a:gd name="T23" fmla="*/ 19 h 98"/>
                  <a:gd name="T24" fmla="*/ 44 w 76"/>
                  <a:gd name="T25" fmla="*/ 18 h 98"/>
                  <a:gd name="T26" fmla="*/ 40 w 76"/>
                  <a:gd name="T27" fmla="*/ 18 h 98"/>
                  <a:gd name="T28" fmla="*/ 37 w 76"/>
                  <a:gd name="T29" fmla="*/ 15 h 98"/>
                  <a:gd name="T30" fmla="*/ 31 w 76"/>
                  <a:gd name="T31" fmla="*/ 10 h 98"/>
                  <a:gd name="T32" fmla="*/ 29 w 76"/>
                  <a:gd name="T33" fmla="*/ 10 h 98"/>
                  <a:gd name="T34" fmla="*/ 26 w 76"/>
                  <a:gd name="T35" fmla="*/ 10 h 98"/>
                  <a:gd name="T36" fmla="*/ 24 w 76"/>
                  <a:gd name="T37" fmla="*/ 9 h 98"/>
                  <a:gd name="T38" fmla="*/ 21 w 76"/>
                  <a:gd name="T39" fmla="*/ 10 h 98"/>
                  <a:gd name="T40" fmla="*/ 20 w 76"/>
                  <a:gd name="T41" fmla="*/ 10 h 98"/>
                  <a:gd name="T42" fmla="*/ 18 w 76"/>
                  <a:gd name="T43" fmla="*/ 8 h 98"/>
                  <a:gd name="T44" fmla="*/ 18 w 76"/>
                  <a:gd name="T45" fmla="*/ 2 h 98"/>
                  <a:gd name="T46" fmla="*/ 15 w 76"/>
                  <a:gd name="T47" fmla="*/ 2 h 98"/>
                  <a:gd name="T48" fmla="*/ 14 w 76"/>
                  <a:gd name="T49" fmla="*/ 0 h 98"/>
                  <a:gd name="T50" fmla="*/ 9 w 76"/>
                  <a:gd name="T51" fmla="*/ 6 h 98"/>
                  <a:gd name="T52" fmla="*/ 8 w 76"/>
                  <a:gd name="T53" fmla="*/ 8 h 98"/>
                  <a:gd name="T54" fmla="*/ 7 w 76"/>
                  <a:gd name="T55" fmla="*/ 8 h 98"/>
                  <a:gd name="T56" fmla="*/ 2 w 76"/>
                  <a:gd name="T57" fmla="*/ 13 h 98"/>
                  <a:gd name="T58" fmla="*/ 5 w 76"/>
                  <a:gd name="T59" fmla="*/ 17 h 98"/>
                  <a:gd name="T60" fmla="*/ 7 w 76"/>
                  <a:gd name="T61" fmla="*/ 23 h 98"/>
                  <a:gd name="T62" fmla="*/ 10 w 76"/>
                  <a:gd name="T63" fmla="*/ 28 h 98"/>
                  <a:gd name="T64" fmla="*/ 13 w 76"/>
                  <a:gd name="T65" fmla="*/ 33 h 98"/>
                  <a:gd name="T66" fmla="*/ 11 w 76"/>
                  <a:gd name="T67" fmla="*/ 38 h 98"/>
                  <a:gd name="T68" fmla="*/ 10 w 76"/>
                  <a:gd name="T69" fmla="*/ 41 h 98"/>
                  <a:gd name="T70" fmla="*/ 7 w 76"/>
                  <a:gd name="T71" fmla="*/ 41 h 98"/>
                  <a:gd name="T72" fmla="*/ 5 w 76"/>
                  <a:gd name="T73" fmla="*/ 45 h 98"/>
                  <a:gd name="T74" fmla="*/ 1 w 76"/>
                  <a:gd name="T75" fmla="*/ 51 h 98"/>
                  <a:gd name="T76" fmla="*/ 0 w 76"/>
                  <a:gd name="T77" fmla="*/ 53 h 98"/>
                  <a:gd name="T78" fmla="*/ 2 w 76"/>
                  <a:gd name="T79" fmla="*/ 56 h 98"/>
                  <a:gd name="T80" fmla="*/ 2 w 76"/>
                  <a:gd name="T81" fmla="*/ 58 h 98"/>
                  <a:gd name="T82" fmla="*/ 0 w 76"/>
                  <a:gd name="T83" fmla="*/ 62 h 98"/>
                  <a:gd name="T84" fmla="*/ 1 w 76"/>
                  <a:gd name="T85" fmla="*/ 63 h 98"/>
                  <a:gd name="T86" fmla="*/ 34 w 76"/>
                  <a:gd name="T87" fmla="*/ 82 h 98"/>
                  <a:gd name="T88" fmla="*/ 37 w 76"/>
                  <a:gd name="T89" fmla="*/ 86 h 98"/>
                  <a:gd name="T90" fmla="*/ 36 w 76"/>
                  <a:gd name="T91" fmla="*/ 87 h 98"/>
                  <a:gd name="T92" fmla="*/ 38 w 76"/>
                  <a:gd name="T93" fmla="*/ 89 h 98"/>
                  <a:gd name="T94" fmla="*/ 51 w 76"/>
                  <a:gd name="T95" fmla="*/ 98 h 98"/>
                  <a:gd name="T96" fmla="*/ 53 w 76"/>
                  <a:gd name="T97" fmla="*/ 95 h 98"/>
                  <a:gd name="T98" fmla="*/ 59 w 76"/>
                  <a:gd name="T99" fmla="*/ 83 h 98"/>
                  <a:gd name="T100" fmla="*/ 64 w 76"/>
                  <a:gd name="T101" fmla="*/ 78 h 98"/>
                  <a:gd name="T102" fmla="*/ 73 w 76"/>
                  <a:gd name="T103" fmla="*/ 69 h 98"/>
                  <a:gd name="T104" fmla="*/ 75 w 76"/>
                  <a:gd name="T105" fmla="*/ 68 h 98"/>
                  <a:gd name="T106" fmla="*/ 68 w 76"/>
                  <a:gd name="T107" fmla="*/ 61 h 98"/>
                  <a:gd name="T108" fmla="*/ 68 w 76"/>
                  <a:gd name="T109" fmla="*/ 2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" h="98">
                    <a:moveTo>
                      <a:pt x="68" y="23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2" y="56"/>
                    </a:cubicBezTo>
                    <a:cubicBezTo>
                      <a:pt x="2" y="56"/>
                      <a:pt x="2" y="57"/>
                      <a:pt x="2" y="58"/>
                    </a:cubicBezTo>
                    <a:cubicBezTo>
                      <a:pt x="2" y="59"/>
                      <a:pt x="1" y="61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8" y="89"/>
                      <a:pt x="38" y="89"/>
                      <a:pt x="38" y="89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51" y="97"/>
                      <a:pt x="52" y="96"/>
                      <a:pt x="53" y="95"/>
                    </a:cubicBezTo>
                    <a:cubicBezTo>
                      <a:pt x="56" y="91"/>
                      <a:pt x="57" y="86"/>
                      <a:pt x="59" y="83"/>
                    </a:cubicBezTo>
                    <a:cubicBezTo>
                      <a:pt x="60" y="81"/>
                      <a:pt x="62" y="79"/>
                      <a:pt x="64" y="78"/>
                    </a:cubicBezTo>
                    <a:cubicBezTo>
                      <a:pt x="68" y="76"/>
                      <a:pt x="70" y="73"/>
                      <a:pt x="73" y="69"/>
                    </a:cubicBezTo>
                    <a:cubicBezTo>
                      <a:pt x="73" y="69"/>
                      <a:pt x="74" y="69"/>
                      <a:pt x="75" y="68"/>
                    </a:cubicBezTo>
                    <a:cubicBezTo>
                      <a:pt x="68" y="61"/>
                      <a:pt x="68" y="61"/>
                      <a:pt x="68" y="61"/>
                    </a:cubicBezTo>
                    <a:lnTo>
                      <a:pt x="68" y="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482"/>
              <p:cNvSpPr>
                <a:spLocks/>
              </p:cNvSpPr>
              <p:nvPr/>
            </p:nvSpPr>
            <p:spPr bwMode="auto">
              <a:xfrm>
                <a:off x="4400" y="2683"/>
                <a:ext cx="195" cy="269"/>
              </a:xfrm>
              <a:custGeom>
                <a:avLst/>
                <a:gdLst>
                  <a:gd name="T0" fmla="*/ 91 w 95"/>
                  <a:gd name="T1" fmla="*/ 1 h 131"/>
                  <a:gd name="T2" fmla="*/ 89 w 95"/>
                  <a:gd name="T3" fmla="*/ 1 h 131"/>
                  <a:gd name="T4" fmla="*/ 75 w 95"/>
                  <a:gd name="T5" fmla="*/ 7 h 131"/>
                  <a:gd name="T6" fmla="*/ 52 w 95"/>
                  <a:gd name="T7" fmla="*/ 11 h 131"/>
                  <a:gd name="T8" fmla="*/ 49 w 95"/>
                  <a:gd name="T9" fmla="*/ 11 h 131"/>
                  <a:gd name="T10" fmla="*/ 37 w 95"/>
                  <a:gd name="T11" fmla="*/ 14 h 131"/>
                  <a:gd name="T12" fmla="*/ 34 w 95"/>
                  <a:gd name="T13" fmla="*/ 15 h 131"/>
                  <a:gd name="T14" fmla="*/ 29 w 95"/>
                  <a:gd name="T15" fmla="*/ 15 h 131"/>
                  <a:gd name="T16" fmla="*/ 27 w 95"/>
                  <a:gd name="T17" fmla="*/ 13 h 131"/>
                  <a:gd name="T18" fmla="*/ 20 w 95"/>
                  <a:gd name="T19" fmla="*/ 5 h 131"/>
                  <a:gd name="T20" fmla="*/ 16 w 95"/>
                  <a:gd name="T21" fmla="*/ 10 h 131"/>
                  <a:gd name="T22" fmla="*/ 19 w 95"/>
                  <a:gd name="T23" fmla="*/ 20 h 131"/>
                  <a:gd name="T24" fmla="*/ 21 w 95"/>
                  <a:gd name="T25" fmla="*/ 20 h 131"/>
                  <a:gd name="T26" fmla="*/ 20 w 95"/>
                  <a:gd name="T27" fmla="*/ 23 h 131"/>
                  <a:gd name="T28" fmla="*/ 23 w 95"/>
                  <a:gd name="T29" fmla="*/ 27 h 131"/>
                  <a:gd name="T30" fmla="*/ 25 w 95"/>
                  <a:gd name="T31" fmla="*/ 28 h 131"/>
                  <a:gd name="T32" fmla="*/ 27 w 95"/>
                  <a:gd name="T33" fmla="*/ 29 h 131"/>
                  <a:gd name="T34" fmla="*/ 55 w 95"/>
                  <a:gd name="T35" fmla="*/ 38 h 131"/>
                  <a:gd name="T36" fmla="*/ 67 w 95"/>
                  <a:gd name="T37" fmla="*/ 38 h 131"/>
                  <a:gd name="T38" fmla="*/ 38 w 95"/>
                  <a:gd name="T39" fmla="*/ 66 h 131"/>
                  <a:gd name="T40" fmla="*/ 26 w 95"/>
                  <a:gd name="T41" fmla="*/ 66 h 131"/>
                  <a:gd name="T42" fmla="*/ 21 w 95"/>
                  <a:gd name="T43" fmla="*/ 69 h 131"/>
                  <a:gd name="T44" fmla="*/ 20 w 95"/>
                  <a:gd name="T45" fmla="*/ 71 h 131"/>
                  <a:gd name="T46" fmla="*/ 15 w 95"/>
                  <a:gd name="T47" fmla="*/ 74 h 131"/>
                  <a:gd name="T48" fmla="*/ 14 w 95"/>
                  <a:gd name="T49" fmla="*/ 74 h 131"/>
                  <a:gd name="T50" fmla="*/ 10 w 95"/>
                  <a:gd name="T51" fmla="*/ 75 h 131"/>
                  <a:gd name="T52" fmla="*/ 9 w 95"/>
                  <a:gd name="T53" fmla="*/ 77 h 131"/>
                  <a:gd name="T54" fmla="*/ 9 w 95"/>
                  <a:gd name="T55" fmla="*/ 77 h 131"/>
                  <a:gd name="T56" fmla="*/ 0 w 95"/>
                  <a:gd name="T57" fmla="*/ 85 h 131"/>
                  <a:gd name="T58" fmla="*/ 0 w 95"/>
                  <a:gd name="T59" fmla="*/ 123 h 131"/>
                  <a:gd name="T60" fmla="*/ 7 w 95"/>
                  <a:gd name="T61" fmla="*/ 130 h 131"/>
                  <a:gd name="T62" fmla="*/ 6 w 95"/>
                  <a:gd name="T63" fmla="*/ 131 h 131"/>
                  <a:gd name="T64" fmla="*/ 6 w 95"/>
                  <a:gd name="T65" fmla="*/ 131 h 131"/>
                  <a:gd name="T66" fmla="*/ 28 w 95"/>
                  <a:gd name="T67" fmla="*/ 107 h 131"/>
                  <a:gd name="T68" fmla="*/ 44 w 95"/>
                  <a:gd name="T69" fmla="*/ 95 h 131"/>
                  <a:gd name="T70" fmla="*/ 45 w 95"/>
                  <a:gd name="T71" fmla="*/ 94 h 131"/>
                  <a:gd name="T72" fmla="*/ 78 w 95"/>
                  <a:gd name="T73" fmla="*/ 52 h 131"/>
                  <a:gd name="T74" fmla="*/ 88 w 95"/>
                  <a:gd name="T75" fmla="*/ 34 h 131"/>
                  <a:gd name="T76" fmla="*/ 93 w 95"/>
                  <a:gd name="T77" fmla="*/ 22 h 131"/>
                  <a:gd name="T78" fmla="*/ 95 w 95"/>
                  <a:gd name="T79" fmla="*/ 3 h 131"/>
                  <a:gd name="T80" fmla="*/ 91 w 95"/>
                  <a:gd name="T81" fmla="*/ 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5" h="131">
                    <a:moveTo>
                      <a:pt x="91" y="1"/>
                    </a:moveTo>
                    <a:cubicBezTo>
                      <a:pt x="90" y="1"/>
                      <a:pt x="90" y="1"/>
                      <a:pt x="89" y="1"/>
                    </a:cubicBezTo>
                    <a:cubicBezTo>
                      <a:pt x="85" y="5"/>
                      <a:pt x="80" y="5"/>
                      <a:pt x="75" y="7"/>
                    </a:cubicBezTo>
                    <a:cubicBezTo>
                      <a:pt x="67" y="8"/>
                      <a:pt x="59" y="8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5" y="11"/>
                      <a:pt x="41" y="13"/>
                      <a:pt x="37" y="14"/>
                    </a:cubicBezTo>
                    <a:cubicBezTo>
                      <a:pt x="36" y="15"/>
                      <a:pt x="35" y="15"/>
                      <a:pt x="34" y="15"/>
                    </a:cubicBezTo>
                    <a:cubicBezTo>
                      <a:pt x="32" y="16"/>
                      <a:pt x="31" y="15"/>
                      <a:pt x="29" y="15"/>
                    </a:cubicBezTo>
                    <a:cubicBezTo>
                      <a:pt x="29" y="14"/>
                      <a:pt x="28" y="13"/>
                      <a:pt x="27" y="13"/>
                    </a:cubicBezTo>
                    <a:cubicBezTo>
                      <a:pt x="24" y="10"/>
                      <a:pt x="22" y="8"/>
                      <a:pt x="20" y="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4" y="74"/>
                      <a:pt x="14" y="74"/>
                      <a:pt x="14" y="74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30"/>
                      <a:pt x="7" y="130"/>
                      <a:pt x="7" y="130"/>
                    </a:cubicBezTo>
                    <a:cubicBezTo>
                      <a:pt x="6" y="130"/>
                      <a:pt x="6" y="130"/>
                      <a:pt x="6" y="131"/>
                    </a:cubicBezTo>
                    <a:cubicBezTo>
                      <a:pt x="6" y="131"/>
                      <a:pt x="6" y="131"/>
                      <a:pt x="6" y="131"/>
                    </a:cubicBezTo>
                    <a:cubicBezTo>
                      <a:pt x="12" y="122"/>
                      <a:pt x="20" y="114"/>
                      <a:pt x="28" y="107"/>
                    </a:cubicBezTo>
                    <a:cubicBezTo>
                      <a:pt x="33" y="102"/>
                      <a:pt x="37" y="98"/>
                      <a:pt x="44" y="95"/>
                    </a:cubicBezTo>
                    <a:cubicBezTo>
                      <a:pt x="44" y="95"/>
                      <a:pt x="44" y="94"/>
                      <a:pt x="45" y="94"/>
                    </a:cubicBezTo>
                    <a:cubicBezTo>
                      <a:pt x="59" y="83"/>
                      <a:pt x="71" y="69"/>
                      <a:pt x="78" y="52"/>
                    </a:cubicBezTo>
                    <a:cubicBezTo>
                      <a:pt x="81" y="46"/>
                      <a:pt x="83" y="40"/>
                      <a:pt x="88" y="34"/>
                    </a:cubicBezTo>
                    <a:cubicBezTo>
                      <a:pt x="91" y="30"/>
                      <a:pt x="92" y="26"/>
                      <a:pt x="93" y="22"/>
                    </a:cubicBezTo>
                    <a:cubicBezTo>
                      <a:pt x="95" y="15"/>
                      <a:pt x="94" y="10"/>
                      <a:pt x="95" y="3"/>
                    </a:cubicBezTo>
                    <a:cubicBezTo>
                      <a:pt x="95" y="2"/>
                      <a:pt x="92" y="0"/>
                      <a:pt x="91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483"/>
              <p:cNvSpPr>
                <a:spLocks/>
              </p:cNvSpPr>
              <p:nvPr/>
            </p:nvSpPr>
            <p:spPr bwMode="auto">
              <a:xfrm>
                <a:off x="4400" y="2683"/>
                <a:ext cx="195" cy="269"/>
              </a:xfrm>
              <a:custGeom>
                <a:avLst/>
                <a:gdLst>
                  <a:gd name="T0" fmla="*/ 91 w 95"/>
                  <a:gd name="T1" fmla="*/ 1 h 131"/>
                  <a:gd name="T2" fmla="*/ 89 w 95"/>
                  <a:gd name="T3" fmla="*/ 1 h 131"/>
                  <a:gd name="T4" fmla="*/ 75 w 95"/>
                  <a:gd name="T5" fmla="*/ 7 h 131"/>
                  <a:gd name="T6" fmla="*/ 52 w 95"/>
                  <a:gd name="T7" fmla="*/ 11 h 131"/>
                  <a:gd name="T8" fmla="*/ 49 w 95"/>
                  <a:gd name="T9" fmla="*/ 11 h 131"/>
                  <a:gd name="T10" fmla="*/ 37 w 95"/>
                  <a:gd name="T11" fmla="*/ 14 h 131"/>
                  <a:gd name="T12" fmla="*/ 34 w 95"/>
                  <a:gd name="T13" fmla="*/ 15 h 131"/>
                  <a:gd name="T14" fmla="*/ 29 w 95"/>
                  <a:gd name="T15" fmla="*/ 15 h 131"/>
                  <a:gd name="T16" fmla="*/ 27 w 95"/>
                  <a:gd name="T17" fmla="*/ 13 h 131"/>
                  <a:gd name="T18" fmla="*/ 20 w 95"/>
                  <a:gd name="T19" fmla="*/ 5 h 131"/>
                  <a:gd name="T20" fmla="*/ 16 w 95"/>
                  <a:gd name="T21" fmla="*/ 10 h 131"/>
                  <a:gd name="T22" fmla="*/ 19 w 95"/>
                  <a:gd name="T23" fmla="*/ 20 h 131"/>
                  <a:gd name="T24" fmla="*/ 21 w 95"/>
                  <a:gd name="T25" fmla="*/ 20 h 131"/>
                  <a:gd name="T26" fmla="*/ 20 w 95"/>
                  <a:gd name="T27" fmla="*/ 23 h 131"/>
                  <a:gd name="T28" fmla="*/ 23 w 95"/>
                  <a:gd name="T29" fmla="*/ 27 h 131"/>
                  <a:gd name="T30" fmla="*/ 25 w 95"/>
                  <a:gd name="T31" fmla="*/ 28 h 131"/>
                  <a:gd name="T32" fmla="*/ 27 w 95"/>
                  <a:gd name="T33" fmla="*/ 29 h 131"/>
                  <a:gd name="T34" fmla="*/ 55 w 95"/>
                  <a:gd name="T35" fmla="*/ 38 h 131"/>
                  <a:gd name="T36" fmla="*/ 67 w 95"/>
                  <a:gd name="T37" fmla="*/ 38 h 131"/>
                  <a:gd name="T38" fmla="*/ 38 w 95"/>
                  <a:gd name="T39" fmla="*/ 66 h 131"/>
                  <a:gd name="T40" fmla="*/ 26 w 95"/>
                  <a:gd name="T41" fmla="*/ 66 h 131"/>
                  <a:gd name="T42" fmla="*/ 21 w 95"/>
                  <a:gd name="T43" fmla="*/ 69 h 131"/>
                  <a:gd name="T44" fmla="*/ 20 w 95"/>
                  <a:gd name="T45" fmla="*/ 71 h 131"/>
                  <a:gd name="T46" fmla="*/ 15 w 95"/>
                  <a:gd name="T47" fmla="*/ 74 h 131"/>
                  <a:gd name="T48" fmla="*/ 14 w 95"/>
                  <a:gd name="T49" fmla="*/ 74 h 131"/>
                  <a:gd name="T50" fmla="*/ 10 w 95"/>
                  <a:gd name="T51" fmla="*/ 75 h 131"/>
                  <a:gd name="T52" fmla="*/ 9 w 95"/>
                  <a:gd name="T53" fmla="*/ 77 h 131"/>
                  <a:gd name="T54" fmla="*/ 9 w 95"/>
                  <a:gd name="T55" fmla="*/ 77 h 131"/>
                  <a:gd name="T56" fmla="*/ 0 w 95"/>
                  <a:gd name="T57" fmla="*/ 85 h 131"/>
                  <a:gd name="T58" fmla="*/ 0 w 95"/>
                  <a:gd name="T59" fmla="*/ 123 h 131"/>
                  <a:gd name="T60" fmla="*/ 7 w 95"/>
                  <a:gd name="T61" fmla="*/ 130 h 131"/>
                  <a:gd name="T62" fmla="*/ 6 w 95"/>
                  <a:gd name="T63" fmla="*/ 131 h 131"/>
                  <a:gd name="T64" fmla="*/ 6 w 95"/>
                  <a:gd name="T65" fmla="*/ 131 h 131"/>
                  <a:gd name="T66" fmla="*/ 28 w 95"/>
                  <a:gd name="T67" fmla="*/ 107 h 131"/>
                  <a:gd name="T68" fmla="*/ 44 w 95"/>
                  <a:gd name="T69" fmla="*/ 95 h 131"/>
                  <a:gd name="T70" fmla="*/ 45 w 95"/>
                  <a:gd name="T71" fmla="*/ 94 h 131"/>
                  <a:gd name="T72" fmla="*/ 78 w 95"/>
                  <a:gd name="T73" fmla="*/ 52 h 131"/>
                  <a:gd name="T74" fmla="*/ 88 w 95"/>
                  <a:gd name="T75" fmla="*/ 34 h 131"/>
                  <a:gd name="T76" fmla="*/ 93 w 95"/>
                  <a:gd name="T77" fmla="*/ 22 h 131"/>
                  <a:gd name="T78" fmla="*/ 95 w 95"/>
                  <a:gd name="T79" fmla="*/ 3 h 131"/>
                  <a:gd name="T80" fmla="*/ 91 w 95"/>
                  <a:gd name="T81" fmla="*/ 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5" h="131">
                    <a:moveTo>
                      <a:pt x="91" y="1"/>
                    </a:moveTo>
                    <a:cubicBezTo>
                      <a:pt x="90" y="1"/>
                      <a:pt x="90" y="1"/>
                      <a:pt x="89" y="1"/>
                    </a:cubicBezTo>
                    <a:cubicBezTo>
                      <a:pt x="85" y="5"/>
                      <a:pt x="80" y="5"/>
                      <a:pt x="75" y="7"/>
                    </a:cubicBezTo>
                    <a:cubicBezTo>
                      <a:pt x="67" y="8"/>
                      <a:pt x="59" y="8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5" y="11"/>
                      <a:pt x="41" y="13"/>
                      <a:pt x="37" y="14"/>
                    </a:cubicBezTo>
                    <a:cubicBezTo>
                      <a:pt x="36" y="15"/>
                      <a:pt x="35" y="15"/>
                      <a:pt x="34" y="15"/>
                    </a:cubicBezTo>
                    <a:cubicBezTo>
                      <a:pt x="32" y="16"/>
                      <a:pt x="31" y="15"/>
                      <a:pt x="29" y="15"/>
                    </a:cubicBezTo>
                    <a:cubicBezTo>
                      <a:pt x="29" y="14"/>
                      <a:pt x="28" y="13"/>
                      <a:pt x="27" y="13"/>
                    </a:cubicBezTo>
                    <a:cubicBezTo>
                      <a:pt x="24" y="10"/>
                      <a:pt x="22" y="8"/>
                      <a:pt x="20" y="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4" y="74"/>
                      <a:pt x="14" y="74"/>
                      <a:pt x="14" y="74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30"/>
                      <a:pt x="7" y="130"/>
                      <a:pt x="7" y="130"/>
                    </a:cubicBezTo>
                    <a:cubicBezTo>
                      <a:pt x="6" y="130"/>
                      <a:pt x="6" y="130"/>
                      <a:pt x="6" y="131"/>
                    </a:cubicBezTo>
                    <a:cubicBezTo>
                      <a:pt x="6" y="131"/>
                      <a:pt x="6" y="131"/>
                      <a:pt x="6" y="131"/>
                    </a:cubicBezTo>
                    <a:cubicBezTo>
                      <a:pt x="12" y="122"/>
                      <a:pt x="20" y="114"/>
                      <a:pt x="28" y="107"/>
                    </a:cubicBezTo>
                    <a:cubicBezTo>
                      <a:pt x="33" y="102"/>
                      <a:pt x="37" y="98"/>
                      <a:pt x="44" y="95"/>
                    </a:cubicBezTo>
                    <a:cubicBezTo>
                      <a:pt x="44" y="95"/>
                      <a:pt x="44" y="94"/>
                      <a:pt x="45" y="94"/>
                    </a:cubicBezTo>
                    <a:cubicBezTo>
                      <a:pt x="59" y="83"/>
                      <a:pt x="71" y="69"/>
                      <a:pt x="78" y="52"/>
                    </a:cubicBezTo>
                    <a:cubicBezTo>
                      <a:pt x="81" y="46"/>
                      <a:pt x="83" y="40"/>
                      <a:pt x="88" y="34"/>
                    </a:cubicBezTo>
                    <a:cubicBezTo>
                      <a:pt x="91" y="30"/>
                      <a:pt x="92" y="26"/>
                      <a:pt x="93" y="22"/>
                    </a:cubicBezTo>
                    <a:cubicBezTo>
                      <a:pt x="95" y="15"/>
                      <a:pt x="94" y="10"/>
                      <a:pt x="95" y="3"/>
                    </a:cubicBezTo>
                    <a:cubicBezTo>
                      <a:pt x="95" y="2"/>
                      <a:pt x="92" y="0"/>
                      <a:pt x="91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Freeform 484"/>
              <p:cNvSpPr>
                <a:spLocks/>
              </p:cNvSpPr>
              <p:nvPr/>
            </p:nvSpPr>
            <p:spPr bwMode="auto">
              <a:xfrm>
                <a:off x="4410" y="2668"/>
                <a:ext cx="33" cy="37"/>
              </a:xfrm>
              <a:custGeom>
                <a:avLst/>
                <a:gdLst>
                  <a:gd name="T0" fmla="*/ 5 w 16"/>
                  <a:gd name="T1" fmla="*/ 18 h 18"/>
                  <a:gd name="T2" fmla="*/ 8 w 16"/>
                  <a:gd name="T3" fmla="*/ 16 h 18"/>
                  <a:gd name="T4" fmla="*/ 10 w 16"/>
                  <a:gd name="T5" fmla="*/ 16 h 18"/>
                  <a:gd name="T6" fmla="*/ 11 w 16"/>
                  <a:gd name="T7" fmla="*/ 17 h 18"/>
                  <a:gd name="T8" fmla="*/ 15 w 16"/>
                  <a:gd name="T9" fmla="*/ 13 h 18"/>
                  <a:gd name="T10" fmla="*/ 13 w 16"/>
                  <a:gd name="T11" fmla="*/ 12 h 18"/>
                  <a:gd name="T12" fmla="*/ 13 w 16"/>
                  <a:gd name="T13" fmla="*/ 9 h 18"/>
                  <a:gd name="T14" fmla="*/ 13 w 16"/>
                  <a:gd name="T15" fmla="*/ 1 h 18"/>
                  <a:gd name="T16" fmla="*/ 12 w 16"/>
                  <a:gd name="T17" fmla="*/ 0 h 18"/>
                  <a:gd name="T18" fmla="*/ 11 w 16"/>
                  <a:gd name="T19" fmla="*/ 2 h 18"/>
                  <a:gd name="T20" fmla="*/ 9 w 16"/>
                  <a:gd name="T21" fmla="*/ 3 h 18"/>
                  <a:gd name="T22" fmla="*/ 8 w 16"/>
                  <a:gd name="T23" fmla="*/ 4 h 18"/>
                  <a:gd name="T24" fmla="*/ 4 w 16"/>
                  <a:gd name="T25" fmla="*/ 5 h 18"/>
                  <a:gd name="T26" fmla="*/ 3 w 16"/>
                  <a:gd name="T27" fmla="*/ 8 h 18"/>
                  <a:gd name="T28" fmla="*/ 3 w 16"/>
                  <a:gd name="T29" fmla="*/ 9 h 18"/>
                  <a:gd name="T30" fmla="*/ 3 w 16"/>
                  <a:gd name="T31" fmla="*/ 11 h 18"/>
                  <a:gd name="T32" fmla="*/ 3 w 16"/>
                  <a:gd name="T33" fmla="*/ 12 h 18"/>
                  <a:gd name="T34" fmla="*/ 2 w 16"/>
                  <a:gd name="T35" fmla="*/ 15 h 18"/>
                  <a:gd name="T36" fmla="*/ 0 w 16"/>
                  <a:gd name="T37" fmla="*/ 17 h 18"/>
                  <a:gd name="T38" fmla="*/ 1 w 16"/>
                  <a:gd name="T39" fmla="*/ 18 h 18"/>
                  <a:gd name="T40" fmla="*/ 5 w 16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8">
                    <a:moveTo>
                      <a:pt x="5" y="18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ubicBezTo>
                      <a:pt x="13" y="11"/>
                      <a:pt x="13" y="10"/>
                      <a:pt x="13" y="9"/>
                    </a:cubicBezTo>
                    <a:cubicBezTo>
                      <a:pt x="16" y="5"/>
                      <a:pt x="16" y="3"/>
                      <a:pt x="13" y="1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1" y="18"/>
                      <a:pt x="1" y="18"/>
                    </a:cubicBez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485"/>
              <p:cNvSpPr>
                <a:spLocks/>
              </p:cNvSpPr>
              <p:nvPr/>
            </p:nvSpPr>
            <p:spPr bwMode="auto">
              <a:xfrm>
                <a:off x="4410" y="2668"/>
                <a:ext cx="33" cy="37"/>
              </a:xfrm>
              <a:custGeom>
                <a:avLst/>
                <a:gdLst>
                  <a:gd name="T0" fmla="*/ 5 w 16"/>
                  <a:gd name="T1" fmla="*/ 18 h 18"/>
                  <a:gd name="T2" fmla="*/ 8 w 16"/>
                  <a:gd name="T3" fmla="*/ 16 h 18"/>
                  <a:gd name="T4" fmla="*/ 10 w 16"/>
                  <a:gd name="T5" fmla="*/ 16 h 18"/>
                  <a:gd name="T6" fmla="*/ 11 w 16"/>
                  <a:gd name="T7" fmla="*/ 17 h 18"/>
                  <a:gd name="T8" fmla="*/ 15 w 16"/>
                  <a:gd name="T9" fmla="*/ 13 h 18"/>
                  <a:gd name="T10" fmla="*/ 13 w 16"/>
                  <a:gd name="T11" fmla="*/ 12 h 18"/>
                  <a:gd name="T12" fmla="*/ 13 w 16"/>
                  <a:gd name="T13" fmla="*/ 9 h 18"/>
                  <a:gd name="T14" fmla="*/ 13 w 16"/>
                  <a:gd name="T15" fmla="*/ 1 h 18"/>
                  <a:gd name="T16" fmla="*/ 12 w 16"/>
                  <a:gd name="T17" fmla="*/ 0 h 18"/>
                  <a:gd name="T18" fmla="*/ 11 w 16"/>
                  <a:gd name="T19" fmla="*/ 2 h 18"/>
                  <a:gd name="T20" fmla="*/ 9 w 16"/>
                  <a:gd name="T21" fmla="*/ 3 h 18"/>
                  <a:gd name="T22" fmla="*/ 8 w 16"/>
                  <a:gd name="T23" fmla="*/ 4 h 18"/>
                  <a:gd name="T24" fmla="*/ 4 w 16"/>
                  <a:gd name="T25" fmla="*/ 5 h 18"/>
                  <a:gd name="T26" fmla="*/ 3 w 16"/>
                  <a:gd name="T27" fmla="*/ 8 h 18"/>
                  <a:gd name="T28" fmla="*/ 3 w 16"/>
                  <a:gd name="T29" fmla="*/ 9 h 18"/>
                  <a:gd name="T30" fmla="*/ 3 w 16"/>
                  <a:gd name="T31" fmla="*/ 11 h 18"/>
                  <a:gd name="T32" fmla="*/ 3 w 16"/>
                  <a:gd name="T33" fmla="*/ 12 h 18"/>
                  <a:gd name="T34" fmla="*/ 2 w 16"/>
                  <a:gd name="T35" fmla="*/ 15 h 18"/>
                  <a:gd name="T36" fmla="*/ 0 w 16"/>
                  <a:gd name="T37" fmla="*/ 17 h 18"/>
                  <a:gd name="T38" fmla="*/ 1 w 16"/>
                  <a:gd name="T39" fmla="*/ 18 h 18"/>
                  <a:gd name="T40" fmla="*/ 5 w 16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8">
                    <a:moveTo>
                      <a:pt x="5" y="18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ubicBezTo>
                      <a:pt x="13" y="11"/>
                      <a:pt x="13" y="10"/>
                      <a:pt x="13" y="9"/>
                    </a:cubicBezTo>
                    <a:cubicBezTo>
                      <a:pt x="16" y="5"/>
                      <a:pt x="16" y="3"/>
                      <a:pt x="13" y="1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1" y="18"/>
                      <a:pt x="1" y="18"/>
                    </a:cubicBezTo>
                    <a:lnTo>
                      <a:pt x="5" y="1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486"/>
              <p:cNvSpPr>
                <a:spLocks/>
              </p:cNvSpPr>
              <p:nvPr/>
            </p:nvSpPr>
            <p:spPr bwMode="auto">
              <a:xfrm>
                <a:off x="4305" y="2561"/>
                <a:ext cx="130" cy="115"/>
              </a:xfrm>
              <a:custGeom>
                <a:avLst/>
                <a:gdLst>
                  <a:gd name="T0" fmla="*/ 52 w 63"/>
                  <a:gd name="T1" fmla="*/ 51 h 56"/>
                  <a:gd name="T2" fmla="*/ 53 w 63"/>
                  <a:gd name="T3" fmla="*/ 53 h 56"/>
                  <a:gd name="T4" fmla="*/ 54 w 63"/>
                  <a:gd name="T5" fmla="*/ 53 h 56"/>
                  <a:gd name="T6" fmla="*/ 57 w 63"/>
                  <a:gd name="T7" fmla="*/ 56 h 56"/>
                  <a:gd name="T8" fmla="*/ 59 w 63"/>
                  <a:gd name="T9" fmla="*/ 56 h 56"/>
                  <a:gd name="T10" fmla="*/ 60 w 63"/>
                  <a:gd name="T11" fmla="*/ 55 h 56"/>
                  <a:gd name="T12" fmla="*/ 61 w 63"/>
                  <a:gd name="T13" fmla="*/ 54 h 56"/>
                  <a:gd name="T14" fmla="*/ 63 w 63"/>
                  <a:gd name="T15" fmla="*/ 53 h 56"/>
                  <a:gd name="T16" fmla="*/ 58 w 63"/>
                  <a:gd name="T17" fmla="*/ 48 h 56"/>
                  <a:gd name="T18" fmla="*/ 46 w 63"/>
                  <a:gd name="T19" fmla="*/ 35 h 56"/>
                  <a:gd name="T20" fmla="*/ 38 w 63"/>
                  <a:gd name="T21" fmla="*/ 30 h 56"/>
                  <a:gd name="T22" fmla="*/ 26 w 63"/>
                  <a:gd name="T23" fmla="*/ 16 h 56"/>
                  <a:gd name="T24" fmla="*/ 23 w 63"/>
                  <a:gd name="T25" fmla="*/ 7 h 56"/>
                  <a:gd name="T26" fmla="*/ 19 w 63"/>
                  <a:gd name="T27" fmla="*/ 0 h 56"/>
                  <a:gd name="T28" fmla="*/ 17 w 63"/>
                  <a:gd name="T29" fmla="*/ 3 h 56"/>
                  <a:gd name="T30" fmla="*/ 14 w 63"/>
                  <a:gd name="T31" fmla="*/ 3 h 56"/>
                  <a:gd name="T32" fmla="*/ 13 w 63"/>
                  <a:gd name="T33" fmla="*/ 5 h 56"/>
                  <a:gd name="T34" fmla="*/ 10 w 63"/>
                  <a:gd name="T35" fmla="*/ 5 h 56"/>
                  <a:gd name="T36" fmla="*/ 8 w 63"/>
                  <a:gd name="T37" fmla="*/ 7 h 56"/>
                  <a:gd name="T38" fmla="*/ 9 w 63"/>
                  <a:gd name="T39" fmla="*/ 8 h 56"/>
                  <a:gd name="T40" fmla="*/ 8 w 63"/>
                  <a:gd name="T41" fmla="*/ 9 h 56"/>
                  <a:gd name="T42" fmla="*/ 6 w 63"/>
                  <a:gd name="T43" fmla="*/ 9 h 56"/>
                  <a:gd name="T44" fmla="*/ 5 w 63"/>
                  <a:gd name="T45" fmla="*/ 10 h 56"/>
                  <a:gd name="T46" fmla="*/ 5 w 63"/>
                  <a:gd name="T47" fmla="*/ 11 h 56"/>
                  <a:gd name="T48" fmla="*/ 4 w 63"/>
                  <a:gd name="T49" fmla="*/ 13 h 56"/>
                  <a:gd name="T50" fmla="*/ 5 w 63"/>
                  <a:gd name="T51" fmla="*/ 15 h 56"/>
                  <a:gd name="T52" fmla="*/ 4 w 63"/>
                  <a:gd name="T53" fmla="*/ 17 h 56"/>
                  <a:gd name="T54" fmla="*/ 3 w 63"/>
                  <a:gd name="T55" fmla="*/ 20 h 56"/>
                  <a:gd name="T56" fmla="*/ 3 w 63"/>
                  <a:gd name="T57" fmla="*/ 23 h 56"/>
                  <a:gd name="T58" fmla="*/ 1 w 63"/>
                  <a:gd name="T59" fmla="*/ 26 h 56"/>
                  <a:gd name="T60" fmla="*/ 1 w 63"/>
                  <a:gd name="T61" fmla="*/ 28 h 56"/>
                  <a:gd name="T62" fmla="*/ 0 w 63"/>
                  <a:gd name="T63" fmla="*/ 29 h 56"/>
                  <a:gd name="T64" fmla="*/ 0 w 63"/>
                  <a:gd name="T65" fmla="*/ 31 h 56"/>
                  <a:gd name="T66" fmla="*/ 2 w 63"/>
                  <a:gd name="T67" fmla="*/ 37 h 56"/>
                  <a:gd name="T68" fmla="*/ 5 w 63"/>
                  <a:gd name="T69" fmla="*/ 38 h 56"/>
                  <a:gd name="T70" fmla="*/ 6 w 63"/>
                  <a:gd name="T71" fmla="*/ 37 h 56"/>
                  <a:gd name="T72" fmla="*/ 8 w 63"/>
                  <a:gd name="T73" fmla="*/ 36 h 56"/>
                  <a:gd name="T74" fmla="*/ 10 w 63"/>
                  <a:gd name="T75" fmla="*/ 31 h 56"/>
                  <a:gd name="T76" fmla="*/ 11 w 63"/>
                  <a:gd name="T77" fmla="*/ 33 h 56"/>
                  <a:gd name="T78" fmla="*/ 16 w 63"/>
                  <a:gd name="T79" fmla="*/ 34 h 56"/>
                  <a:gd name="T80" fmla="*/ 18 w 63"/>
                  <a:gd name="T81" fmla="*/ 34 h 56"/>
                  <a:gd name="T82" fmla="*/ 18 w 63"/>
                  <a:gd name="T83" fmla="*/ 33 h 56"/>
                  <a:gd name="T84" fmla="*/ 21 w 63"/>
                  <a:gd name="T85" fmla="*/ 33 h 56"/>
                  <a:gd name="T86" fmla="*/ 22 w 63"/>
                  <a:gd name="T87" fmla="*/ 33 h 56"/>
                  <a:gd name="T88" fmla="*/ 23 w 63"/>
                  <a:gd name="T89" fmla="*/ 33 h 56"/>
                  <a:gd name="T90" fmla="*/ 24 w 63"/>
                  <a:gd name="T91" fmla="*/ 33 h 56"/>
                  <a:gd name="T92" fmla="*/ 27 w 63"/>
                  <a:gd name="T93" fmla="*/ 35 h 56"/>
                  <a:gd name="T94" fmla="*/ 29 w 63"/>
                  <a:gd name="T95" fmla="*/ 35 h 56"/>
                  <a:gd name="T96" fmla="*/ 31 w 63"/>
                  <a:gd name="T97" fmla="*/ 35 h 56"/>
                  <a:gd name="T98" fmla="*/ 33 w 63"/>
                  <a:gd name="T99" fmla="*/ 36 h 56"/>
                  <a:gd name="T100" fmla="*/ 34 w 63"/>
                  <a:gd name="T101" fmla="*/ 37 h 56"/>
                  <a:gd name="T102" fmla="*/ 37 w 63"/>
                  <a:gd name="T103" fmla="*/ 40 h 56"/>
                  <a:gd name="T104" fmla="*/ 39 w 63"/>
                  <a:gd name="T105" fmla="*/ 41 h 56"/>
                  <a:gd name="T106" fmla="*/ 41 w 63"/>
                  <a:gd name="T107" fmla="*/ 41 h 56"/>
                  <a:gd name="T108" fmla="*/ 41 w 63"/>
                  <a:gd name="T109" fmla="*/ 42 h 56"/>
                  <a:gd name="T110" fmla="*/ 43 w 63"/>
                  <a:gd name="T111" fmla="*/ 42 h 56"/>
                  <a:gd name="T112" fmla="*/ 46 w 63"/>
                  <a:gd name="T113" fmla="*/ 44 h 56"/>
                  <a:gd name="T114" fmla="*/ 49 w 63"/>
                  <a:gd name="T115" fmla="*/ 48 h 56"/>
                  <a:gd name="T116" fmla="*/ 50 w 63"/>
                  <a:gd name="T117" fmla="*/ 48 h 56"/>
                  <a:gd name="T118" fmla="*/ 52 w 63"/>
                  <a:gd name="T119" fmla="*/ 50 h 56"/>
                  <a:gd name="T120" fmla="*/ 52 w 63"/>
                  <a:gd name="T121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" h="56">
                    <a:moveTo>
                      <a:pt x="52" y="51"/>
                    </a:moveTo>
                    <a:cubicBezTo>
                      <a:pt x="53" y="53"/>
                      <a:pt x="53" y="53"/>
                      <a:pt x="53" y="53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1" y="51"/>
                      <a:pt x="59" y="50"/>
                      <a:pt x="58" y="48"/>
                    </a:cubicBezTo>
                    <a:cubicBezTo>
                      <a:pt x="54" y="43"/>
                      <a:pt x="50" y="39"/>
                      <a:pt x="46" y="35"/>
                    </a:cubicBezTo>
                    <a:cubicBezTo>
                      <a:pt x="44" y="33"/>
                      <a:pt x="41" y="31"/>
                      <a:pt x="38" y="30"/>
                    </a:cubicBezTo>
                    <a:cubicBezTo>
                      <a:pt x="32" y="27"/>
                      <a:pt x="27" y="23"/>
                      <a:pt x="26" y="16"/>
                    </a:cubicBezTo>
                    <a:cubicBezTo>
                      <a:pt x="25" y="13"/>
                      <a:pt x="24" y="10"/>
                      <a:pt x="23" y="7"/>
                    </a:cubicBezTo>
                    <a:cubicBezTo>
                      <a:pt x="22" y="4"/>
                      <a:pt x="21" y="2"/>
                      <a:pt x="19" y="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2" y="50"/>
                      <a:pt x="52" y="50"/>
                      <a:pt x="52" y="50"/>
                    </a:cubicBezTo>
                    <a:lnTo>
                      <a:pt x="52" y="5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487"/>
              <p:cNvSpPr>
                <a:spLocks/>
              </p:cNvSpPr>
              <p:nvPr/>
            </p:nvSpPr>
            <p:spPr bwMode="auto">
              <a:xfrm>
                <a:off x="4305" y="2561"/>
                <a:ext cx="130" cy="115"/>
              </a:xfrm>
              <a:custGeom>
                <a:avLst/>
                <a:gdLst>
                  <a:gd name="T0" fmla="*/ 52 w 63"/>
                  <a:gd name="T1" fmla="*/ 51 h 56"/>
                  <a:gd name="T2" fmla="*/ 53 w 63"/>
                  <a:gd name="T3" fmla="*/ 53 h 56"/>
                  <a:gd name="T4" fmla="*/ 54 w 63"/>
                  <a:gd name="T5" fmla="*/ 53 h 56"/>
                  <a:gd name="T6" fmla="*/ 57 w 63"/>
                  <a:gd name="T7" fmla="*/ 56 h 56"/>
                  <a:gd name="T8" fmla="*/ 59 w 63"/>
                  <a:gd name="T9" fmla="*/ 56 h 56"/>
                  <a:gd name="T10" fmla="*/ 60 w 63"/>
                  <a:gd name="T11" fmla="*/ 55 h 56"/>
                  <a:gd name="T12" fmla="*/ 61 w 63"/>
                  <a:gd name="T13" fmla="*/ 54 h 56"/>
                  <a:gd name="T14" fmla="*/ 63 w 63"/>
                  <a:gd name="T15" fmla="*/ 53 h 56"/>
                  <a:gd name="T16" fmla="*/ 58 w 63"/>
                  <a:gd name="T17" fmla="*/ 48 h 56"/>
                  <a:gd name="T18" fmla="*/ 46 w 63"/>
                  <a:gd name="T19" fmla="*/ 35 h 56"/>
                  <a:gd name="T20" fmla="*/ 38 w 63"/>
                  <a:gd name="T21" fmla="*/ 30 h 56"/>
                  <a:gd name="T22" fmla="*/ 26 w 63"/>
                  <a:gd name="T23" fmla="*/ 16 h 56"/>
                  <a:gd name="T24" fmla="*/ 23 w 63"/>
                  <a:gd name="T25" fmla="*/ 7 h 56"/>
                  <a:gd name="T26" fmla="*/ 19 w 63"/>
                  <a:gd name="T27" fmla="*/ 0 h 56"/>
                  <a:gd name="T28" fmla="*/ 17 w 63"/>
                  <a:gd name="T29" fmla="*/ 3 h 56"/>
                  <a:gd name="T30" fmla="*/ 14 w 63"/>
                  <a:gd name="T31" fmla="*/ 3 h 56"/>
                  <a:gd name="T32" fmla="*/ 13 w 63"/>
                  <a:gd name="T33" fmla="*/ 5 h 56"/>
                  <a:gd name="T34" fmla="*/ 10 w 63"/>
                  <a:gd name="T35" fmla="*/ 5 h 56"/>
                  <a:gd name="T36" fmla="*/ 8 w 63"/>
                  <a:gd name="T37" fmla="*/ 7 h 56"/>
                  <a:gd name="T38" fmla="*/ 9 w 63"/>
                  <a:gd name="T39" fmla="*/ 8 h 56"/>
                  <a:gd name="T40" fmla="*/ 8 w 63"/>
                  <a:gd name="T41" fmla="*/ 9 h 56"/>
                  <a:gd name="T42" fmla="*/ 6 w 63"/>
                  <a:gd name="T43" fmla="*/ 9 h 56"/>
                  <a:gd name="T44" fmla="*/ 5 w 63"/>
                  <a:gd name="T45" fmla="*/ 10 h 56"/>
                  <a:gd name="T46" fmla="*/ 5 w 63"/>
                  <a:gd name="T47" fmla="*/ 11 h 56"/>
                  <a:gd name="T48" fmla="*/ 4 w 63"/>
                  <a:gd name="T49" fmla="*/ 13 h 56"/>
                  <a:gd name="T50" fmla="*/ 5 w 63"/>
                  <a:gd name="T51" fmla="*/ 15 h 56"/>
                  <a:gd name="T52" fmla="*/ 4 w 63"/>
                  <a:gd name="T53" fmla="*/ 17 h 56"/>
                  <a:gd name="T54" fmla="*/ 3 w 63"/>
                  <a:gd name="T55" fmla="*/ 20 h 56"/>
                  <a:gd name="T56" fmla="*/ 3 w 63"/>
                  <a:gd name="T57" fmla="*/ 23 h 56"/>
                  <a:gd name="T58" fmla="*/ 1 w 63"/>
                  <a:gd name="T59" fmla="*/ 26 h 56"/>
                  <a:gd name="T60" fmla="*/ 1 w 63"/>
                  <a:gd name="T61" fmla="*/ 28 h 56"/>
                  <a:gd name="T62" fmla="*/ 0 w 63"/>
                  <a:gd name="T63" fmla="*/ 29 h 56"/>
                  <a:gd name="T64" fmla="*/ 0 w 63"/>
                  <a:gd name="T65" fmla="*/ 31 h 56"/>
                  <a:gd name="T66" fmla="*/ 2 w 63"/>
                  <a:gd name="T67" fmla="*/ 37 h 56"/>
                  <a:gd name="T68" fmla="*/ 5 w 63"/>
                  <a:gd name="T69" fmla="*/ 38 h 56"/>
                  <a:gd name="T70" fmla="*/ 6 w 63"/>
                  <a:gd name="T71" fmla="*/ 37 h 56"/>
                  <a:gd name="T72" fmla="*/ 8 w 63"/>
                  <a:gd name="T73" fmla="*/ 36 h 56"/>
                  <a:gd name="T74" fmla="*/ 10 w 63"/>
                  <a:gd name="T75" fmla="*/ 31 h 56"/>
                  <a:gd name="T76" fmla="*/ 11 w 63"/>
                  <a:gd name="T77" fmla="*/ 33 h 56"/>
                  <a:gd name="T78" fmla="*/ 16 w 63"/>
                  <a:gd name="T79" fmla="*/ 34 h 56"/>
                  <a:gd name="T80" fmla="*/ 18 w 63"/>
                  <a:gd name="T81" fmla="*/ 34 h 56"/>
                  <a:gd name="T82" fmla="*/ 18 w 63"/>
                  <a:gd name="T83" fmla="*/ 33 h 56"/>
                  <a:gd name="T84" fmla="*/ 21 w 63"/>
                  <a:gd name="T85" fmla="*/ 33 h 56"/>
                  <a:gd name="T86" fmla="*/ 22 w 63"/>
                  <a:gd name="T87" fmla="*/ 33 h 56"/>
                  <a:gd name="T88" fmla="*/ 23 w 63"/>
                  <a:gd name="T89" fmla="*/ 33 h 56"/>
                  <a:gd name="T90" fmla="*/ 24 w 63"/>
                  <a:gd name="T91" fmla="*/ 33 h 56"/>
                  <a:gd name="T92" fmla="*/ 27 w 63"/>
                  <a:gd name="T93" fmla="*/ 35 h 56"/>
                  <a:gd name="T94" fmla="*/ 29 w 63"/>
                  <a:gd name="T95" fmla="*/ 35 h 56"/>
                  <a:gd name="T96" fmla="*/ 31 w 63"/>
                  <a:gd name="T97" fmla="*/ 35 h 56"/>
                  <a:gd name="T98" fmla="*/ 33 w 63"/>
                  <a:gd name="T99" fmla="*/ 36 h 56"/>
                  <a:gd name="T100" fmla="*/ 34 w 63"/>
                  <a:gd name="T101" fmla="*/ 37 h 56"/>
                  <a:gd name="T102" fmla="*/ 37 w 63"/>
                  <a:gd name="T103" fmla="*/ 40 h 56"/>
                  <a:gd name="T104" fmla="*/ 39 w 63"/>
                  <a:gd name="T105" fmla="*/ 41 h 56"/>
                  <a:gd name="T106" fmla="*/ 41 w 63"/>
                  <a:gd name="T107" fmla="*/ 41 h 56"/>
                  <a:gd name="T108" fmla="*/ 41 w 63"/>
                  <a:gd name="T109" fmla="*/ 42 h 56"/>
                  <a:gd name="T110" fmla="*/ 43 w 63"/>
                  <a:gd name="T111" fmla="*/ 42 h 56"/>
                  <a:gd name="T112" fmla="*/ 46 w 63"/>
                  <a:gd name="T113" fmla="*/ 44 h 56"/>
                  <a:gd name="T114" fmla="*/ 49 w 63"/>
                  <a:gd name="T115" fmla="*/ 48 h 56"/>
                  <a:gd name="T116" fmla="*/ 50 w 63"/>
                  <a:gd name="T117" fmla="*/ 48 h 56"/>
                  <a:gd name="T118" fmla="*/ 52 w 63"/>
                  <a:gd name="T119" fmla="*/ 50 h 56"/>
                  <a:gd name="T120" fmla="*/ 52 w 63"/>
                  <a:gd name="T121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" h="56">
                    <a:moveTo>
                      <a:pt x="52" y="51"/>
                    </a:moveTo>
                    <a:cubicBezTo>
                      <a:pt x="53" y="53"/>
                      <a:pt x="53" y="53"/>
                      <a:pt x="53" y="53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1" y="51"/>
                      <a:pt x="59" y="50"/>
                      <a:pt x="58" y="48"/>
                    </a:cubicBezTo>
                    <a:cubicBezTo>
                      <a:pt x="54" y="43"/>
                      <a:pt x="50" y="39"/>
                      <a:pt x="46" y="35"/>
                    </a:cubicBezTo>
                    <a:cubicBezTo>
                      <a:pt x="44" y="33"/>
                      <a:pt x="41" y="31"/>
                      <a:pt x="38" y="30"/>
                    </a:cubicBezTo>
                    <a:cubicBezTo>
                      <a:pt x="32" y="27"/>
                      <a:pt x="27" y="23"/>
                      <a:pt x="26" y="16"/>
                    </a:cubicBezTo>
                    <a:cubicBezTo>
                      <a:pt x="25" y="13"/>
                      <a:pt x="24" y="10"/>
                      <a:pt x="23" y="7"/>
                    </a:cubicBezTo>
                    <a:cubicBezTo>
                      <a:pt x="22" y="4"/>
                      <a:pt x="21" y="2"/>
                      <a:pt x="19" y="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2" y="50"/>
                      <a:pt x="52" y="50"/>
                      <a:pt x="52" y="50"/>
                    </a:cubicBezTo>
                    <a:lnTo>
                      <a:pt x="52" y="5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488"/>
              <p:cNvSpPr>
                <a:spLocks/>
              </p:cNvSpPr>
              <p:nvPr/>
            </p:nvSpPr>
            <p:spPr bwMode="auto">
              <a:xfrm>
                <a:off x="4244" y="2625"/>
                <a:ext cx="293" cy="224"/>
              </a:xfrm>
              <a:custGeom>
                <a:avLst/>
                <a:gdLst>
                  <a:gd name="T0" fmla="*/ 26 w 293"/>
                  <a:gd name="T1" fmla="*/ 160 h 224"/>
                  <a:gd name="T2" fmla="*/ 39 w 293"/>
                  <a:gd name="T3" fmla="*/ 173 h 224"/>
                  <a:gd name="T4" fmla="*/ 43 w 293"/>
                  <a:gd name="T5" fmla="*/ 189 h 224"/>
                  <a:gd name="T6" fmla="*/ 47 w 293"/>
                  <a:gd name="T7" fmla="*/ 189 h 224"/>
                  <a:gd name="T8" fmla="*/ 53 w 293"/>
                  <a:gd name="T9" fmla="*/ 201 h 224"/>
                  <a:gd name="T10" fmla="*/ 59 w 293"/>
                  <a:gd name="T11" fmla="*/ 205 h 224"/>
                  <a:gd name="T12" fmla="*/ 69 w 293"/>
                  <a:gd name="T13" fmla="*/ 205 h 224"/>
                  <a:gd name="T14" fmla="*/ 80 w 293"/>
                  <a:gd name="T15" fmla="*/ 205 h 224"/>
                  <a:gd name="T16" fmla="*/ 98 w 293"/>
                  <a:gd name="T17" fmla="*/ 222 h 224"/>
                  <a:gd name="T18" fmla="*/ 113 w 293"/>
                  <a:gd name="T19" fmla="*/ 224 h 224"/>
                  <a:gd name="T20" fmla="*/ 123 w 293"/>
                  <a:gd name="T21" fmla="*/ 224 h 224"/>
                  <a:gd name="T22" fmla="*/ 135 w 293"/>
                  <a:gd name="T23" fmla="*/ 214 h 224"/>
                  <a:gd name="T24" fmla="*/ 152 w 293"/>
                  <a:gd name="T25" fmla="*/ 212 h 224"/>
                  <a:gd name="T26" fmla="*/ 160 w 293"/>
                  <a:gd name="T27" fmla="*/ 218 h 224"/>
                  <a:gd name="T28" fmla="*/ 172 w 293"/>
                  <a:gd name="T29" fmla="*/ 218 h 224"/>
                  <a:gd name="T30" fmla="*/ 184 w 293"/>
                  <a:gd name="T31" fmla="*/ 210 h 224"/>
                  <a:gd name="T32" fmla="*/ 197 w 293"/>
                  <a:gd name="T33" fmla="*/ 205 h 224"/>
                  <a:gd name="T34" fmla="*/ 209 w 293"/>
                  <a:gd name="T35" fmla="*/ 195 h 224"/>
                  <a:gd name="T36" fmla="*/ 293 w 293"/>
                  <a:gd name="T37" fmla="*/ 136 h 224"/>
                  <a:gd name="T38" fmla="*/ 211 w 293"/>
                  <a:gd name="T39" fmla="*/ 119 h 224"/>
                  <a:gd name="T40" fmla="*/ 203 w 293"/>
                  <a:gd name="T41" fmla="*/ 113 h 224"/>
                  <a:gd name="T42" fmla="*/ 199 w 293"/>
                  <a:gd name="T43" fmla="*/ 101 h 224"/>
                  <a:gd name="T44" fmla="*/ 189 w 293"/>
                  <a:gd name="T45" fmla="*/ 80 h 224"/>
                  <a:gd name="T46" fmla="*/ 186 w 293"/>
                  <a:gd name="T47" fmla="*/ 76 h 224"/>
                  <a:gd name="T48" fmla="*/ 176 w 293"/>
                  <a:gd name="T49" fmla="*/ 80 h 224"/>
                  <a:gd name="T50" fmla="*/ 166 w 293"/>
                  <a:gd name="T51" fmla="*/ 78 h 224"/>
                  <a:gd name="T52" fmla="*/ 172 w 293"/>
                  <a:gd name="T53" fmla="*/ 68 h 224"/>
                  <a:gd name="T54" fmla="*/ 172 w 293"/>
                  <a:gd name="T55" fmla="*/ 62 h 224"/>
                  <a:gd name="T56" fmla="*/ 174 w 293"/>
                  <a:gd name="T57" fmla="*/ 54 h 224"/>
                  <a:gd name="T58" fmla="*/ 180 w 293"/>
                  <a:gd name="T59" fmla="*/ 51 h 224"/>
                  <a:gd name="T60" fmla="*/ 170 w 293"/>
                  <a:gd name="T61" fmla="*/ 43 h 224"/>
                  <a:gd name="T62" fmla="*/ 170 w 293"/>
                  <a:gd name="T63" fmla="*/ 39 h 224"/>
                  <a:gd name="T64" fmla="*/ 162 w 293"/>
                  <a:gd name="T65" fmla="*/ 33 h 224"/>
                  <a:gd name="T66" fmla="*/ 150 w 293"/>
                  <a:gd name="T67" fmla="*/ 23 h 224"/>
                  <a:gd name="T68" fmla="*/ 147 w 293"/>
                  <a:gd name="T69" fmla="*/ 21 h 224"/>
                  <a:gd name="T70" fmla="*/ 137 w 293"/>
                  <a:gd name="T71" fmla="*/ 19 h 224"/>
                  <a:gd name="T72" fmla="*/ 129 w 293"/>
                  <a:gd name="T73" fmla="*/ 10 h 224"/>
                  <a:gd name="T74" fmla="*/ 123 w 293"/>
                  <a:gd name="T75" fmla="*/ 8 h 224"/>
                  <a:gd name="T76" fmla="*/ 113 w 293"/>
                  <a:gd name="T77" fmla="*/ 4 h 224"/>
                  <a:gd name="T78" fmla="*/ 106 w 293"/>
                  <a:gd name="T79" fmla="*/ 4 h 224"/>
                  <a:gd name="T80" fmla="*/ 100 w 293"/>
                  <a:gd name="T81" fmla="*/ 4 h 224"/>
                  <a:gd name="T82" fmla="*/ 94 w 293"/>
                  <a:gd name="T83" fmla="*/ 6 h 224"/>
                  <a:gd name="T84" fmla="*/ 82 w 293"/>
                  <a:gd name="T85" fmla="*/ 0 h 224"/>
                  <a:gd name="T86" fmla="*/ 74 w 293"/>
                  <a:gd name="T87" fmla="*/ 12 h 224"/>
                  <a:gd name="T88" fmla="*/ 65 w 293"/>
                  <a:gd name="T89" fmla="*/ 12 h 224"/>
                  <a:gd name="T90" fmla="*/ 63 w 293"/>
                  <a:gd name="T91" fmla="*/ 25 h 224"/>
                  <a:gd name="T92" fmla="*/ 51 w 293"/>
                  <a:gd name="T93" fmla="*/ 41 h 224"/>
                  <a:gd name="T94" fmla="*/ 45 w 293"/>
                  <a:gd name="T95" fmla="*/ 58 h 224"/>
                  <a:gd name="T96" fmla="*/ 35 w 293"/>
                  <a:gd name="T97" fmla="*/ 80 h 224"/>
                  <a:gd name="T98" fmla="*/ 24 w 293"/>
                  <a:gd name="T99" fmla="*/ 88 h 224"/>
                  <a:gd name="T100" fmla="*/ 24 w 293"/>
                  <a:gd name="T101" fmla="*/ 97 h 224"/>
                  <a:gd name="T102" fmla="*/ 20 w 293"/>
                  <a:gd name="T103" fmla="*/ 119 h 224"/>
                  <a:gd name="T104" fmla="*/ 12 w 293"/>
                  <a:gd name="T105" fmla="*/ 127 h 224"/>
                  <a:gd name="T106" fmla="*/ 6 w 293"/>
                  <a:gd name="T107" fmla="*/ 130 h 224"/>
                  <a:gd name="T108" fmla="*/ 0 w 293"/>
                  <a:gd name="T109" fmla="*/ 138 h 224"/>
                  <a:gd name="T110" fmla="*/ 12 w 293"/>
                  <a:gd name="T111" fmla="*/ 142 h 224"/>
                  <a:gd name="T112" fmla="*/ 22 w 293"/>
                  <a:gd name="T113" fmla="*/ 156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3" h="224">
                    <a:moveTo>
                      <a:pt x="22" y="156"/>
                    </a:moveTo>
                    <a:lnTo>
                      <a:pt x="26" y="160"/>
                    </a:lnTo>
                    <a:lnTo>
                      <a:pt x="30" y="162"/>
                    </a:lnTo>
                    <a:lnTo>
                      <a:pt x="39" y="173"/>
                    </a:lnTo>
                    <a:lnTo>
                      <a:pt x="39" y="179"/>
                    </a:lnTo>
                    <a:lnTo>
                      <a:pt x="43" y="189"/>
                    </a:lnTo>
                    <a:lnTo>
                      <a:pt x="45" y="187"/>
                    </a:lnTo>
                    <a:lnTo>
                      <a:pt x="47" y="189"/>
                    </a:lnTo>
                    <a:lnTo>
                      <a:pt x="53" y="189"/>
                    </a:lnTo>
                    <a:lnTo>
                      <a:pt x="53" y="201"/>
                    </a:lnTo>
                    <a:lnTo>
                      <a:pt x="57" y="205"/>
                    </a:lnTo>
                    <a:lnTo>
                      <a:pt x="59" y="205"/>
                    </a:lnTo>
                    <a:lnTo>
                      <a:pt x="65" y="203"/>
                    </a:lnTo>
                    <a:lnTo>
                      <a:pt x="69" y="205"/>
                    </a:lnTo>
                    <a:lnTo>
                      <a:pt x="76" y="205"/>
                    </a:lnTo>
                    <a:lnTo>
                      <a:pt x="80" y="205"/>
                    </a:lnTo>
                    <a:lnTo>
                      <a:pt x="92" y="216"/>
                    </a:lnTo>
                    <a:lnTo>
                      <a:pt x="98" y="222"/>
                    </a:lnTo>
                    <a:lnTo>
                      <a:pt x="106" y="222"/>
                    </a:lnTo>
                    <a:lnTo>
                      <a:pt x="113" y="224"/>
                    </a:lnTo>
                    <a:lnTo>
                      <a:pt x="117" y="222"/>
                    </a:lnTo>
                    <a:lnTo>
                      <a:pt x="123" y="224"/>
                    </a:lnTo>
                    <a:lnTo>
                      <a:pt x="127" y="224"/>
                    </a:lnTo>
                    <a:lnTo>
                      <a:pt x="135" y="214"/>
                    </a:lnTo>
                    <a:lnTo>
                      <a:pt x="141" y="212"/>
                    </a:lnTo>
                    <a:lnTo>
                      <a:pt x="152" y="212"/>
                    </a:lnTo>
                    <a:lnTo>
                      <a:pt x="158" y="212"/>
                    </a:lnTo>
                    <a:lnTo>
                      <a:pt x="160" y="218"/>
                    </a:lnTo>
                    <a:lnTo>
                      <a:pt x="166" y="218"/>
                    </a:lnTo>
                    <a:lnTo>
                      <a:pt x="172" y="218"/>
                    </a:lnTo>
                    <a:lnTo>
                      <a:pt x="176" y="212"/>
                    </a:lnTo>
                    <a:lnTo>
                      <a:pt x="184" y="210"/>
                    </a:lnTo>
                    <a:lnTo>
                      <a:pt x="186" y="210"/>
                    </a:lnTo>
                    <a:lnTo>
                      <a:pt x="197" y="205"/>
                    </a:lnTo>
                    <a:lnTo>
                      <a:pt x="199" y="201"/>
                    </a:lnTo>
                    <a:lnTo>
                      <a:pt x="209" y="195"/>
                    </a:lnTo>
                    <a:lnTo>
                      <a:pt x="234" y="195"/>
                    </a:lnTo>
                    <a:lnTo>
                      <a:pt x="293" y="136"/>
                    </a:lnTo>
                    <a:lnTo>
                      <a:pt x="269" y="136"/>
                    </a:lnTo>
                    <a:lnTo>
                      <a:pt x="211" y="119"/>
                    </a:lnTo>
                    <a:lnTo>
                      <a:pt x="207" y="115"/>
                    </a:lnTo>
                    <a:lnTo>
                      <a:pt x="203" y="113"/>
                    </a:lnTo>
                    <a:lnTo>
                      <a:pt x="197" y="107"/>
                    </a:lnTo>
                    <a:lnTo>
                      <a:pt x="199" y="101"/>
                    </a:lnTo>
                    <a:lnTo>
                      <a:pt x="195" y="99"/>
                    </a:lnTo>
                    <a:lnTo>
                      <a:pt x="189" y="80"/>
                    </a:lnTo>
                    <a:lnTo>
                      <a:pt x="189" y="78"/>
                    </a:lnTo>
                    <a:lnTo>
                      <a:pt x="186" y="76"/>
                    </a:lnTo>
                    <a:lnTo>
                      <a:pt x="182" y="76"/>
                    </a:lnTo>
                    <a:lnTo>
                      <a:pt x="176" y="80"/>
                    </a:lnTo>
                    <a:lnTo>
                      <a:pt x="170" y="80"/>
                    </a:lnTo>
                    <a:lnTo>
                      <a:pt x="166" y="78"/>
                    </a:lnTo>
                    <a:lnTo>
                      <a:pt x="170" y="74"/>
                    </a:lnTo>
                    <a:lnTo>
                      <a:pt x="172" y="68"/>
                    </a:lnTo>
                    <a:lnTo>
                      <a:pt x="172" y="66"/>
                    </a:lnTo>
                    <a:lnTo>
                      <a:pt x="172" y="62"/>
                    </a:lnTo>
                    <a:lnTo>
                      <a:pt x="172" y="58"/>
                    </a:lnTo>
                    <a:lnTo>
                      <a:pt x="174" y="54"/>
                    </a:lnTo>
                    <a:lnTo>
                      <a:pt x="182" y="51"/>
                    </a:lnTo>
                    <a:lnTo>
                      <a:pt x="180" y="51"/>
                    </a:lnTo>
                    <a:lnTo>
                      <a:pt x="172" y="45"/>
                    </a:lnTo>
                    <a:lnTo>
                      <a:pt x="170" y="43"/>
                    </a:lnTo>
                    <a:lnTo>
                      <a:pt x="170" y="41"/>
                    </a:lnTo>
                    <a:lnTo>
                      <a:pt x="170" y="39"/>
                    </a:lnTo>
                    <a:lnTo>
                      <a:pt x="164" y="33"/>
                    </a:lnTo>
                    <a:lnTo>
                      <a:pt x="162" y="33"/>
                    </a:lnTo>
                    <a:lnTo>
                      <a:pt x="156" y="27"/>
                    </a:lnTo>
                    <a:lnTo>
                      <a:pt x="150" y="23"/>
                    </a:lnTo>
                    <a:lnTo>
                      <a:pt x="147" y="23"/>
                    </a:lnTo>
                    <a:lnTo>
                      <a:pt x="147" y="21"/>
                    </a:lnTo>
                    <a:lnTo>
                      <a:pt x="141" y="21"/>
                    </a:lnTo>
                    <a:lnTo>
                      <a:pt x="137" y="19"/>
                    </a:lnTo>
                    <a:lnTo>
                      <a:pt x="131" y="12"/>
                    </a:lnTo>
                    <a:lnTo>
                      <a:pt x="129" y="10"/>
                    </a:lnTo>
                    <a:lnTo>
                      <a:pt x="125" y="8"/>
                    </a:lnTo>
                    <a:lnTo>
                      <a:pt x="123" y="8"/>
                    </a:lnTo>
                    <a:lnTo>
                      <a:pt x="117" y="8"/>
                    </a:lnTo>
                    <a:lnTo>
                      <a:pt x="113" y="4"/>
                    </a:lnTo>
                    <a:lnTo>
                      <a:pt x="108" y="4"/>
                    </a:lnTo>
                    <a:lnTo>
                      <a:pt x="106" y="4"/>
                    </a:lnTo>
                    <a:lnTo>
                      <a:pt x="104" y="4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4" y="6"/>
                    </a:lnTo>
                    <a:lnTo>
                      <a:pt x="84" y="4"/>
                    </a:lnTo>
                    <a:lnTo>
                      <a:pt x="82" y="0"/>
                    </a:lnTo>
                    <a:lnTo>
                      <a:pt x="78" y="10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65" y="12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55" y="39"/>
                    </a:lnTo>
                    <a:lnTo>
                      <a:pt x="51" y="41"/>
                    </a:lnTo>
                    <a:lnTo>
                      <a:pt x="49" y="49"/>
                    </a:lnTo>
                    <a:lnTo>
                      <a:pt x="45" y="58"/>
                    </a:lnTo>
                    <a:lnTo>
                      <a:pt x="39" y="58"/>
                    </a:lnTo>
                    <a:lnTo>
                      <a:pt x="35" y="80"/>
                    </a:lnTo>
                    <a:lnTo>
                      <a:pt x="28" y="82"/>
                    </a:lnTo>
                    <a:lnTo>
                      <a:pt x="24" y="88"/>
                    </a:lnTo>
                    <a:lnTo>
                      <a:pt x="24" y="93"/>
                    </a:lnTo>
                    <a:lnTo>
                      <a:pt x="24" y="97"/>
                    </a:lnTo>
                    <a:lnTo>
                      <a:pt x="20" y="107"/>
                    </a:lnTo>
                    <a:lnTo>
                      <a:pt x="20" y="119"/>
                    </a:lnTo>
                    <a:lnTo>
                      <a:pt x="16" y="130"/>
                    </a:lnTo>
                    <a:lnTo>
                      <a:pt x="12" y="127"/>
                    </a:lnTo>
                    <a:lnTo>
                      <a:pt x="8" y="130"/>
                    </a:lnTo>
                    <a:lnTo>
                      <a:pt x="6" y="130"/>
                    </a:lnTo>
                    <a:lnTo>
                      <a:pt x="2" y="132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12" y="142"/>
                    </a:lnTo>
                    <a:lnTo>
                      <a:pt x="16" y="148"/>
                    </a:lnTo>
                    <a:lnTo>
                      <a:pt x="22" y="156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489"/>
              <p:cNvSpPr>
                <a:spLocks/>
              </p:cNvSpPr>
              <p:nvPr/>
            </p:nvSpPr>
            <p:spPr bwMode="auto">
              <a:xfrm>
                <a:off x="4244" y="2625"/>
                <a:ext cx="293" cy="224"/>
              </a:xfrm>
              <a:custGeom>
                <a:avLst/>
                <a:gdLst>
                  <a:gd name="T0" fmla="*/ 26 w 293"/>
                  <a:gd name="T1" fmla="*/ 160 h 224"/>
                  <a:gd name="T2" fmla="*/ 39 w 293"/>
                  <a:gd name="T3" fmla="*/ 173 h 224"/>
                  <a:gd name="T4" fmla="*/ 43 w 293"/>
                  <a:gd name="T5" fmla="*/ 189 h 224"/>
                  <a:gd name="T6" fmla="*/ 47 w 293"/>
                  <a:gd name="T7" fmla="*/ 189 h 224"/>
                  <a:gd name="T8" fmla="*/ 53 w 293"/>
                  <a:gd name="T9" fmla="*/ 201 h 224"/>
                  <a:gd name="T10" fmla="*/ 59 w 293"/>
                  <a:gd name="T11" fmla="*/ 205 h 224"/>
                  <a:gd name="T12" fmla="*/ 69 w 293"/>
                  <a:gd name="T13" fmla="*/ 205 h 224"/>
                  <a:gd name="T14" fmla="*/ 80 w 293"/>
                  <a:gd name="T15" fmla="*/ 205 h 224"/>
                  <a:gd name="T16" fmla="*/ 98 w 293"/>
                  <a:gd name="T17" fmla="*/ 222 h 224"/>
                  <a:gd name="T18" fmla="*/ 113 w 293"/>
                  <a:gd name="T19" fmla="*/ 224 h 224"/>
                  <a:gd name="T20" fmla="*/ 123 w 293"/>
                  <a:gd name="T21" fmla="*/ 224 h 224"/>
                  <a:gd name="T22" fmla="*/ 135 w 293"/>
                  <a:gd name="T23" fmla="*/ 214 h 224"/>
                  <a:gd name="T24" fmla="*/ 152 w 293"/>
                  <a:gd name="T25" fmla="*/ 212 h 224"/>
                  <a:gd name="T26" fmla="*/ 160 w 293"/>
                  <a:gd name="T27" fmla="*/ 218 h 224"/>
                  <a:gd name="T28" fmla="*/ 172 w 293"/>
                  <a:gd name="T29" fmla="*/ 218 h 224"/>
                  <a:gd name="T30" fmla="*/ 184 w 293"/>
                  <a:gd name="T31" fmla="*/ 210 h 224"/>
                  <a:gd name="T32" fmla="*/ 197 w 293"/>
                  <a:gd name="T33" fmla="*/ 205 h 224"/>
                  <a:gd name="T34" fmla="*/ 209 w 293"/>
                  <a:gd name="T35" fmla="*/ 195 h 224"/>
                  <a:gd name="T36" fmla="*/ 293 w 293"/>
                  <a:gd name="T37" fmla="*/ 136 h 224"/>
                  <a:gd name="T38" fmla="*/ 211 w 293"/>
                  <a:gd name="T39" fmla="*/ 119 h 224"/>
                  <a:gd name="T40" fmla="*/ 203 w 293"/>
                  <a:gd name="T41" fmla="*/ 113 h 224"/>
                  <a:gd name="T42" fmla="*/ 199 w 293"/>
                  <a:gd name="T43" fmla="*/ 101 h 224"/>
                  <a:gd name="T44" fmla="*/ 189 w 293"/>
                  <a:gd name="T45" fmla="*/ 80 h 224"/>
                  <a:gd name="T46" fmla="*/ 186 w 293"/>
                  <a:gd name="T47" fmla="*/ 76 h 224"/>
                  <a:gd name="T48" fmla="*/ 176 w 293"/>
                  <a:gd name="T49" fmla="*/ 80 h 224"/>
                  <a:gd name="T50" fmla="*/ 166 w 293"/>
                  <a:gd name="T51" fmla="*/ 78 h 224"/>
                  <a:gd name="T52" fmla="*/ 172 w 293"/>
                  <a:gd name="T53" fmla="*/ 68 h 224"/>
                  <a:gd name="T54" fmla="*/ 172 w 293"/>
                  <a:gd name="T55" fmla="*/ 62 h 224"/>
                  <a:gd name="T56" fmla="*/ 174 w 293"/>
                  <a:gd name="T57" fmla="*/ 54 h 224"/>
                  <a:gd name="T58" fmla="*/ 180 w 293"/>
                  <a:gd name="T59" fmla="*/ 51 h 224"/>
                  <a:gd name="T60" fmla="*/ 170 w 293"/>
                  <a:gd name="T61" fmla="*/ 43 h 224"/>
                  <a:gd name="T62" fmla="*/ 170 w 293"/>
                  <a:gd name="T63" fmla="*/ 39 h 224"/>
                  <a:gd name="T64" fmla="*/ 162 w 293"/>
                  <a:gd name="T65" fmla="*/ 33 h 224"/>
                  <a:gd name="T66" fmla="*/ 150 w 293"/>
                  <a:gd name="T67" fmla="*/ 23 h 224"/>
                  <a:gd name="T68" fmla="*/ 147 w 293"/>
                  <a:gd name="T69" fmla="*/ 21 h 224"/>
                  <a:gd name="T70" fmla="*/ 137 w 293"/>
                  <a:gd name="T71" fmla="*/ 19 h 224"/>
                  <a:gd name="T72" fmla="*/ 129 w 293"/>
                  <a:gd name="T73" fmla="*/ 10 h 224"/>
                  <a:gd name="T74" fmla="*/ 123 w 293"/>
                  <a:gd name="T75" fmla="*/ 8 h 224"/>
                  <a:gd name="T76" fmla="*/ 113 w 293"/>
                  <a:gd name="T77" fmla="*/ 4 h 224"/>
                  <a:gd name="T78" fmla="*/ 106 w 293"/>
                  <a:gd name="T79" fmla="*/ 4 h 224"/>
                  <a:gd name="T80" fmla="*/ 100 w 293"/>
                  <a:gd name="T81" fmla="*/ 4 h 224"/>
                  <a:gd name="T82" fmla="*/ 94 w 293"/>
                  <a:gd name="T83" fmla="*/ 6 h 224"/>
                  <a:gd name="T84" fmla="*/ 82 w 293"/>
                  <a:gd name="T85" fmla="*/ 0 h 224"/>
                  <a:gd name="T86" fmla="*/ 74 w 293"/>
                  <a:gd name="T87" fmla="*/ 12 h 224"/>
                  <a:gd name="T88" fmla="*/ 65 w 293"/>
                  <a:gd name="T89" fmla="*/ 12 h 224"/>
                  <a:gd name="T90" fmla="*/ 63 w 293"/>
                  <a:gd name="T91" fmla="*/ 25 h 224"/>
                  <a:gd name="T92" fmla="*/ 51 w 293"/>
                  <a:gd name="T93" fmla="*/ 41 h 224"/>
                  <a:gd name="T94" fmla="*/ 45 w 293"/>
                  <a:gd name="T95" fmla="*/ 58 h 224"/>
                  <a:gd name="T96" fmla="*/ 35 w 293"/>
                  <a:gd name="T97" fmla="*/ 80 h 224"/>
                  <a:gd name="T98" fmla="*/ 24 w 293"/>
                  <a:gd name="T99" fmla="*/ 88 h 224"/>
                  <a:gd name="T100" fmla="*/ 24 w 293"/>
                  <a:gd name="T101" fmla="*/ 97 h 224"/>
                  <a:gd name="T102" fmla="*/ 20 w 293"/>
                  <a:gd name="T103" fmla="*/ 119 h 224"/>
                  <a:gd name="T104" fmla="*/ 12 w 293"/>
                  <a:gd name="T105" fmla="*/ 127 h 224"/>
                  <a:gd name="T106" fmla="*/ 6 w 293"/>
                  <a:gd name="T107" fmla="*/ 130 h 224"/>
                  <a:gd name="T108" fmla="*/ 0 w 293"/>
                  <a:gd name="T109" fmla="*/ 138 h 224"/>
                  <a:gd name="T110" fmla="*/ 12 w 293"/>
                  <a:gd name="T111" fmla="*/ 142 h 224"/>
                  <a:gd name="T112" fmla="*/ 22 w 293"/>
                  <a:gd name="T113" fmla="*/ 156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3" h="224">
                    <a:moveTo>
                      <a:pt x="22" y="156"/>
                    </a:moveTo>
                    <a:lnTo>
                      <a:pt x="26" y="160"/>
                    </a:lnTo>
                    <a:lnTo>
                      <a:pt x="30" y="162"/>
                    </a:lnTo>
                    <a:lnTo>
                      <a:pt x="39" y="173"/>
                    </a:lnTo>
                    <a:lnTo>
                      <a:pt x="39" y="179"/>
                    </a:lnTo>
                    <a:lnTo>
                      <a:pt x="43" y="189"/>
                    </a:lnTo>
                    <a:lnTo>
                      <a:pt x="45" y="187"/>
                    </a:lnTo>
                    <a:lnTo>
                      <a:pt x="47" y="189"/>
                    </a:lnTo>
                    <a:lnTo>
                      <a:pt x="53" y="189"/>
                    </a:lnTo>
                    <a:lnTo>
                      <a:pt x="53" y="201"/>
                    </a:lnTo>
                    <a:lnTo>
                      <a:pt x="57" y="205"/>
                    </a:lnTo>
                    <a:lnTo>
                      <a:pt x="59" y="205"/>
                    </a:lnTo>
                    <a:lnTo>
                      <a:pt x="65" y="203"/>
                    </a:lnTo>
                    <a:lnTo>
                      <a:pt x="69" y="205"/>
                    </a:lnTo>
                    <a:lnTo>
                      <a:pt x="76" y="205"/>
                    </a:lnTo>
                    <a:lnTo>
                      <a:pt x="80" y="205"/>
                    </a:lnTo>
                    <a:lnTo>
                      <a:pt x="92" y="216"/>
                    </a:lnTo>
                    <a:lnTo>
                      <a:pt x="98" y="222"/>
                    </a:lnTo>
                    <a:lnTo>
                      <a:pt x="106" y="222"/>
                    </a:lnTo>
                    <a:lnTo>
                      <a:pt x="113" y="224"/>
                    </a:lnTo>
                    <a:lnTo>
                      <a:pt x="117" y="222"/>
                    </a:lnTo>
                    <a:lnTo>
                      <a:pt x="123" y="224"/>
                    </a:lnTo>
                    <a:lnTo>
                      <a:pt x="127" y="224"/>
                    </a:lnTo>
                    <a:lnTo>
                      <a:pt x="135" y="214"/>
                    </a:lnTo>
                    <a:lnTo>
                      <a:pt x="141" y="212"/>
                    </a:lnTo>
                    <a:lnTo>
                      <a:pt x="152" y="212"/>
                    </a:lnTo>
                    <a:lnTo>
                      <a:pt x="158" y="212"/>
                    </a:lnTo>
                    <a:lnTo>
                      <a:pt x="160" y="218"/>
                    </a:lnTo>
                    <a:lnTo>
                      <a:pt x="166" y="218"/>
                    </a:lnTo>
                    <a:lnTo>
                      <a:pt x="172" y="218"/>
                    </a:lnTo>
                    <a:lnTo>
                      <a:pt x="176" y="212"/>
                    </a:lnTo>
                    <a:lnTo>
                      <a:pt x="184" y="210"/>
                    </a:lnTo>
                    <a:lnTo>
                      <a:pt x="186" y="210"/>
                    </a:lnTo>
                    <a:lnTo>
                      <a:pt x="197" y="205"/>
                    </a:lnTo>
                    <a:lnTo>
                      <a:pt x="199" y="201"/>
                    </a:lnTo>
                    <a:lnTo>
                      <a:pt x="209" y="195"/>
                    </a:lnTo>
                    <a:lnTo>
                      <a:pt x="234" y="195"/>
                    </a:lnTo>
                    <a:lnTo>
                      <a:pt x="293" y="136"/>
                    </a:lnTo>
                    <a:lnTo>
                      <a:pt x="269" y="136"/>
                    </a:lnTo>
                    <a:lnTo>
                      <a:pt x="211" y="119"/>
                    </a:lnTo>
                    <a:lnTo>
                      <a:pt x="207" y="115"/>
                    </a:lnTo>
                    <a:lnTo>
                      <a:pt x="203" y="113"/>
                    </a:lnTo>
                    <a:lnTo>
                      <a:pt x="197" y="107"/>
                    </a:lnTo>
                    <a:lnTo>
                      <a:pt x="199" y="101"/>
                    </a:lnTo>
                    <a:lnTo>
                      <a:pt x="195" y="99"/>
                    </a:lnTo>
                    <a:lnTo>
                      <a:pt x="189" y="80"/>
                    </a:lnTo>
                    <a:lnTo>
                      <a:pt x="189" y="78"/>
                    </a:lnTo>
                    <a:lnTo>
                      <a:pt x="186" y="76"/>
                    </a:lnTo>
                    <a:lnTo>
                      <a:pt x="182" y="76"/>
                    </a:lnTo>
                    <a:lnTo>
                      <a:pt x="176" y="80"/>
                    </a:lnTo>
                    <a:lnTo>
                      <a:pt x="170" y="80"/>
                    </a:lnTo>
                    <a:lnTo>
                      <a:pt x="166" y="78"/>
                    </a:lnTo>
                    <a:lnTo>
                      <a:pt x="170" y="74"/>
                    </a:lnTo>
                    <a:lnTo>
                      <a:pt x="172" y="68"/>
                    </a:lnTo>
                    <a:lnTo>
                      <a:pt x="172" y="66"/>
                    </a:lnTo>
                    <a:lnTo>
                      <a:pt x="172" y="62"/>
                    </a:lnTo>
                    <a:lnTo>
                      <a:pt x="172" y="58"/>
                    </a:lnTo>
                    <a:lnTo>
                      <a:pt x="174" y="54"/>
                    </a:lnTo>
                    <a:lnTo>
                      <a:pt x="182" y="51"/>
                    </a:lnTo>
                    <a:lnTo>
                      <a:pt x="180" y="51"/>
                    </a:lnTo>
                    <a:lnTo>
                      <a:pt x="172" y="45"/>
                    </a:lnTo>
                    <a:lnTo>
                      <a:pt x="170" y="43"/>
                    </a:lnTo>
                    <a:lnTo>
                      <a:pt x="170" y="41"/>
                    </a:lnTo>
                    <a:lnTo>
                      <a:pt x="170" y="39"/>
                    </a:lnTo>
                    <a:lnTo>
                      <a:pt x="164" y="33"/>
                    </a:lnTo>
                    <a:lnTo>
                      <a:pt x="162" y="33"/>
                    </a:lnTo>
                    <a:lnTo>
                      <a:pt x="156" y="27"/>
                    </a:lnTo>
                    <a:lnTo>
                      <a:pt x="150" y="23"/>
                    </a:lnTo>
                    <a:lnTo>
                      <a:pt x="147" y="23"/>
                    </a:lnTo>
                    <a:lnTo>
                      <a:pt x="147" y="21"/>
                    </a:lnTo>
                    <a:lnTo>
                      <a:pt x="141" y="21"/>
                    </a:lnTo>
                    <a:lnTo>
                      <a:pt x="137" y="19"/>
                    </a:lnTo>
                    <a:lnTo>
                      <a:pt x="131" y="12"/>
                    </a:lnTo>
                    <a:lnTo>
                      <a:pt x="129" y="10"/>
                    </a:lnTo>
                    <a:lnTo>
                      <a:pt x="125" y="8"/>
                    </a:lnTo>
                    <a:lnTo>
                      <a:pt x="123" y="8"/>
                    </a:lnTo>
                    <a:lnTo>
                      <a:pt x="117" y="8"/>
                    </a:lnTo>
                    <a:lnTo>
                      <a:pt x="113" y="4"/>
                    </a:lnTo>
                    <a:lnTo>
                      <a:pt x="108" y="4"/>
                    </a:lnTo>
                    <a:lnTo>
                      <a:pt x="106" y="4"/>
                    </a:lnTo>
                    <a:lnTo>
                      <a:pt x="104" y="4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4" y="6"/>
                    </a:lnTo>
                    <a:lnTo>
                      <a:pt x="84" y="4"/>
                    </a:lnTo>
                    <a:lnTo>
                      <a:pt x="82" y="0"/>
                    </a:lnTo>
                    <a:lnTo>
                      <a:pt x="78" y="10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65" y="12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55" y="39"/>
                    </a:lnTo>
                    <a:lnTo>
                      <a:pt x="51" y="41"/>
                    </a:lnTo>
                    <a:lnTo>
                      <a:pt x="49" y="49"/>
                    </a:lnTo>
                    <a:lnTo>
                      <a:pt x="45" y="58"/>
                    </a:lnTo>
                    <a:lnTo>
                      <a:pt x="39" y="58"/>
                    </a:lnTo>
                    <a:lnTo>
                      <a:pt x="35" y="80"/>
                    </a:lnTo>
                    <a:lnTo>
                      <a:pt x="28" y="82"/>
                    </a:lnTo>
                    <a:lnTo>
                      <a:pt x="24" y="88"/>
                    </a:lnTo>
                    <a:lnTo>
                      <a:pt x="24" y="93"/>
                    </a:lnTo>
                    <a:lnTo>
                      <a:pt x="24" y="97"/>
                    </a:lnTo>
                    <a:lnTo>
                      <a:pt x="20" y="107"/>
                    </a:lnTo>
                    <a:lnTo>
                      <a:pt x="20" y="119"/>
                    </a:lnTo>
                    <a:lnTo>
                      <a:pt x="16" y="130"/>
                    </a:lnTo>
                    <a:lnTo>
                      <a:pt x="12" y="127"/>
                    </a:lnTo>
                    <a:lnTo>
                      <a:pt x="8" y="130"/>
                    </a:lnTo>
                    <a:lnTo>
                      <a:pt x="6" y="130"/>
                    </a:lnTo>
                    <a:lnTo>
                      <a:pt x="2" y="132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12" y="142"/>
                    </a:lnTo>
                    <a:lnTo>
                      <a:pt x="16" y="148"/>
                    </a:lnTo>
                    <a:lnTo>
                      <a:pt x="22" y="15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490"/>
              <p:cNvSpPr>
                <a:spLocks noEditPoints="1"/>
              </p:cNvSpPr>
              <p:nvPr/>
            </p:nvSpPr>
            <p:spPr bwMode="auto">
              <a:xfrm>
                <a:off x="4172" y="2837"/>
                <a:ext cx="115" cy="109"/>
              </a:xfrm>
              <a:custGeom>
                <a:avLst/>
                <a:gdLst>
                  <a:gd name="T0" fmla="*/ 35 w 56"/>
                  <a:gd name="T1" fmla="*/ 28 h 53"/>
                  <a:gd name="T2" fmla="*/ 35 w 56"/>
                  <a:gd name="T3" fmla="*/ 27 h 53"/>
                  <a:gd name="T4" fmla="*/ 36 w 56"/>
                  <a:gd name="T5" fmla="*/ 28 h 53"/>
                  <a:gd name="T6" fmla="*/ 35 w 56"/>
                  <a:gd name="T7" fmla="*/ 28 h 53"/>
                  <a:gd name="T8" fmla="*/ 14 w 56"/>
                  <a:gd name="T9" fmla="*/ 24 h 53"/>
                  <a:gd name="T10" fmla="*/ 14 w 56"/>
                  <a:gd name="T11" fmla="*/ 24 h 53"/>
                  <a:gd name="T12" fmla="*/ 14 w 56"/>
                  <a:gd name="T13" fmla="*/ 23 h 53"/>
                  <a:gd name="T14" fmla="*/ 15 w 56"/>
                  <a:gd name="T15" fmla="*/ 23 h 53"/>
                  <a:gd name="T16" fmla="*/ 14 w 56"/>
                  <a:gd name="T17" fmla="*/ 24 h 53"/>
                  <a:gd name="T18" fmla="*/ 23 w 56"/>
                  <a:gd name="T19" fmla="*/ 46 h 53"/>
                  <a:gd name="T20" fmla="*/ 24 w 56"/>
                  <a:gd name="T21" fmla="*/ 43 h 53"/>
                  <a:gd name="T22" fmla="*/ 26 w 56"/>
                  <a:gd name="T23" fmla="*/ 40 h 53"/>
                  <a:gd name="T24" fmla="*/ 38 w 56"/>
                  <a:gd name="T25" fmla="*/ 39 h 53"/>
                  <a:gd name="T26" fmla="*/ 42 w 56"/>
                  <a:gd name="T27" fmla="*/ 40 h 53"/>
                  <a:gd name="T28" fmla="*/ 42 w 56"/>
                  <a:gd name="T29" fmla="*/ 40 h 53"/>
                  <a:gd name="T30" fmla="*/ 44 w 56"/>
                  <a:gd name="T31" fmla="*/ 38 h 53"/>
                  <a:gd name="T32" fmla="*/ 47 w 56"/>
                  <a:gd name="T33" fmla="*/ 32 h 53"/>
                  <a:gd name="T34" fmla="*/ 49 w 56"/>
                  <a:gd name="T35" fmla="*/ 28 h 53"/>
                  <a:gd name="T36" fmla="*/ 53 w 56"/>
                  <a:gd name="T37" fmla="*/ 28 h 53"/>
                  <a:gd name="T38" fmla="*/ 54 w 56"/>
                  <a:gd name="T39" fmla="*/ 25 h 53"/>
                  <a:gd name="T40" fmla="*/ 56 w 56"/>
                  <a:gd name="T41" fmla="*/ 20 h 53"/>
                  <a:gd name="T42" fmla="*/ 52 w 56"/>
                  <a:gd name="T43" fmla="*/ 15 h 53"/>
                  <a:gd name="T44" fmla="*/ 49 w 56"/>
                  <a:gd name="T45" fmla="*/ 10 h 53"/>
                  <a:gd name="T46" fmla="*/ 47 w 56"/>
                  <a:gd name="T47" fmla="*/ 4 h 53"/>
                  <a:gd name="T48" fmla="*/ 45 w 56"/>
                  <a:gd name="T49" fmla="*/ 0 h 53"/>
                  <a:gd name="T50" fmla="*/ 44 w 56"/>
                  <a:gd name="T51" fmla="*/ 0 h 53"/>
                  <a:gd name="T52" fmla="*/ 41 w 56"/>
                  <a:gd name="T53" fmla="*/ 3 h 53"/>
                  <a:gd name="T54" fmla="*/ 36 w 56"/>
                  <a:gd name="T55" fmla="*/ 3 h 53"/>
                  <a:gd name="T56" fmla="*/ 32 w 56"/>
                  <a:gd name="T57" fmla="*/ 4 h 53"/>
                  <a:gd name="T58" fmla="*/ 28 w 56"/>
                  <a:gd name="T59" fmla="*/ 5 h 53"/>
                  <a:gd name="T60" fmla="*/ 27 w 56"/>
                  <a:gd name="T61" fmla="*/ 6 h 53"/>
                  <a:gd name="T62" fmla="*/ 23 w 56"/>
                  <a:gd name="T63" fmla="*/ 6 h 53"/>
                  <a:gd name="T64" fmla="*/ 23 w 56"/>
                  <a:gd name="T65" fmla="*/ 5 h 53"/>
                  <a:gd name="T66" fmla="*/ 21 w 56"/>
                  <a:gd name="T67" fmla="*/ 5 h 53"/>
                  <a:gd name="T68" fmla="*/ 16 w 56"/>
                  <a:gd name="T69" fmla="*/ 3 h 53"/>
                  <a:gd name="T70" fmla="*/ 15 w 56"/>
                  <a:gd name="T71" fmla="*/ 5 h 53"/>
                  <a:gd name="T72" fmla="*/ 15 w 56"/>
                  <a:gd name="T73" fmla="*/ 7 h 53"/>
                  <a:gd name="T74" fmla="*/ 13 w 56"/>
                  <a:gd name="T75" fmla="*/ 10 h 53"/>
                  <a:gd name="T76" fmla="*/ 13 w 56"/>
                  <a:gd name="T77" fmla="*/ 16 h 53"/>
                  <a:gd name="T78" fmla="*/ 15 w 56"/>
                  <a:gd name="T79" fmla="*/ 20 h 53"/>
                  <a:gd name="T80" fmla="*/ 11 w 56"/>
                  <a:gd name="T81" fmla="*/ 28 h 53"/>
                  <a:gd name="T82" fmla="*/ 8 w 56"/>
                  <a:gd name="T83" fmla="*/ 32 h 53"/>
                  <a:gd name="T84" fmla="*/ 3 w 56"/>
                  <a:gd name="T85" fmla="*/ 40 h 53"/>
                  <a:gd name="T86" fmla="*/ 1 w 56"/>
                  <a:gd name="T87" fmla="*/ 48 h 53"/>
                  <a:gd name="T88" fmla="*/ 0 w 56"/>
                  <a:gd name="T89" fmla="*/ 53 h 53"/>
                  <a:gd name="T90" fmla="*/ 0 w 56"/>
                  <a:gd name="T91" fmla="*/ 53 h 53"/>
                  <a:gd name="T92" fmla="*/ 3 w 56"/>
                  <a:gd name="T93" fmla="*/ 53 h 53"/>
                  <a:gd name="T94" fmla="*/ 4 w 56"/>
                  <a:gd name="T95" fmla="*/ 52 h 53"/>
                  <a:gd name="T96" fmla="*/ 6 w 56"/>
                  <a:gd name="T97" fmla="*/ 53 h 53"/>
                  <a:gd name="T98" fmla="*/ 8 w 56"/>
                  <a:gd name="T99" fmla="*/ 53 h 53"/>
                  <a:gd name="T100" fmla="*/ 8 w 56"/>
                  <a:gd name="T101" fmla="*/ 51 h 53"/>
                  <a:gd name="T102" fmla="*/ 10 w 56"/>
                  <a:gd name="T103" fmla="*/ 51 h 53"/>
                  <a:gd name="T104" fmla="*/ 11 w 56"/>
                  <a:gd name="T105" fmla="*/ 50 h 53"/>
                  <a:gd name="T106" fmla="*/ 13 w 56"/>
                  <a:gd name="T107" fmla="*/ 50 h 53"/>
                  <a:gd name="T108" fmla="*/ 23 w 56"/>
                  <a:gd name="T109" fmla="*/ 50 h 53"/>
                  <a:gd name="T110" fmla="*/ 23 w 56"/>
                  <a:gd name="T111" fmla="*/ 50 h 53"/>
                  <a:gd name="T112" fmla="*/ 23 w 56"/>
                  <a:gd name="T113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" h="53">
                    <a:moveTo>
                      <a:pt x="35" y="28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8"/>
                      <a:pt x="36" y="28"/>
                      <a:pt x="36" y="28"/>
                    </a:cubicBezTo>
                    <a:lnTo>
                      <a:pt x="35" y="28"/>
                    </a:lnTo>
                    <a:close/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lnTo>
                      <a:pt x="14" y="24"/>
                    </a:lnTo>
                    <a:close/>
                    <a:moveTo>
                      <a:pt x="23" y="46"/>
                    </a:moveTo>
                    <a:cubicBezTo>
                      <a:pt x="23" y="45"/>
                      <a:pt x="24" y="44"/>
                      <a:pt x="24" y="43"/>
                    </a:cubicBezTo>
                    <a:cubicBezTo>
                      <a:pt x="25" y="42"/>
                      <a:pt x="26" y="41"/>
                      <a:pt x="26" y="40"/>
                    </a:cubicBezTo>
                    <a:cubicBezTo>
                      <a:pt x="30" y="40"/>
                      <a:pt x="34" y="39"/>
                      <a:pt x="38" y="39"/>
                    </a:cubicBezTo>
                    <a:cubicBezTo>
                      <a:pt x="39" y="39"/>
                      <a:pt x="41" y="39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5"/>
                      <a:pt x="27" y="6"/>
                    </a:cubicBezTo>
                    <a:cubicBezTo>
                      <a:pt x="27" y="7"/>
                      <a:pt x="23" y="6"/>
                      <a:pt x="23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lnTo>
                      <a:pt x="23" y="4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491"/>
              <p:cNvSpPr>
                <a:spLocks noEditPoints="1"/>
              </p:cNvSpPr>
              <p:nvPr/>
            </p:nvSpPr>
            <p:spPr bwMode="auto">
              <a:xfrm>
                <a:off x="4172" y="2837"/>
                <a:ext cx="115" cy="109"/>
              </a:xfrm>
              <a:custGeom>
                <a:avLst/>
                <a:gdLst>
                  <a:gd name="T0" fmla="*/ 35 w 56"/>
                  <a:gd name="T1" fmla="*/ 28 h 53"/>
                  <a:gd name="T2" fmla="*/ 35 w 56"/>
                  <a:gd name="T3" fmla="*/ 27 h 53"/>
                  <a:gd name="T4" fmla="*/ 36 w 56"/>
                  <a:gd name="T5" fmla="*/ 28 h 53"/>
                  <a:gd name="T6" fmla="*/ 35 w 56"/>
                  <a:gd name="T7" fmla="*/ 28 h 53"/>
                  <a:gd name="T8" fmla="*/ 14 w 56"/>
                  <a:gd name="T9" fmla="*/ 24 h 53"/>
                  <a:gd name="T10" fmla="*/ 14 w 56"/>
                  <a:gd name="T11" fmla="*/ 24 h 53"/>
                  <a:gd name="T12" fmla="*/ 14 w 56"/>
                  <a:gd name="T13" fmla="*/ 23 h 53"/>
                  <a:gd name="T14" fmla="*/ 15 w 56"/>
                  <a:gd name="T15" fmla="*/ 23 h 53"/>
                  <a:gd name="T16" fmla="*/ 14 w 56"/>
                  <a:gd name="T17" fmla="*/ 24 h 53"/>
                  <a:gd name="T18" fmla="*/ 23 w 56"/>
                  <a:gd name="T19" fmla="*/ 46 h 53"/>
                  <a:gd name="T20" fmla="*/ 24 w 56"/>
                  <a:gd name="T21" fmla="*/ 43 h 53"/>
                  <a:gd name="T22" fmla="*/ 26 w 56"/>
                  <a:gd name="T23" fmla="*/ 40 h 53"/>
                  <a:gd name="T24" fmla="*/ 38 w 56"/>
                  <a:gd name="T25" fmla="*/ 39 h 53"/>
                  <a:gd name="T26" fmla="*/ 42 w 56"/>
                  <a:gd name="T27" fmla="*/ 40 h 53"/>
                  <a:gd name="T28" fmla="*/ 42 w 56"/>
                  <a:gd name="T29" fmla="*/ 40 h 53"/>
                  <a:gd name="T30" fmla="*/ 44 w 56"/>
                  <a:gd name="T31" fmla="*/ 38 h 53"/>
                  <a:gd name="T32" fmla="*/ 47 w 56"/>
                  <a:gd name="T33" fmla="*/ 32 h 53"/>
                  <a:gd name="T34" fmla="*/ 49 w 56"/>
                  <a:gd name="T35" fmla="*/ 28 h 53"/>
                  <a:gd name="T36" fmla="*/ 53 w 56"/>
                  <a:gd name="T37" fmla="*/ 28 h 53"/>
                  <a:gd name="T38" fmla="*/ 54 w 56"/>
                  <a:gd name="T39" fmla="*/ 25 h 53"/>
                  <a:gd name="T40" fmla="*/ 56 w 56"/>
                  <a:gd name="T41" fmla="*/ 20 h 53"/>
                  <a:gd name="T42" fmla="*/ 52 w 56"/>
                  <a:gd name="T43" fmla="*/ 15 h 53"/>
                  <a:gd name="T44" fmla="*/ 49 w 56"/>
                  <a:gd name="T45" fmla="*/ 10 h 53"/>
                  <a:gd name="T46" fmla="*/ 47 w 56"/>
                  <a:gd name="T47" fmla="*/ 4 h 53"/>
                  <a:gd name="T48" fmla="*/ 45 w 56"/>
                  <a:gd name="T49" fmla="*/ 0 h 53"/>
                  <a:gd name="T50" fmla="*/ 44 w 56"/>
                  <a:gd name="T51" fmla="*/ 0 h 53"/>
                  <a:gd name="T52" fmla="*/ 41 w 56"/>
                  <a:gd name="T53" fmla="*/ 3 h 53"/>
                  <a:gd name="T54" fmla="*/ 36 w 56"/>
                  <a:gd name="T55" fmla="*/ 3 h 53"/>
                  <a:gd name="T56" fmla="*/ 32 w 56"/>
                  <a:gd name="T57" fmla="*/ 4 h 53"/>
                  <a:gd name="T58" fmla="*/ 28 w 56"/>
                  <a:gd name="T59" fmla="*/ 5 h 53"/>
                  <a:gd name="T60" fmla="*/ 27 w 56"/>
                  <a:gd name="T61" fmla="*/ 6 h 53"/>
                  <a:gd name="T62" fmla="*/ 23 w 56"/>
                  <a:gd name="T63" fmla="*/ 6 h 53"/>
                  <a:gd name="T64" fmla="*/ 23 w 56"/>
                  <a:gd name="T65" fmla="*/ 5 h 53"/>
                  <a:gd name="T66" fmla="*/ 21 w 56"/>
                  <a:gd name="T67" fmla="*/ 5 h 53"/>
                  <a:gd name="T68" fmla="*/ 16 w 56"/>
                  <a:gd name="T69" fmla="*/ 3 h 53"/>
                  <a:gd name="T70" fmla="*/ 15 w 56"/>
                  <a:gd name="T71" fmla="*/ 5 h 53"/>
                  <a:gd name="T72" fmla="*/ 15 w 56"/>
                  <a:gd name="T73" fmla="*/ 7 h 53"/>
                  <a:gd name="T74" fmla="*/ 13 w 56"/>
                  <a:gd name="T75" fmla="*/ 10 h 53"/>
                  <a:gd name="T76" fmla="*/ 13 w 56"/>
                  <a:gd name="T77" fmla="*/ 16 h 53"/>
                  <a:gd name="T78" fmla="*/ 15 w 56"/>
                  <a:gd name="T79" fmla="*/ 20 h 53"/>
                  <a:gd name="T80" fmla="*/ 11 w 56"/>
                  <a:gd name="T81" fmla="*/ 28 h 53"/>
                  <a:gd name="T82" fmla="*/ 8 w 56"/>
                  <a:gd name="T83" fmla="*/ 32 h 53"/>
                  <a:gd name="T84" fmla="*/ 3 w 56"/>
                  <a:gd name="T85" fmla="*/ 40 h 53"/>
                  <a:gd name="T86" fmla="*/ 1 w 56"/>
                  <a:gd name="T87" fmla="*/ 48 h 53"/>
                  <a:gd name="T88" fmla="*/ 0 w 56"/>
                  <a:gd name="T89" fmla="*/ 53 h 53"/>
                  <a:gd name="T90" fmla="*/ 0 w 56"/>
                  <a:gd name="T91" fmla="*/ 53 h 53"/>
                  <a:gd name="T92" fmla="*/ 3 w 56"/>
                  <a:gd name="T93" fmla="*/ 53 h 53"/>
                  <a:gd name="T94" fmla="*/ 4 w 56"/>
                  <a:gd name="T95" fmla="*/ 52 h 53"/>
                  <a:gd name="T96" fmla="*/ 6 w 56"/>
                  <a:gd name="T97" fmla="*/ 53 h 53"/>
                  <a:gd name="T98" fmla="*/ 8 w 56"/>
                  <a:gd name="T99" fmla="*/ 53 h 53"/>
                  <a:gd name="T100" fmla="*/ 8 w 56"/>
                  <a:gd name="T101" fmla="*/ 51 h 53"/>
                  <a:gd name="T102" fmla="*/ 10 w 56"/>
                  <a:gd name="T103" fmla="*/ 51 h 53"/>
                  <a:gd name="T104" fmla="*/ 11 w 56"/>
                  <a:gd name="T105" fmla="*/ 50 h 53"/>
                  <a:gd name="T106" fmla="*/ 13 w 56"/>
                  <a:gd name="T107" fmla="*/ 50 h 53"/>
                  <a:gd name="T108" fmla="*/ 23 w 56"/>
                  <a:gd name="T109" fmla="*/ 50 h 53"/>
                  <a:gd name="T110" fmla="*/ 23 w 56"/>
                  <a:gd name="T111" fmla="*/ 50 h 53"/>
                  <a:gd name="T112" fmla="*/ 23 w 56"/>
                  <a:gd name="T113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" h="53">
                    <a:moveTo>
                      <a:pt x="35" y="28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8"/>
                      <a:pt x="36" y="28"/>
                      <a:pt x="36" y="28"/>
                    </a:cubicBezTo>
                    <a:lnTo>
                      <a:pt x="35" y="28"/>
                    </a:lnTo>
                    <a:close/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lnTo>
                      <a:pt x="14" y="24"/>
                    </a:lnTo>
                    <a:close/>
                    <a:moveTo>
                      <a:pt x="23" y="46"/>
                    </a:moveTo>
                    <a:cubicBezTo>
                      <a:pt x="23" y="45"/>
                      <a:pt x="24" y="44"/>
                      <a:pt x="24" y="43"/>
                    </a:cubicBezTo>
                    <a:cubicBezTo>
                      <a:pt x="25" y="42"/>
                      <a:pt x="26" y="41"/>
                      <a:pt x="26" y="40"/>
                    </a:cubicBezTo>
                    <a:cubicBezTo>
                      <a:pt x="30" y="40"/>
                      <a:pt x="34" y="39"/>
                      <a:pt x="38" y="39"/>
                    </a:cubicBezTo>
                    <a:cubicBezTo>
                      <a:pt x="39" y="39"/>
                      <a:pt x="41" y="39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5"/>
                      <a:pt x="27" y="6"/>
                    </a:cubicBezTo>
                    <a:cubicBezTo>
                      <a:pt x="27" y="7"/>
                      <a:pt x="23" y="6"/>
                      <a:pt x="23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lnTo>
                      <a:pt x="23" y="4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492"/>
              <p:cNvSpPr>
                <a:spLocks/>
              </p:cNvSpPr>
              <p:nvPr/>
            </p:nvSpPr>
            <p:spPr bwMode="auto">
              <a:xfrm>
                <a:off x="3835" y="2816"/>
                <a:ext cx="368" cy="368"/>
              </a:xfrm>
              <a:custGeom>
                <a:avLst/>
                <a:gdLst>
                  <a:gd name="T0" fmla="*/ 174 w 179"/>
                  <a:gd name="T1" fmla="*/ 12 h 179"/>
                  <a:gd name="T2" fmla="*/ 163 w 179"/>
                  <a:gd name="T3" fmla="*/ 6 h 179"/>
                  <a:gd name="T4" fmla="*/ 148 w 179"/>
                  <a:gd name="T5" fmla="*/ 6 h 179"/>
                  <a:gd name="T6" fmla="*/ 131 w 179"/>
                  <a:gd name="T7" fmla="*/ 1 h 179"/>
                  <a:gd name="T8" fmla="*/ 118 w 179"/>
                  <a:gd name="T9" fmla="*/ 4 h 179"/>
                  <a:gd name="T10" fmla="*/ 100 w 179"/>
                  <a:gd name="T11" fmla="*/ 5 h 179"/>
                  <a:gd name="T12" fmla="*/ 91 w 179"/>
                  <a:gd name="T13" fmla="*/ 10 h 179"/>
                  <a:gd name="T14" fmla="*/ 70 w 179"/>
                  <a:gd name="T15" fmla="*/ 2 h 179"/>
                  <a:gd name="T16" fmla="*/ 62 w 179"/>
                  <a:gd name="T17" fmla="*/ 9 h 179"/>
                  <a:gd name="T18" fmla="*/ 61 w 179"/>
                  <a:gd name="T19" fmla="*/ 24 h 179"/>
                  <a:gd name="T20" fmla="*/ 55 w 179"/>
                  <a:gd name="T21" fmla="*/ 39 h 179"/>
                  <a:gd name="T22" fmla="*/ 53 w 179"/>
                  <a:gd name="T23" fmla="*/ 56 h 179"/>
                  <a:gd name="T24" fmla="*/ 40 w 179"/>
                  <a:gd name="T25" fmla="*/ 67 h 179"/>
                  <a:gd name="T26" fmla="*/ 36 w 179"/>
                  <a:gd name="T27" fmla="*/ 88 h 179"/>
                  <a:gd name="T28" fmla="*/ 25 w 179"/>
                  <a:gd name="T29" fmla="*/ 98 h 179"/>
                  <a:gd name="T30" fmla="*/ 17 w 179"/>
                  <a:gd name="T31" fmla="*/ 93 h 179"/>
                  <a:gd name="T32" fmla="*/ 9 w 179"/>
                  <a:gd name="T33" fmla="*/ 96 h 179"/>
                  <a:gd name="T34" fmla="*/ 1 w 179"/>
                  <a:gd name="T35" fmla="*/ 109 h 179"/>
                  <a:gd name="T36" fmla="*/ 42 w 179"/>
                  <a:gd name="T37" fmla="*/ 107 h 179"/>
                  <a:gd name="T38" fmla="*/ 43 w 179"/>
                  <a:gd name="T39" fmla="*/ 113 h 179"/>
                  <a:gd name="T40" fmla="*/ 49 w 179"/>
                  <a:gd name="T41" fmla="*/ 127 h 179"/>
                  <a:gd name="T42" fmla="*/ 68 w 179"/>
                  <a:gd name="T43" fmla="*/ 121 h 179"/>
                  <a:gd name="T44" fmla="*/ 80 w 179"/>
                  <a:gd name="T45" fmla="*/ 117 h 179"/>
                  <a:gd name="T46" fmla="*/ 90 w 179"/>
                  <a:gd name="T47" fmla="*/ 125 h 179"/>
                  <a:gd name="T48" fmla="*/ 90 w 179"/>
                  <a:gd name="T49" fmla="*/ 135 h 179"/>
                  <a:gd name="T50" fmla="*/ 93 w 179"/>
                  <a:gd name="T51" fmla="*/ 146 h 179"/>
                  <a:gd name="T52" fmla="*/ 95 w 179"/>
                  <a:gd name="T53" fmla="*/ 158 h 179"/>
                  <a:gd name="T54" fmla="*/ 110 w 179"/>
                  <a:gd name="T55" fmla="*/ 156 h 179"/>
                  <a:gd name="T56" fmla="*/ 111 w 179"/>
                  <a:gd name="T57" fmla="*/ 156 h 179"/>
                  <a:gd name="T58" fmla="*/ 115 w 179"/>
                  <a:gd name="T59" fmla="*/ 160 h 179"/>
                  <a:gd name="T60" fmla="*/ 122 w 179"/>
                  <a:gd name="T61" fmla="*/ 157 h 179"/>
                  <a:gd name="T62" fmla="*/ 123 w 179"/>
                  <a:gd name="T63" fmla="*/ 162 h 179"/>
                  <a:gd name="T64" fmla="*/ 133 w 179"/>
                  <a:gd name="T65" fmla="*/ 166 h 179"/>
                  <a:gd name="T66" fmla="*/ 138 w 179"/>
                  <a:gd name="T67" fmla="*/ 164 h 179"/>
                  <a:gd name="T68" fmla="*/ 142 w 179"/>
                  <a:gd name="T69" fmla="*/ 161 h 179"/>
                  <a:gd name="T70" fmla="*/ 148 w 179"/>
                  <a:gd name="T71" fmla="*/ 169 h 179"/>
                  <a:gd name="T72" fmla="*/ 158 w 179"/>
                  <a:gd name="T73" fmla="*/ 179 h 179"/>
                  <a:gd name="T74" fmla="*/ 165 w 179"/>
                  <a:gd name="T75" fmla="*/ 179 h 179"/>
                  <a:gd name="T76" fmla="*/ 162 w 179"/>
                  <a:gd name="T77" fmla="*/ 168 h 179"/>
                  <a:gd name="T78" fmla="*/ 157 w 179"/>
                  <a:gd name="T79" fmla="*/ 167 h 179"/>
                  <a:gd name="T80" fmla="*/ 155 w 179"/>
                  <a:gd name="T81" fmla="*/ 152 h 179"/>
                  <a:gd name="T82" fmla="*/ 156 w 179"/>
                  <a:gd name="T83" fmla="*/ 145 h 179"/>
                  <a:gd name="T84" fmla="*/ 156 w 179"/>
                  <a:gd name="T85" fmla="*/ 137 h 179"/>
                  <a:gd name="T86" fmla="*/ 157 w 179"/>
                  <a:gd name="T87" fmla="*/ 135 h 179"/>
                  <a:gd name="T88" fmla="*/ 174 w 179"/>
                  <a:gd name="T89" fmla="*/ 126 h 179"/>
                  <a:gd name="T90" fmla="*/ 166 w 179"/>
                  <a:gd name="T91" fmla="*/ 115 h 179"/>
                  <a:gd name="T92" fmla="*/ 164 w 179"/>
                  <a:gd name="T93" fmla="*/ 90 h 179"/>
                  <a:gd name="T94" fmla="*/ 166 w 179"/>
                  <a:gd name="T95" fmla="*/ 93 h 179"/>
                  <a:gd name="T96" fmla="*/ 161 w 179"/>
                  <a:gd name="T97" fmla="*/ 80 h 179"/>
                  <a:gd name="T98" fmla="*/ 161 w 179"/>
                  <a:gd name="T99" fmla="*/ 74 h 179"/>
                  <a:gd name="T100" fmla="*/ 163 w 179"/>
                  <a:gd name="T101" fmla="*/ 66 h 179"/>
                  <a:gd name="T102" fmla="*/ 172 w 179"/>
                  <a:gd name="T103" fmla="*/ 42 h 179"/>
                  <a:gd name="T104" fmla="*/ 178 w 179"/>
                  <a:gd name="T105" fmla="*/ 2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9" h="179">
                    <a:moveTo>
                      <a:pt x="178" y="20"/>
                    </a:moveTo>
                    <a:cubicBezTo>
                      <a:pt x="179" y="17"/>
                      <a:pt x="179" y="17"/>
                      <a:pt x="179" y="17"/>
                    </a:cubicBezTo>
                    <a:cubicBezTo>
                      <a:pt x="176" y="16"/>
                      <a:pt x="176" y="16"/>
                      <a:pt x="176" y="16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1" y="10"/>
                      <a:pt x="171" y="10"/>
                      <a:pt x="171" y="10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66" y="5"/>
                      <a:pt x="166" y="5"/>
                      <a:pt x="166" y="5"/>
                    </a:cubicBezTo>
                    <a:cubicBezTo>
                      <a:pt x="163" y="6"/>
                      <a:pt x="163" y="6"/>
                      <a:pt x="163" y="6"/>
                    </a:cubicBezTo>
                    <a:cubicBezTo>
                      <a:pt x="161" y="8"/>
                      <a:pt x="161" y="8"/>
                      <a:pt x="161" y="8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4" y="9"/>
                      <a:pt x="154" y="9"/>
                      <a:pt x="154" y="9"/>
                    </a:cubicBezTo>
                    <a:cubicBezTo>
                      <a:pt x="148" y="6"/>
                      <a:pt x="148" y="6"/>
                      <a:pt x="148" y="6"/>
                    </a:cubicBezTo>
                    <a:cubicBezTo>
                      <a:pt x="146" y="3"/>
                      <a:pt x="146" y="3"/>
                      <a:pt x="146" y="3"/>
                    </a:cubicBezTo>
                    <a:cubicBezTo>
                      <a:pt x="143" y="1"/>
                      <a:pt x="143" y="1"/>
                      <a:pt x="143" y="1"/>
                    </a:cubicBezTo>
                    <a:cubicBezTo>
                      <a:pt x="138" y="2"/>
                      <a:pt x="138" y="2"/>
                      <a:pt x="138" y="2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8" y="4"/>
                      <a:pt x="117" y="2"/>
                      <a:pt x="116" y="2"/>
                    </a:cubicBezTo>
                    <a:cubicBezTo>
                      <a:pt x="115" y="2"/>
                      <a:pt x="110" y="5"/>
                      <a:pt x="110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7"/>
                      <a:pt x="1" y="108"/>
                      <a:pt x="1" y="109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12" y="107"/>
                      <a:pt x="12" y="107"/>
                      <a:pt x="12" y="107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2" y="108"/>
                      <a:pt x="42" y="108"/>
                      <a:pt x="42" y="108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5" y="112"/>
                      <a:pt x="45" y="112"/>
                      <a:pt x="45" y="112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49" y="127"/>
                      <a:pt x="49" y="127"/>
                      <a:pt x="49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2"/>
                      <a:pt x="67" y="122"/>
                      <a:pt x="67" y="122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8" y="118"/>
                      <a:pt x="68" y="118"/>
                      <a:pt x="68" y="118"/>
                    </a:cubicBezTo>
                    <a:cubicBezTo>
                      <a:pt x="77" y="117"/>
                      <a:pt x="77" y="117"/>
                      <a:pt x="77" y="117"/>
                    </a:cubicBezTo>
                    <a:cubicBezTo>
                      <a:pt x="78" y="116"/>
                      <a:pt x="78" y="116"/>
                      <a:pt x="78" y="116"/>
                    </a:cubicBezTo>
                    <a:cubicBezTo>
                      <a:pt x="80" y="117"/>
                      <a:pt x="80" y="117"/>
                      <a:pt x="80" y="117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90" y="128"/>
                      <a:pt x="90" y="128"/>
                      <a:pt x="90" y="128"/>
                    </a:cubicBezTo>
                    <a:cubicBezTo>
                      <a:pt x="91" y="129"/>
                      <a:pt x="91" y="129"/>
                      <a:pt x="91" y="129"/>
                    </a:cubicBezTo>
                    <a:cubicBezTo>
                      <a:pt x="90" y="131"/>
                      <a:pt x="90" y="131"/>
                      <a:pt x="90" y="13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7"/>
                      <a:pt x="90" y="137"/>
                      <a:pt x="90" y="137"/>
                    </a:cubicBezTo>
                    <a:cubicBezTo>
                      <a:pt x="91" y="141"/>
                      <a:pt x="91" y="141"/>
                      <a:pt x="91" y="141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93" y="146"/>
                      <a:pt x="93" y="146"/>
                      <a:pt x="93" y="146"/>
                    </a:cubicBezTo>
                    <a:cubicBezTo>
                      <a:pt x="94" y="150"/>
                      <a:pt x="94" y="150"/>
                      <a:pt x="94" y="150"/>
                    </a:cubicBezTo>
                    <a:cubicBezTo>
                      <a:pt x="95" y="152"/>
                      <a:pt x="95" y="152"/>
                      <a:pt x="95" y="152"/>
                    </a:cubicBezTo>
                    <a:cubicBezTo>
                      <a:pt x="95" y="155"/>
                      <a:pt x="95" y="155"/>
                      <a:pt x="95" y="155"/>
                    </a:cubicBezTo>
                    <a:cubicBezTo>
                      <a:pt x="95" y="158"/>
                      <a:pt x="95" y="158"/>
                      <a:pt x="95" y="158"/>
                    </a:cubicBezTo>
                    <a:cubicBezTo>
                      <a:pt x="98" y="156"/>
                      <a:pt x="98" y="156"/>
                      <a:pt x="98" y="156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5" y="158"/>
                      <a:pt x="105" y="158"/>
                      <a:pt x="105" y="158"/>
                    </a:cubicBezTo>
                    <a:cubicBezTo>
                      <a:pt x="110" y="156"/>
                      <a:pt x="110" y="156"/>
                      <a:pt x="110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3" y="157"/>
                      <a:pt x="113" y="157"/>
                      <a:pt x="113" y="157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115" y="160"/>
                      <a:pt x="115" y="160"/>
                      <a:pt x="115" y="160"/>
                    </a:cubicBezTo>
                    <a:cubicBezTo>
                      <a:pt x="115" y="160"/>
                      <a:pt x="115" y="160"/>
                      <a:pt x="115" y="160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20" y="158"/>
                      <a:pt x="120" y="158"/>
                      <a:pt x="120" y="158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3" y="158"/>
                      <a:pt x="123" y="158"/>
                      <a:pt x="123" y="158"/>
                    </a:cubicBezTo>
                    <a:cubicBezTo>
                      <a:pt x="123" y="159"/>
                      <a:pt x="123" y="159"/>
                      <a:pt x="123" y="159"/>
                    </a:cubicBezTo>
                    <a:cubicBezTo>
                      <a:pt x="123" y="161"/>
                      <a:pt x="123" y="161"/>
                      <a:pt x="123" y="161"/>
                    </a:cubicBezTo>
                    <a:cubicBezTo>
                      <a:pt x="123" y="162"/>
                      <a:pt x="123" y="162"/>
                      <a:pt x="123" y="162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6" y="166"/>
                      <a:pt x="136" y="166"/>
                      <a:pt x="136" y="166"/>
                    </a:cubicBezTo>
                    <a:cubicBezTo>
                      <a:pt x="138" y="165"/>
                      <a:pt x="138" y="165"/>
                      <a:pt x="138" y="165"/>
                    </a:cubicBezTo>
                    <a:cubicBezTo>
                      <a:pt x="138" y="164"/>
                      <a:pt x="138" y="164"/>
                      <a:pt x="138" y="164"/>
                    </a:cubicBezTo>
                    <a:cubicBezTo>
                      <a:pt x="139" y="161"/>
                      <a:pt x="139" y="161"/>
                      <a:pt x="139" y="161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1" y="161"/>
                      <a:pt x="141" y="161"/>
                      <a:pt x="141" y="161"/>
                    </a:cubicBezTo>
                    <a:cubicBezTo>
                      <a:pt x="142" y="161"/>
                      <a:pt x="142" y="161"/>
                      <a:pt x="142" y="161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3" y="166"/>
                      <a:pt x="143" y="166"/>
                      <a:pt x="143" y="166"/>
                    </a:cubicBezTo>
                    <a:cubicBezTo>
                      <a:pt x="143" y="167"/>
                      <a:pt x="143" y="167"/>
                      <a:pt x="143" y="167"/>
                    </a:cubicBezTo>
                    <a:cubicBezTo>
                      <a:pt x="148" y="169"/>
                      <a:pt x="148" y="169"/>
                      <a:pt x="148" y="169"/>
                    </a:cubicBezTo>
                    <a:cubicBezTo>
                      <a:pt x="151" y="170"/>
                      <a:pt x="151" y="170"/>
                      <a:pt x="151" y="170"/>
                    </a:cubicBezTo>
                    <a:cubicBezTo>
                      <a:pt x="152" y="172"/>
                      <a:pt x="152" y="172"/>
                      <a:pt x="152" y="172"/>
                    </a:cubicBezTo>
                    <a:cubicBezTo>
                      <a:pt x="154" y="174"/>
                      <a:pt x="154" y="174"/>
                      <a:pt x="154" y="174"/>
                    </a:cubicBezTo>
                    <a:cubicBezTo>
                      <a:pt x="158" y="179"/>
                      <a:pt x="158" y="179"/>
                      <a:pt x="158" y="179"/>
                    </a:cubicBezTo>
                    <a:cubicBezTo>
                      <a:pt x="161" y="178"/>
                      <a:pt x="161" y="178"/>
                      <a:pt x="161" y="178"/>
                    </a:cubicBezTo>
                    <a:cubicBezTo>
                      <a:pt x="163" y="178"/>
                      <a:pt x="163" y="178"/>
                      <a:pt x="163" y="178"/>
                    </a:cubicBezTo>
                    <a:cubicBezTo>
                      <a:pt x="164" y="178"/>
                      <a:pt x="164" y="178"/>
                      <a:pt x="164" y="178"/>
                    </a:cubicBezTo>
                    <a:cubicBezTo>
                      <a:pt x="165" y="179"/>
                      <a:pt x="165" y="179"/>
                      <a:pt x="165" y="179"/>
                    </a:cubicBezTo>
                    <a:cubicBezTo>
                      <a:pt x="166" y="177"/>
                      <a:pt x="166" y="177"/>
                      <a:pt x="166" y="177"/>
                    </a:cubicBezTo>
                    <a:cubicBezTo>
                      <a:pt x="165" y="168"/>
                      <a:pt x="165" y="168"/>
                      <a:pt x="165" y="168"/>
                    </a:cubicBezTo>
                    <a:cubicBezTo>
                      <a:pt x="164" y="167"/>
                      <a:pt x="164" y="167"/>
                      <a:pt x="164" y="167"/>
                    </a:cubicBezTo>
                    <a:cubicBezTo>
                      <a:pt x="162" y="168"/>
                      <a:pt x="162" y="168"/>
                      <a:pt x="162" y="168"/>
                    </a:cubicBezTo>
                    <a:cubicBezTo>
                      <a:pt x="163" y="170"/>
                      <a:pt x="163" y="170"/>
                      <a:pt x="163" y="170"/>
                    </a:cubicBezTo>
                    <a:cubicBezTo>
                      <a:pt x="161" y="170"/>
                      <a:pt x="161" y="170"/>
                      <a:pt x="161" y="170"/>
                    </a:cubicBezTo>
                    <a:cubicBezTo>
                      <a:pt x="158" y="169"/>
                      <a:pt x="158" y="169"/>
                      <a:pt x="158" y="169"/>
                    </a:cubicBezTo>
                    <a:cubicBezTo>
                      <a:pt x="157" y="167"/>
                      <a:pt x="157" y="167"/>
                      <a:pt x="157" y="167"/>
                    </a:cubicBezTo>
                    <a:cubicBezTo>
                      <a:pt x="153" y="164"/>
                      <a:pt x="153" y="164"/>
                      <a:pt x="153" y="164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55"/>
                      <a:pt x="153" y="155"/>
                      <a:pt x="153" y="155"/>
                    </a:cubicBezTo>
                    <a:cubicBezTo>
                      <a:pt x="155" y="152"/>
                      <a:pt x="155" y="152"/>
                      <a:pt x="155" y="152"/>
                    </a:cubicBez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48"/>
                      <a:pt x="156" y="148"/>
                      <a:pt x="156" y="148"/>
                    </a:cubicBezTo>
                    <a:cubicBezTo>
                      <a:pt x="156" y="145"/>
                      <a:pt x="156" y="145"/>
                      <a:pt x="156" y="145"/>
                    </a:cubicBezTo>
                    <a:cubicBezTo>
                      <a:pt x="156" y="144"/>
                      <a:pt x="156" y="144"/>
                      <a:pt x="156" y="144"/>
                    </a:cubicBezTo>
                    <a:cubicBezTo>
                      <a:pt x="155" y="141"/>
                      <a:pt x="155" y="141"/>
                      <a:pt x="155" y="141"/>
                    </a:cubicBezTo>
                    <a:cubicBezTo>
                      <a:pt x="155" y="139"/>
                      <a:pt x="155" y="139"/>
                      <a:pt x="155" y="139"/>
                    </a:cubicBezTo>
                    <a:cubicBezTo>
                      <a:pt x="156" y="137"/>
                      <a:pt x="156" y="137"/>
                      <a:pt x="156" y="137"/>
                    </a:cubicBezTo>
                    <a:cubicBezTo>
                      <a:pt x="156" y="137"/>
                      <a:pt x="156" y="137"/>
                      <a:pt x="157" y="136"/>
                    </a:cubicBezTo>
                    <a:cubicBezTo>
                      <a:pt x="156" y="137"/>
                      <a:pt x="156" y="137"/>
                      <a:pt x="155" y="138"/>
                    </a:cubicBezTo>
                    <a:cubicBezTo>
                      <a:pt x="155" y="137"/>
                      <a:pt x="155" y="137"/>
                      <a:pt x="155" y="137"/>
                    </a:cubicBezTo>
                    <a:cubicBezTo>
                      <a:pt x="155" y="136"/>
                      <a:pt x="156" y="135"/>
                      <a:pt x="157" y="135"/>
                    </a:cubicBezTo>
                    <a:cubicBezTo>
                      <a:pt x="157" y="135"/>
                      <a:pt x="157" y="135"/>
                      <a:pt x="157" y="135"/>
                    </a:cubicBezTo>
                    <a:cubicBezTo>
                      <a:pt x="158" y="132"/>
                      <a:pt x="158" y="132"/>
                      <a:pt x="158" y="132"/>
                    </a:cubicBezTo>
                    <a:cubicBezTo>
                      <a:pt x="174" y="129"/>
                      <a:pt x="174" y="129"/>
                      <a:pt x="174" y="129"/>
                    </a:cubicBezTo>
                    <a:cubicBezTo>
                      <a:pt x="174" y="128"/>
                      <a:pt x="174" y="126"/>
                      <a:pt x="174" y="126"/>
                    </a:cubicBezTo>
                    <a:cubicBezTo>
                      <a:pt x="174" y="126"/>
                      <a:pt x="174" y="126"/>
                      <a:pt x="174" y="126"/>
                    </a:cubicBezTo>
                    <a:cubicBezTo>
                      <a:pt x="174" y="126"/>
                      <a:pt x="174" y="126"/>
                      <a:pt x="174" y="125"/>
                    </a:cubicBezTo>
                    <a:cubicBezTo>
                      <a:pt x="172" y="124"/>
                      <a:pt x="172" y="121"/>
                      <a:pt x="171" y="120"/>
                    </a:cubicBezTo>
                    <a:cubicBezTo>
                      <a:pt x="169" y="118"/>
                      <a:pt x="168" y="117"/>
                      <a:pt x="166" y="115"/>
                    </a:cubicBezTo>
                    <a:cubicBezTo>
                      <a:pt x="165" y="113"/>
                      <a:pt x="163" y="112"/>
                      <a:pt x="163" y="111"/>
                    </a:cubicBezTo>
                    <a:cubicBezTo>
                      <a:pt x="163" y="103"/>
                      <a:pt x="161" y="97"/>
                      <a:pt x="161" y="90"/>
                    </a:cubicBezTo>
                    <a:cubicBezTo>
                      <a:pt x="161" y="90"/>
                      <a:pt x="161" y="89"/>
                      <a:pt x="162" y="89"/>
                    </a:cubicBezTo>
                    <a:cubicBezTo>
                      <a:pt x="163" y="89"/>
                      <a:pt x="163" y="90"/>
                      <a:pt x="164" y="90"/>
                    </a:cubicBezTo>
                    <a:cubicBezTo>
                      <a:pt x="164" y="93"/>
                      <a:pt x="164" y="93"/>
                      <a:pt x="164" y="93"/>
                    </a:cubicBezTo>
                    <a:cubicBezTo>
                      <a:pt x="167" y="93"/>
                      <a:pt x="167" y="93"/>
                      <a:pt x="167" y="93"/>
                    </a:cubicBezTo>
                    <a:cubicBezTo>
                      <a:pt x="170" y="93"/>
                      <a:pt x="170" y="93"/>
                      <a:pt x="170" y="93"/>
                    </a:cubicBezTo>
                    <a:cubicBezTo>
                      <a:pt x="166" y="93"/>
                      <a:pt x="166" y="93"/>
                      <a:pt x="166" y="93"/>
                    </a:cubicBezTo>
                    <a:cubicBezTo>
                      <a:pt x="166" y="93"/>
                      <a:pt x="166" y="93"/>
                      <a:pt x="166" y="93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2" y="86"/>
                      <a:pt x="162" y="86"/>
                      <a:pt x="162" y="86"/>
                    </a:cubicBezTo>
                    <a:cubicBezTo>
                      <a:pt x="161" y="80"/>
                      <a:pt x="161" y="80"/>
                      <a:pt x="161" y="80"/>
                    </a:cubicBezTo>
                    <a:cubicBezTo>
                      <a:pt x="161" y="78"/>
                      <a:pt x="161" y="78"/>
                      <a:pt x="161" y="78"/>
                    </a:cubicBezTo>
                    <a:cubicBezTo>
                      <a:pt x="160" y="76"/>
                      <a:pt x="160" y="76"/>
                      <a:pt x="160" y="76"/>
                    </a:cubicBezTo>
                    <a:cubicBezTo>
                      <a:pt x="159" y="75"/>
                      <a:pt x="159" y="75"/>
                      <a:pt x="159" y="75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3"/>
                      <a:pt x="160" y="73"/>
                      <a:pt x="160" y="73"/>
                    </a:cubicBezTo>
                    <a:cubicBezTo>
                      <a:pt x="161" y="68"/>
                      <a:pt x="161" y="68"/>
                      <a:pt x="161" y="68"/>
                    </a:cubicBezTo>
                    <a:cubicBezTo>
                      <a:pt x="163" y="66"/>
                      <a:pt x="163" y="66"/>
                      <a:pt x="163" y="66"/>
                    </a:cubicBezTo>
                    <a:cubicBezTo>
                      <a:pt x="165" y="63"/>
                      <a:pt x="165" y="63"/>
                      <a:pt x="165" y="63"/>
                    </a:cubicBezTo>
                    <a:cubicBezTo>
                      <a:pt x="166" y="58"/>
                      <a:pt x="166" y="58"/>
                      <a:pt x="166" y="58"/>
                    </a:cubicBezTo>
                    <a:cubicBezTo>
                      <a:pt x="168" y="50"/>
                      <a:pt x="168" y="50"/>
                      <a:pt x="168" y="50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75" y="38"/>
                      <a:pt x="175" y="38"/>
                      <a:pt x="175" y="38"/>
                    </a:cubicBezTo>
                    <a:cubicBezTo>
                      <a:pt x="179" y="30"/>
                      <a:pt x="179" y="30"/>
                      <a:pt x="179" y="30"/>
                    </a:cubicBezTo>
                    <a:cubicBezTo>
                      <a:pt x="178" y="26"/>
                      <a:pt x="178" y="26"/>
                      <a:pt x="178" y="26"/>
                    </a:cubicBezTo>
                    <a:lnTo>
                      <a:pt x="178" y="2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493"/>
              <p:cNvSpPr>
                <a:spLocks/>
              </p:cNvSpPr>
              <p:nvPr/>
            </p:nvSpPr>
            <p:spPr bwMode="auto">
              <a:xfrm>
                <a:off x="3835" y="2816"/>
                <a:ext cx="368" cy="368"/>
              </a:xfrm>
              <a:custGeom>
                <a:avLst/>
                <a:gdLst>
                  <a:gd name="T0" fmla="*/ 174 w 179"/>
                  <a:gd name="T1" fmla="*/ 12 h 179"/>
                  <a:gd name="T2" fmla="*/ 163 w 179"/>
                  <a:gd name="T3" fmla="*/ 6 h 179"/>
                  <a:gd name="T4" fmla="*/ 148 w 179"/>
                  <a:gd name="T5" fmla="*/ 6 h 179"/>
                  <a:gd name="T6" fmla="*/ 131 w 179"/>
                  <a:gd name="T7" fmla="*/ 1 h 179"/>
                  <a:gd name="T8" fmla="*/ 118 w 179"/>
                  <a:gd name="T9" fmla="*/ 4 h 179"/>
                  <a:gd name="T10" fmla="*/ 100 w 179"/>
                  <a:gd name="T11" fmla="*/ 5 h 179"/>
                  <a:gd name="T12" fmla="*/ 91 w 179"/>
                  <a:gd name="T13" fmla="*/ 10 h 179"/>
                  <a:gd name="T14" fmla="*/ 70 w 179"/>
                  <a:gd name="T15" fmla="*/ 2 h 179"/>
                  <a:gd name="T16" fmla="*/ 62 w 179"/>
                  <a:gd name="T17" fmla="*/ 9 h 179"/>
                  <a:gd name="T18" fmla="*/ 61 w 179"/>
                  <a:gd name="T19" fmla="*/ 24 h 179"/>
                  <a:gd name="T20" fmla="*/ 55 w 179"/>
                  <a:gd name="T21" fmla="*/ 39 h 179"/>
                  <a:gd name="T22" fmla="*/ 53 w 179"/>
                  <a:gd name="T23" fmla="*/ 56 h 179"/>
                  <a:gd name="T24" fmla="*/ 40 w 179"/>
                  <a:gd name="T25" fmla="*/ 67 h 179"/>
                  <a:gd name="T26" fmla="*/ 36 w 179"/>
                  <a:gd name="T27" fmla="*/ 88 h 179"/>
                  <a:gd name="T28" fmla="*/ 25 w 179"/>
                  <a:gd name="T29" fmla="*/ 98 h 179"/>
                  <a:gd name="T30" fmla="*/ 17 w 179"/>
                  <a:gd name="T31" fmla="*/ 93 h 179"/>
                  <a:gd name="T32" fmla="*/ 9 w 179"/>
                  <a:gd name="T33" fmla="*/ 96 h 179"/>
                  <a:gd name="T34" fmla="*/ 1 w 179"/>
                  <a:gd name="T35" fmla="*/ 109 h 179"/>
                  <a:gd name="T36" fmla="*/ 42 w 179"/>
                  <a:gd name="T37" fmla="*/ 107 h 179"/>
                  <a:gd name="T38" fmla="*/ 43 w 179"/>
                  <a:gd name="T39" fmla="*/ 113 h 179"/>
                  <a:gd name="T40" fmla="*/ 49 w 179"/>
                  <a:gd name="T41" fmla="*/ 127 h 179"/>
                  <a:gd name="T42" fmla="*/ 68 w 179"/>
                  <a:gd name="T43" fmla="*/ 121 h 179"/>
                  <a:gd name="T44" fmla="*/ 80 w 179"/>
                  <a:gd name="T45" fmla="*/ 117 h 179"/>
                  <a:gd name="T46" fmla="*/ 90 w 179"/>
                  <a:gd name="T47" fmla="*/ 125 h 179"/>
                  <a:gd name="T48" fmla="*/ 90 w 179"/>
                  <a:gd name="T49" fmla="*/ 135 h 179"/>
                  <a:gd name="T50" fmla="*/ 93 w 179"/>
                  <a:gd name="T51" fmla="*/ 146 h 179"/>
                  <a:gd name="T52" fmla="*/ 95 w 179"/>
                  <a:gd name="T53" fmla="*/ 158 h 179"/>
                  <a:gd name="T54" fmla="*/ 110 w 179"/>
                  <a:gd name="T55" fmla="*/ 156 h 179"/>
                  <a:gd name="T56" fmla="*/ 111 w 179"/>
                  <a:gd name="T57" fmla="*/ 156 h 179"/>
                  <a:gd name="T58" fmla="*/ 115 w 179"/>
                  <a:gd name="T59" fmla="*/ 160 h 179"/>
                  <a:gd name="T60" fmla="*/ 122 w 179"/>
                  <a:gd name="T61" fmla="*/ 157 h 179"/>
                  <a:gd name="T62" fmla="*/ 123 w 179"/>
                  <a:gd name="T63" fmla="*/ 162 h 179"/>
                  <a:gd name="T64" fmla="*/ 133 w 179"/>
                  <a:gd name="T65" fmla="*/ 166 h 179"/>
                  <a:gd name="T66" fmla="*/ 138 w 179"/>
                  <a:gd name="T67" fmla="*/ 164 h 179"/>
                  <a:gd name="T68" fmla="*/ 142 w 179"/>
                  <a:gd name="T69" fmla="*/ 161 h 179"/>
                  <a:gd name="T70" fmla="*/ 148 w 179"/>
                  <a:gd name="T71" fmla="*/ 169 h 179"/>
                  <a:gd name="T72" fmla="*/ 158 w 179"/>
                  <a:gd name="T73" fmla="*/ 179 h 179"/>
                  <a:gd name="T74" fmla="*/ 165 w 179"/>
                  <a:gd name="T75" fmla="*/ 179 h 179"/>
                  <a:gd name="T76" fmla="*/ 162 w 179"/>
                  <a:gd name="T77" fmla="*/ 168 h 179"/>
                  <a:gd name="T78" fmla="*/ 157 w 179"/>
                  <a:gd name="T79" fmla="*/ 167 h 179"/>
                  <a:gd name="T80" fmla="*/ 155 w 179"/>
                  <a:gd name="T81" fmla="*/ 152 h 179"/>
                  <a:gd name="T82" fmla="*/ 156 w 179"/>
                  <a:gd name="T83" fmla="*/ 145 h 179"/>
                  <a:gd name="T84" fmla="*/ 156 w 179"/>
                  <a:gd name="T85" fmla="*/ 137 h 179"/>
                  <a:gd name="T86" fmla="*/ 157 w 179"/>
                  <a:gd name="T87" fmla="*/ 135 h 179"/>
                  <a:gd name="T88" fmla="*/ 174 w 179"/>
                  <a:gd name="T89" fmla="*/ 126 h 179"/>
                  <a:gd name="T90" fmla="*/ 166 w 179"/>
                  <a:gd name="T91" fmla="*/ 115 h 179"/>
                  <a:gd name="T92" fmla="*/ 164 w 179"/>
                  <a:gd name="T93" fmla="*/ 90 h 179"/>
                  <a:gd name="T94" fmla="*/ 166 w 179"/>
                  <a:gd name="T95" fmla="*/ 93 h 179"/>
                  <a:gd name="T96" fmla="*/ 161 w 179"/>
                  <a:gd name="T97" fmla="*/ 80 h 179"/>
                  <a:gd name="T98" fmla="*/ 161 w 179"/>
                  <a:gd name="T99" fmla="*/ 74 h 179"/>
                  <a:gd name="T100" fmla="*/ 163 w 179"/>
                  <a:gd name="T101" fmla="*/ 66 h 179"/>
                  <a:gd name="T102" fmla="*/ 172 w 179"/>
                  <a:gd name="T103" fmla="*/ 42 h 179"/>
                  <a:gd name="T104" fmla="*/ 178 w 179"/>
                  <a:gd name="T105" fmla="*/ 2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9" h="179">
                    <a:moveTo>
                      <a:pt x="178" y="20"/>
                    </a:moveTo>
                    <a:cubicBezTo>
                      <a:pt x="179" y="17"/>
                      <a:pt x="179" y="17"/>
                      <a:pt x="179" y="17"/>
                    </a:cubicBezTo>
                    <a:cubicBezTo>
                      <a:pt x="176" y="16"/>
                      <a:pt x="176" y="16"/>
                      <a:pt x="176" y="16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1" y="10"/>
                      <a:pt x="171" y="10"/>
                      <a:pt x="171" y="10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66" y="5"/>
                      <a:pt x="166" y="5"/>
                      <a:pt x="166" y="5"/>
                    </a:cubicBezTo>
                    <a:cubicBezTo>
                      <a:pt x="163" y="6"/>
                      <a:pt x="163" y="6"/>
                      <a:pt x="163" y="6"/>
                    </a:cubicBezTo>
                    <a:cubicBezTo>
                      <a:pt x="161" y="8"/>
                      <a:pt x="161" y="8"/>
                      <a:pt x="161" y="8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4" y="9"/>
                      <a:pt x="154" y="9"/>
                      <a:pt x="154" y="9"/>
                    </a:cubicBezTo>
                    <a:cubicBezTo>
                      <a:pt x="148" y="6"/>
                      <a:pt x="148" y="6"/>
                      <a:pt x="148" y="6"/>
                    </a:cubicBezTo>
                    <a:cubicBezTo>
                      <a:pt x="146" y="3"/>
                      <a:pt x="146" y="3"/>
                      <a:pt x="146" y="3"/>
                    </a:cubicBezTo>
                    <a:cubicBezTo>
                      <a:pt x="143" y="1"/>
                      <a:pt x="143" y="1"/>
                      <a:pt x="143" y="1"/>
                    </a:cubicBezTo>
                    <a:cubicBezTo>
                      <a:pt x="138" y="2"/>
                      <a:pt x="138" y="2"/>
                      <a:pt x="138" y="2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8" y="4"/>
                      <a:pt x="117" y="2"/>
                      <a:pt x="116" y="2"/>
                    </a:cubicBezTo>
                    <a:cubicBezTo>
                      <a:pt x="115" y="2"/>
                      <a:pt x="110" y="5"/>
                      <a:pt x="110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7"/>
                      <a:pt x="1" y="108"/>
                      <a:pt x="1" y="109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12" y="107"/>
                      <a:pt x="12" y="107"/>
                      <a:pt x="12" y="107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2" y="108"/>
                      <a:pt x="42" y="108"/>
                      <a:pt x="42" y="108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5" y="112"/>
                      <a:pt x="45" y="112"/>
                      <a:pt x="45" y="112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49" y="127"/>
                      <a:pt x="49" y="127"/>
                      <a:pt x="49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2"/>
                      <a:pt x="67" y="122"/>
                      <a:pt x="67" y="122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8" y="118"/>
                      <a:pt x="68" y="118"/>
                      <a:pt x="68" y="118"/>
                    </a:cubicBezTo>
                    <a:cubicBezTo>
                      <a:pt x="77" y="117"/>
                      <a:pt x="77" y="117"/>
                      <a:pt x="77" y="117"/>
                    </a:cubicBezTo>
                    <a:cubicBezTo>
                      <a:pt x="78" y="116"/>
                      <a:pt x="78" y="116"/>
                      <a:pt x="78" y="116"/>
                    </a:cubicBezTo>
                    <a:cubicBezTo>
                      <a:pt x="80" y="117"/>
                      <a:pt x="80" y="117"/>
                      <a:pt x="80" y="117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90" y="128"/>
                      <a:pt x="90" y="128"/>
                      <a:pt x="90" y="128"/>
                    </a:cubicBezTo>
                    <a:cubicBezTo>
                      <a:pt x="91" y="129"/>
                      <a:pt x="91" y="129"/>
                      <a:pt x="91" y="129"/>
                    </a:cubicBezTo>
                    <a:cubicBezTo>
                      <a:pt x="90" y="131"/>
                      <a:pt x="90" y="131"/>
                      <a:pt x="90" y="13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7"/>
                      <a:pt x="90" y="137"/>
                      <a:pt x="90" y="137"/>
                    </a:cubicBezTo>
                    <a:cubicBezTo>
                      <a:pt x="91" y="141"/>
                      <a:pt x="91" y="141"/>
                      <a:pt x="91" y="141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93" y="146"/>
                      <a:pt x="93" y="146"/>
                      <a:pt x="93" y="146"/>
                    </a:cubicBezTo>
                    <a:cubicBezTo>
                      <a:pt x="94" y="150"/>
                      <a:pt x="94" y="150"/>
                      <a:pt x="94" y="150"/>
                    </a:cubicBezTo>
                    <a:cubicBezTo>
                      <a:pt x="95" y="152"/>
                      <a:pt x="95" y="152"/>
                      <a:pt x="95" y="152"/>
                    </a:cubicBezTo>
                    <a:cubicBezTo>
                      <a:pt x="95" y="155"/>
                      <a:pt x="95" y="155"/>
                      <a:pt x="95" y="155"/>
                    </a:cubicBezTo>
                    <a:cubicBezTo>
                      <a:pt x="95" y="158"/>
                      <a:pt x="95" y="158"/>
                      <a:pt x="95" y="158"/>
                    </a:cubicBezTo>
                    <a:cubicBezTo>
                      <a:pt x="98" y="156"/>
                      <a:pt x="98" y="156"/>
                      <a:pt x="98" y="156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5" y="158"/>
                      <a:pt x="105" y="158"/>
                      <a:pt x="105" y="158"/>
                    </a:cubicBezTo>
                    <a:cubicBezTo>
                      <a:pt x="110" y="156"/>
                      <a:pt x="110" y="156"/>
                      <a:pt x="110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13" y="157"/>
                      <a:pt x="113" y="157"/>
                      <a:pt x="113" y="157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115" y="160"/>
                      <a:pt x="115" y="160"/>
                      <a:pt x="115" y="160"/>
                    </a:cubicBezTo>
                    <a:cubicBezTo>
                      <a:pt x="115" y="160"/>
                      <a:pt x="115" y="160"/>
                      <a:pt x="115" y="160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20" y="158"/>
                      <a:pt x="120" y="158"/>
                      <a:pt x="120" y="158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3" y="158"/>
                      <a:pt x="123" y="158"/>
                      <a:pt x="123" y="158"/>
                    </a:cubicBezTo>
                    <a:cubicBezTo>
                      <a:pt x="123" y="159"/>
                      <a:pt x="123" y="159"/>
                      <a:pt x="123" y="159"/>
                    </a:cubicBezTo>
                    <a:cubicBezTo>
                      <a:pt x="123" y="161"/>
                      <a:pt x="123" y="161"/>
                      <a:pt x="123" y="161"/>
                    </a:cubicBezTo>
                    <a:cubicBezTo>
                      <a:pt x="123" y="162"/>
                      <a:pt x="123" y="162"/>
                      <a:pt x="123" y="162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6" y="166"/>
                      <a:pt x="136" y="166"/>
                      <a:pt x="136" y="166"/>
                    </a:cubicBezTo>
                    <a:cubicBezTo>
                      <a:pt x="138" y="165"/>
                      <a:pt x="138" y="165"/>
                      <a:pt x="138" y="165"/>
                    </a:cubicBezTo>
                    <a:cubicBezTo>
                      <a:pt x="138" y="164"/>
                      <a:pt x="138" y="164"/>
                      <a:pt x="138" y="164"/>
                    </a:cubicBezTo>
                    <a:cubicBezTo>
                      <a:pt x="139" y="161"/>
                      <a:pt x="139" y="161"/>
                      <a:pt x="139" y="161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1" y="161"/>
                      <a:pt x="141" y="161"/>
                      <a:pt x="141" y="161"/>
                    </a:cubicBezTo>
                    <a:cubicBezTo>
                      <a:pt x="142" y="161"/>
                      <a:pt x="142" y="161"/>
                      <a:pt x="142" y="161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3" y="166"/>
                      <a:pt x="143" y="166"/>
                      <a:pt x="143" y="166"/>
                    </a:cubicBezTo>
                    <a:cubicBezTo>
                      <a:pt x="143" y="167"/>
                      <a:pt x="143" y="167"/>
                      <a:pt x="143" y="167"/>
                    </a:cubicBezTo>
                    <a:cubicBezTo>
                      <a:pt x="148" y="169"/>
                      <a:pt x="148" y="169"/>
                      <a:pt x="148" y="169"/>
                    </a:cubicBezTo>
                    <a:cubicBezTo>
                      <a:pt x="151" y="170"/>
                      <a:pt x="151" y="170"/>
                      <a:pt x="151" y="170"/>
                    </a:cubicBezTo>
                    <a:cubicBezTo>
                      <a:pt x="152" y="172"/>
                      <a:pt x="152" y="172"/>
                      <a:pt x="152" y="172"/>
                    </a:cubicBezTo>
                    <a:cubicBezTo>
                      <a:pt x="154" y="174"/>
                      <a:pt x="154" y="174"/>
                      <a:pt x="154" y="174"/>
                    </a:cubicBezTo>
                    <a:cubicBezTo>
                      <a:pt x="158" y="179"/>
                      <a:pt x="158" y="179"/>
                      <a:pt x="158" y="179"/>
                    </a:cubicBezTo>
                    <a:cubicBezTo>
                      <a:pt x="161" y="178"/>
                      <a:pt x="161" y="178"/>
                      <a:pt x="161" y="178"/>
                    </a:cubicBezTo>
                    <a:cubicBezTo>
                      <a:pt x="163" y="178"/>
                      <a:pt x="163" y="178"/>
                      <a:pt x="163" y="178"/>
                    </a:cubicBezTo>
                    <a:cubicBezTo>
                      <a:pt x="164" y="178"/>
                      <a:pt x="164" y="178"/>
                      <a:pt x="164" y="178"/>
                    </a:cubicBezTo>
                    <a:cubicBezTo>
                      <a:pt x="165" y="179"/>
                      <a:pt x="165" y="179"/>
                      <a:pt x="165" y="179"/>
                    </a:cubicBezTo>
                    <a:cubicBezTo>
                      <a:pt x="166" y="177"/>
                      <a:pt x="166" y="177"/>
                      <a:pt x="166" y="177"/>
                    </a:cubicBezTo>
                    <a:cubicBezTo>
                      <a:pt x="165" y="168"/>
                      <a:pt x="165" y="168"/>
                      <a:pt x="165" y="168"/>
                    </a:cubicBezTo>
                    <a:cubicBezTo>
                      <a:pt x="164" y="167"/>
                      <a:pt x="164" y="167"/>
                      <a:pt x="164" y="167"/>
                    </a:cubicBezTo>
                    <a:cubicBezTo>
                      <a:pt x="162" y="168"/>
                      <a:pt x="162" y="168"/>
                      <a:pt x="162" y="168"/>
                    </a:cubicBezTo>
                    <a:cubicBezTo>
                      <a:pt x="163" y="170"/>
                      <a:pt x="163" y="170"/>
                      <a:pt x="163" y="170"/>
                    </a:cubicBezTo>
                    <a:cubicBezTo>
                      <a:pt x="161" y="170"/>
                      <a:pt x="161" y="170"/>
                      <a:pt x="161" y="170"/>
                    </a:cubicBezTo>
                    <a:cubicBezTo>
                      <a:pt x="158" y="169"/>
                      <a:pt x="158" y="169"/>
                      <a:pt x="158" y="169"/>
                    </a:cubicBezTo>
                    <a:cubicBezTo>
                      <a:pt x="157" y="167"/>
                      <a:pt x="157" y="167"/>
                      <a:pt x="157" y="167"/>
                    </a:cubicBezTo>
                    <a:cubicBezTo>
                      <a:pt x="153" y="164"/>
                      <a:pt x="153" y="164"/>
                      <a:pt x="153" y="164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55"/>
                      <a:pt x="153" y="155"/>
                      <a:pt x="153" y="155"/>
                    </a:cubicBezTo>
                    <a:cubicBezTo>
                      <a:pt x="155" y="152"/>
                      <a:pt x="155" y="152"/>
                      <a:pt x="155" y="152"/>
                    </a:cubicBez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48"/>
                      <a:pt x="156" y="148"/>
                      <a:pt x="156" y="148"/>
                    </a:cubicBezTo>
                    <a:cubicBezTo>
                      <a:pt x="156" y="145"/>
                      <a:pt x="156" y="145"/>
                      <a:pt x="156" y="145"/>
                    </a:cubicBezTo>
                    <a:cubicBezTo>
                      <a:pt x="156" y="144"/>
                      <a:pt x="156" y="144"/>
                      <a:pt x="156" y="144"/>
                    </a:cubicBezTo>
                    <a:cubicBezTo>
                      <a:pt x="155" y="141"/>
                      <a:pt x="155" y="141"/>
                      <a:pt x="155" y="141"/>
                    </a:cubicBezTo>
                    <a:cubicBezTo>
                      <a:pt x="155" y="139"/>
                      <a:pt x="155" y="139"/>
                      <a:pt x="155" y="139"/>
                    </a:cubicBezTo>
                    <a:cubicBezTo>
                      <a:pt x="156" y="137"/>
                      <a:pt x="156" y="137"/>
                      <a:pt x="156" y="137"/>
                    </a:cubicBezTo>
                    <a:cubicBezTo>
                      <a:pt x="156" y="137"/>
                      <a:pt x="156" y="137"/>
                      <a:pt x="157" y="136"/>
                    </a:cubicBezTo>
                    <a:cubicBezTo>
                      <a:pt x="156" y="137"/>
                      <a:pt x="156" y="137"/>
                      <a:pt x="155" y="138"/>
                    </a:cubicBezTo>
                    <a:cubicBezTo>
                      <a:pt x="155" y="137"/>
                      <a:pt x="155" y="137"/>
                      <a:pt x="155" y="137"/>
                    </a:cubicBezTo>
                    <a:cubicBezTo>
                      <a:pt x="155" y="136"/>
                      <a:pt x="156" y="135"/>
                      <a:pt x="157" y="135"/>
                    </a:cubicBezTo>
                    <a:cubicBezTo>
                      <a:pt x="157" y="135"/>
                      <a:pt x="157" y="135"/>
                      <a:pt x="157" y="135"/>
                    </a:cubicBezTo>
                    <a:cubicBezTo>
                      <a:pt x="158" y="132"/>
                      <a:pt x="158" y="132"/>
                      <a:pt x="158" y="132"/>
                    </a:cubicBezTo>
                    <a:cubicBezTo>
                      <a:pt x="174" y="129"/>
                      <a:pt x="174" y="129"/>
                      <a:pt x="174" y="129"/>
                    </a:cubicBezTo>
                    <a:cubicBezTo>
                      <a:pt x="174" y="128"/>
                      <a:pt x="174" y="126"/>
                      <a:pt x="174" y="126"/>
                    </a:cubicBezTo>
                    <a:cubicBezTo>
                      <a:pt x="174" y="126"/>
                      <a:pt x="174" y="126"/>
                      <a:pt x="174" y="126"/>
                    </a:cubicBezTo>
                    <a:cubicBezTo>
                      <a:pt x="174" y="126"/>
                      <a:pt x="174" y="126"/>
                      <a:pt x="174" y="125"/>
                    </a:cubicBezTo>
                    <a:cubicBezTo>
                      <a:pt x="172" y="124"/>
                      <a:pt x="172" y="121"/>
                      <a:pt x="171" y="120"/>
                    </a:cubicBezTo>
                    <a:cubicBezTo>
                      <a:pt x="169" y="118"/>
                      <a:pt x="168" y="117"/>
                      <a:pt x="166" y="115"/>
                    </a:cubicBezTo>
                    <a:cubicBezTo>
                      <a:pt x="165" y="113"/>
                      <a:pt x="163" y="112"/>
                      <a:pt x="163" y="111"/>
                    </a:cubicBezTo>
                    <a:cubicBezTo>
                      <a:pt x="163" y="103"/>
                      <a:pt x="161" y="97"/>
                      <a:pt x="161" y="90"/>
                    </a:cubicBezTo>
                    <a:cubicBezTo>
                      <a:pt x="161" y="90"/>
                      <a:pt x="161" y="89"/>
                      <a:pt x="162" y="89"/>
                    </a:cubicBezTo>
                    <a:cubicBezTo>
                      <a:pt x="163" y="89"/>
                      <a:pt x="163" y="90"/>
                      <a:pt x="164" y="90"/>
                    </a:cubicBezTo>
                    <a:cubicBezTo>
                      <a:pt x="164" y="93"/>
                      <a:pt x="164" y="93"/>
                      <a:pt x="164" y="93"/>
                    </a:cubicBezTo>
                    <a:cubicBezTo>
                      <a:pt x="167" y="93"/>
                      <a:pt x="167" y="93"/>
                      <a:pt x="167" y="93"/>
                    </a:cubicBezTo>
                    <a:cubicBezTo>
                      <a:pt x="170" y="93"/>
                      <a:pt x="170" y="93"/>
                      <a:pt x="170" y="93"/>
                    </a:cubicBezTo>
                    <a:cubicBezTo>
                      <a:pt x="166" y="93"/>
                      <a:pt x="166" y="93"/>
                      <a:pt x="166" y="93"/>
                    </a:cubicBezTo>
                    <a:cubicBezTo>
                      <a:pt x="166" y="93"/>
                      <a:pt x="166" y="93"/>
                      <a:pt x="166" y="93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2" y="86"/>
                      <a:pt x="162" y="86"/>
                      <a:pt x="162" y="86"/>
                    </a:cubicBezTo>
                    <a:cubicBezTo>
                      <a:pt x="161" y="80"/>
                      <a:pt x="161" y="80"/>
                      <a:pt x="161" y="80"/>
                    </a:cubicBezTo>
                    <a:cubicBezTo>
                      <a:pt x="161" y="78"/>
                      <a:pt x="161" y="78"/>
                      <a:pt x="161" y="78"/>
                    </a:cubicBezTo>
                    <a:cubicBezTo>
                      <a:pt x="160" y="76"/>
                      <a:pt x="160" y="76"/>
                      <a:pt x="160" y="76"/>
                    </a:cubicBezTo>
                    <a:cubicBezTo>
                      <a:pt x="159" y="75"/>
                      <a:pt x="159" y="75"/>
                      <a:pt x="159" y="75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3"/>
                      <a:pt x="160" y="73"/>
                      <a:pt x="160" y="73"/>
                    </a:cubicBezTo>
                    <a:cubicBezTo>
                      <a:pt x="161" y="68"/>
                      <a:pt x="161" y="68"/>
                      <a:pt x="161" y="68"/>
                    </a:cubicBezTo>
                    <a:cubicBezTo>
                      <a:pt x="163" y="66"/>
                      <a:pt x="163" y="66"/>
                      <a:pt x="163" y="66"/>
                    </a:cubicBezTo>
                    <a:cubicBezTo>
                      <a:pt x="165" y="63"/>
                      <a:pt x="165" y="63"/>
                      <a:pt x="165" y="63"/>
                    </a:cubicBezTo>
                    <a:cubicBezTo>
                      <a:pt x="166" y="58"/>
                      <a:pt x="166" y="58"/>
                      <a:pt x="166" y="58"/>
                    </a:cubicBezTo>
                    <a:cubicBezTo>
                      <a:pt x="168" y="50"/>
                      <a:pt x="168" y="50"/>
                      <a:pt x="168" y="50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75" y="38"/>
                      <a:pt x="175" y="38"/>
                      <a:pt x="175" y="38"/>
                    </a:cubicBezTo>
                    <a:cubicBezTo>
                      <a:pt x="179" y="30"/>
                      <a:pt x="179" y="30"/>
                      <a:pt x="179" y="30"/>
                    </a:cubicBezTo>
                    <a:cubicBezTo>
                      <a:pt x="178" y="26"/>
                      <a:pt x="178" y="26"/>
                      <a:pt x="178" y="26"/>
                    </a:cubicBezTo>
                    <a:lnTo>
                      <a:pt x="178" y="2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494"/>
              <p:cNvSpPr>
                <a:spLocks/>
              </p:cNvSpPr>
              <p:nvPr/>
            </p:nvSpPr>
            <p:spPr bwMode="auto">
              <a:xfrm>
                <a:off x="4190" y="3063"/>
                <a:ext cx="2" cy="10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5 h 5"/>
                  <a:gd name="T4" fmla="*/ 0 w 1"/>
                  <a:gd name="T5" fmla="*/ 0 h 5"/>
                  <a:gd name="T6" fmla="*/ 1 w 1"/>
                  <a:gd name="T7" fmla="*/ 5 h 5"/>
                  <a:gd name="T8" fmla="*/ 1 w 1"/>
                  <a:gd name="T9" fmla="*/ 5 h 5"/>
                  <a:gd name="T10" fmla="*/ 1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2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495"/>
              <p:cNvSpPr>
                <a:spLocks/>
              </p:cNvSpPr>
              <p:nvPr/>
            </p:nvSpPr>
            <p:spPr bwMode="auto">
              <a:xfrm>
                <a:off x="4190" y="3063"/>
                <a:ext cx="2" cy="10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5 h 5"/>
                  <a:gd name="T4" fmla="*/ 0 w 1"/>
                  <a:gd name="T5" fmla="*/ 0 h 5"/>
                  <a:gd name="T6" fmla="*/ 1 w 1"/>
                  <a:gd name="T7" fmla="*/ 5 h 5"/>
                  <a:gd name="T8" fmla="*/ 1 w 1"/>
                  <a:gd name="T9" fmla="*/ 5 h 5"/>
                  <a:gd name="T10" fmla="*/ 1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2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496"/>
              <p:cNvSpPr>
                <a:spLocks/>
              </p:cNvSpPr>
              <p:nvPr/>
            </p:nvSpPr>
            <p:spPr bwMode="auto">
              <a:xfrm>
                <a:off x="3829" y="3005"/>
                <a:ext cx="25" cy="31"/>
              </a:xfrm>
              <a:custGeom>
                <a:avLst/>
                <a:gdLst>
                  <a:gd name="T0" fmla="*/ 3 w 12"/>
                  <a:gd name="T1" fmla="*/ 13 h 15"/>
                  <a:gd name="T2" fmla="*/ 7 w 12"/>
                  <a:gd name="T3" fmla="*/ 12 h 15"/>
                  <a:gd name="T4" fmla="*/ 7 w 12"/>
                  <a:gd name="T5" fmla="*/ 8 h 15"/>
                  <a:gd name="T6" fmla="*/ 11 w 12"/>
                  <a:gd name="T7" fmla="*/ 4 h 15"/>
                  <a:gd name="T8" fmla="*/ 12 w 12"/>
                  <a:gd name="T9" fmla="*/ 2 h 15"/>
                  <a:gd name="T10" fmla="*/ 10 w 12"/>
                  <a:gd name="T11" fmla="*/ 0 h 15"/>
                  <a:gd name="T12" fmla="*/ 9 w 12"/>
                  <a:gd name="T13" fmla="*/ 0 h 15"/>
                  <a:gd name="T14" fmla="*/ 7 w 12"/>
                  <a:gd name="T15" fmla="*/ 1 h 15"/>
                  <a:gd name="T16" fmla="*/ 4 w 12"/>
                  <a:gd name="T17" fmla="*/ 4 h 15"/>
                  <a:gd name="T18" fmla="*/ 0 w 12"/>
                  <a:gd name="T19" fmla="*/ 6 h 15"/>
                  <a:gd name="T20" fmla="*/ 2 w 12"/>
                  <a:gd name="T21" fmla="*/ 12 h 15"/>
                  <a:gd name="T22" fmla="*/ 4 w 12"/>
                  <a:gd name="T23" fmla="*/ 15 h 15"/>
                  <a:gd name="T24" fmla="*/ 4 w 12"/>
                  <a:gd name="T25" fmla="*/ 15 h 15"/>
                  <a:gd name="T26" fmla="*/ 3 w 12"/>
                  <a:gd name="T2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5">
                    <a:moveTo>
                      <a:pt x="3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8"/>
                      <a:pt x="2" y="9"/>
                      <a:pt x="2" y="12"/>
                    </a:cubicBezTo>
                    <a:cubicBezTo>
                      <a:pt x="3" y="13"/>
                      <a:pt x="3" y="14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4"/>
                      <a:pt x="3" y="14"/>
                      <a:pt x="3" y="1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497"/>
              <p:cNvSpPr>
                <a:spLocks/>
              </p:cNvSpPr>
              <p:nvPr/>
            </p:nvSpPr>
            <p:spPr bwMode="auto">
              <a:xfrm>
                <a:off x="3829" y="3005"/>
                <a:ext cx="25" cy="31"/>
              </a:xfrm>
              <a:custGeom>
                <a:avLst/>
                <a:gdLst>
                  <a:gd name="T0" fmla="*/ 3 w 12"/>
                  <a:gd name="T1" fmla="*/ 13 h 15"/>
                  <a:gd name="T2" fmla="*/ 7 w 12"/>
                  <a:gd name="T3" fmla="*/ 12 h 15"/>
                  <a:gd name="T4" fmla="*/ 7 w 12"/>
                  <a:gd name="T5" fmla="*/ 8 h 15"/>
                  <a:gd name="T6" fmla="*/ 11 w 12"/>
                  <a:gd name="T7" fmla="*/ 4 h 15"/>
                  <a:gd name="T8" fmla="*/ 12 w 12"/>
                  <a:gd name="T9" fmla="*/ 2 h 15"/>
                  <a:gd name="T10" fmla="*/ 10 w 12"/>
                  <a:gd name="T11" fmla="*/ 0 h 15"/>
                  <a:gd name="T12" fmla="*/ 9 w 12"/>
                  <a:gd name="T13" fmla="*/ 0 h 15"/>
                  <a:gd name="T14" fmla="*/ 7 w 12"/>
                  <a:gd name="T15" fmla="*/ 1 h 15"/>
                  <a:gd name="T16" fmla="*/ 4 w 12"/>
                  <a:gd name="T17" fmla="*/ 4 h 15"/>
                  <a:gd name="T18" fmla="*/ 0 w 12"/>
                  <a:gd name="T19" fmla="*/ 6 h 15"/>
                  <a:gd name="T20" fmla="*/ 2 w 12"/>
                  <a:gd name="T21" fmla="*/ 12 h 15"/>
                  <a:gd name="T22" fmla="*/ 4 w 12"/>
                  <a:gd name="T23" fmla="*/ 15 h 15"/>
                  <a:gd name="T24" fmla="*/ 4 w 12"/>
                  <a:gd name="T25" fmla="*/ 15 h 15"/>
                  <a:gd name="T26" fmla="*/ 3 w 12"/>
                  <a:gd name="T2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5">
                    <a:moveTo>
                      <a:pt x="3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8"/>
                      <a:pt x="2" y="9"/>
                      <a:pt x="2" y="12"/>
                    </a:cubicBezTo>
                    <a:cubicBezTo>
                      <a:pt x="3" y="13"/>
                      <a:pt x="3" y="14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4"/>
                      <a:pt x="3" y="14"/>
                      <a:pt x="3" y="1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Freeform 498"/>
              <p:cNvSpPr>
                <a:spLocks/>
              </p:cNvSpPr>
              <p:nvPr/>
            </p:nvSpPr>
            <p:spPr bwMode="auto">
              <a:xfrm>
                <a:off x="3815" y="2845"/>
                <a:ext cx="149" cy="174"/>
              </a:xfrm>
              <a:custGeom>
                <a:avLst/>
                <a:gdLst>
                  <a:gd name="T0" fmla="*/ 22 w 73"/>
                  <a:gd name="T1" fmla="*/ 82 h 85"/>
                  <a:gd name="T2" fmla="*/ 25 w 73"/>
                  <a:gd name="T3" fmla="*/ 80 h 85"/>
                  <a:gd name="T4" fmla="*/ 33 w 73"/>
                  <a:gd name="T5" fmla="*/ 77 h 85"/>
                  <a:gd name="T6" fmla="*/ 32 w 73"/>
                  <a:gd name="T7" fmla="*/ 82 h 85"/>
                  <a:gd name="T8" fmla="*/ 36 w 73"/>
                  <a:gd name="T9" fmla="*/ 83 h 85"/>
                  <a:gd name="T10" fmla="*/ 43 w 73"/>
                  <a:gd name="T11" fmla="*/ 75 h 85"/>
                  <a:gd name="T12" fmla="*/ 47 w 73"/>
                  <a:gd name="T13" fmla="*/ 72 h 85"/>
                  <a:gd name="T14" fmla="*/ 47 w 73"/>
                  <a:gd name="T15" fmla="*/ 59 h 85"/>
                  <a:gd name="T16" fmla="*/ 53 w 73"/>
                  <a:gd name="T17" fmla="*/ 50 h 85"/>
                  <a:gd name="T18" fmla="*/ 60 w 73"/>
                  <a:gd name="T19" fmla="*/ 45 h 85"/>
                  <a:gd name="T20" fmla="*/ 63 w 73"/>
                  <a:gd name="T21" fmla="*/ 36 h 85"/>
                  <a:gd name="T22" fmla="*/ 65 w 73"/>
                  <a:gd name="T23" fmla="*/ 31 h 85"/>
                  <a:gd name="T24" fmla="*/ 66 w 73"/>
                  <a:gd name="T25" fmla="*/ 22 h 85"/>
                  <a:gd name="T26" fmla="*/ 67 w 73"/>
                  <a:gd name="T27" fmla="*/ 16 h 85"/>
                  <a:gd name="T28" fmla="*/ 72 w 73"/>
                  <a:gd name="T29" fmla="*/ 8 h 85"/>
                  <a:gd name="T30" fmla="*/ 73 w 73"/>
                  <a:gd name="T31" fmla="*/ 1 h 85"/>
                  <a:gd name="T32" fmla="*/ 67 w 73"/>
                  <a:gd name="T33" fmla="*/ 0 h 85"/>
                  <a:gd name="T34" fmla="*/ 58 w 73"/>
                  <a:gd name="T35" fmla="*/ 2 h 85"/>
                  <a:gd name="T36" fmla="*/ 47 w 73"/>
                  <a:gd name="T37" fmla="*/ 16 h 85"/>
                  <a:gd name="T38" fmla="*/ 47 w 73"/>
                  <a:gd name="T39" fmla="*/ 20 h 85"/>
                  <a:gd name="T40" fmla="*/ 39 w 73"/>
                  <a:gd name="T41" fmla="*/ 18 h 85"/>
                  <a:gd name="T42" fmla="*/ 33 w 73"/>
                  <a:gd name="T43" fmla="*/ 16 h 85"/>
                  <a:gd name="T44" fmla="*/ 20 w 73"/>
                  <a:gd name="T45" fmla="*/ 21 h 85"/>
                  <a:gd name="T46" fmla="*/ 23 w 73"/>
                  <a:gd name="T47" fmla="*/ 24 h 85"/>
                  <a:gd name="T48" fmla="*/ 28 w 73"/>
                  <a:gd name="T49" fmla="*/ 24 h 85"/>
                  <a:gd name="T50" fmla="*/ 32 w 73"/>
                  <a:gd name="T51" fmla="*/ 27 h 85"/>
                  <a:gd name="T52" fmla="*/ 32 w 73"/>
                  <a:gd name="T53" fmla="*/ 31 h 85"/>
                  <a:gd name="T54" fmla="*/ 28 w 73"/>
                  <a:gd name="T55" fmla="*/ 33 h 85"/>
                  <a:gd name="T56" fmla="*/ 28 w 73"/>
                  <a:gd name="T57" fmla="*/ 36 h 85"/>
                  <a:gd name="T58" fmla="*/ 32 w 73"/>
                  <a:gd name="T59" fmla="*/ 44 h 85"/>
                  <a:gd name="T60" fmla="*/ 30 w 73"/>
                  <a:gd name="T61" fmla="*/ 53 h 85"/>
                  <a:gd name="T62" fmla="*/ 28 w 73"/>
                  <a:gd name="T63" fmla="*/ 60 h 85"/>
                  <a:gd name="T64" fmla="*/ 22 w 73"/>
                  <a:gd name="T65" fmla="*/ 59 h 85"/>
                  <a:gd name="T66" fmla="*/ 18 w 73"/>
                  <a:gd name="T67" fmla="*/ 57 h 85"/>
                  <a:gd name="T68" fmla="*/ 15 w 73"/>
                  <a:gd name="T69" fmla="*/ 54 h 85"/>
                  <a:gd name="T70" fmla="*/ 15 w 73"/>
                  <a:gd name="T71" fmla="*/ 58 h 85"/>
                  <a:gd name="T72" fmla="*/ 9 w 73"/>
                  <a:gd name="T73" fmla="*/ 59 h 85"/>
                  <a:gd name="T74" fmla="*/ 6 w 73"/>
                  <a:gd name="T75" fmla="*/ 60 h 85"/>
                  <a:gd name="T76" fmla="*/ 3 w 73"/>
                  <a:gd name="T77" fmla="*/ 61 h 85"/>
                  <a:gd name="T78" fmla="*/ 5 w 73"/>
                  <a:gd name="T79" fmla="*/ 63 h 85"/>
                  <a:gd name="T80" fmla="*/ 8 w 73"/>
                  <a:gd name="T81" fmla="*/ 66 h 85"/>
                  <a:gd name="T82" fmla="*/ 8 w 73"/>
                  <a:gd name="T83" fmla="*/ 71 h 85"/>
                  <a:gd name="T84" fmla="*/ 5 w 73"/>
                  <a:gd name="T85" fmla="*/ 70 h 85"/>
                  <a:gd name="T86" fmla="*/ 1 w 73"/>
                  <a:gd name="T87" fmla="*/ 73 h 85"/>
                  <a:gd name="T88" fmla="*/ 1 w 73"/>
                  <a:gd name="T89" fmla="*/ 75 h 85"/>
                  <a:gd name="T90" fmla="*/ 7 w 73"/>
                  <a:gd name="T91" fmla="*/ 85 h 85"/>
                  <a:gd name="T92" fmla="*/ 14 w 73"/>
                  <a:gd name="T93" fmla="*/ 80 h 85"/>
                  <a:gd name="T94" fmla="*/ 17 w 73"/>
                  <a:gd name="T95" fmla="*/ 79 h 85"/>
                  <a:gd name="T96" fmla="*/ 18 w 73"/>
                  <a:gd name="T97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3" h="85">
                    <a:moveTo>
                      <a:pt x="19" y="82"/>
                    </a:moveTo>
                    <a:cubicBezTo>
                      <a:pt x="22" y="82"/>
                      <a:pt x="22" y="82"/>
                      <a:pt x="22" y="82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3"/>
                      <a:pt x="36" y="83"/>
                      <a:pt x="36" y="83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3" y="75"/>
                      <a:pt x="43" y="75"/>
                      <a:pt x="43" y="75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1" y="75"/>
                    </a:cubicBezTo>
                    <a:cubicBezTo>
                      <a:pt x="4" y="78"/>
                      <a:pt x="6" y="81"/>
                      <a:pt x="7" y="85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11" y="82"/>
                      <a:pt x="11" y="82"/>
                      <a:pt x="11" y="82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8" y="82"/>
                      <a:pt x="18" y="82"/>
                      <a:pt x="18" y="82"/>
                    </a:cubicBezTo>
                    <a:lnTo>
                      <a:pt x="19" y="82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499"/>
              <p:cNvSpPr>
                <a:spLocks/>
              </p:cNvSpPr>
              <p:nvPr/>
            </p:nvSpPr>
            <p:spPr bwMode="auto">
              <a:xfrm>
                <a:off x="3815" y="2845"/>
                <a:ext cx="149" cy="174"/>
              </a:xfrm>
              <a:custGeom>
                <a:avLst/>
                <a:gdLst>
                  <a:gd name="T0" fmla="*/ 22 w 73"/>
                  <a:gd name="T1" fmla="*/ 82 h 85"/>
                  <a:gd name="T2" fmla="*/ 25 w 73"/>
                  <a:gd name="T3" fmla="*/ 80 h 85"/>
                  <a:gd name="T4" fmla="*/ 33 w 73"/>
                  <a:gd name="T5" fmla="*/ 77 h 85"/>
                  <a:gd name="T6" fmla="*/ 32 w 73"/>
                  <a:gd name="T7" fmla="*/ 82 h 85"/>
                  <a:gd name="T8" fmla="*/ 36 w 73"/>
                  <a:gd name="T9" fmla="*/ 83 h 85"/>
                  <a:gd name="T10" fmla="*/ 43 w 73"/>
                  <a:gd name="T11" fmla="*/ 75 h 85"/>
                  <a:gd name="T12" fmla="*/ 47 w 73"/>
                  <a:gd name="T13" fmla="*/ 72 h 85"/>
                  <a:gd name="T14" fmla="*/ 47 w 73"/>
                  <a:gd name="T15" fmla="*/ 59 h 85"/>
                  <a:gd name="T16" fmla="*/ 53 w 73"/>
                  <a:gd name="T17" fmla="*/ 50 h 85"/>
                  <a:gd name="T18" fmla="*/ 60 w 73"/>
                  <a:gd name="T19" fmla="*/ 45 h 85"/>
                  <a:gd name="T20" fmla="*/ 63 w 73"/>
                  <a:gd name="T21" fmla="*/ 36 h 85"/>
                  <a:gd name="T22" fmla="*/ 65 w 73"/>
                  <a:gd name="T23" fmla="*/ 31 h 85"/>
                  <a:gd name="T24" fmla="*/ 66 w 73"/>
                  <a:gd name="T25" fmla="*/ 22 h 85"/>
                  <a:gd name="T26" fmla="*/ 67 w 73"/>
                  <a:gd name="T27" fmla="*/ 16 h 85"/>
                  <a:gd name="T28" fmla="*/ 72 w 73"/>
                  <a:gd name="T29" fmla="*/ 8 h 85"/>
                  <a:gd name="T30" fmla="*/ 73 w 73"/>
                  <a:gd name="T31" fmla="*/ 1 h 85"/>
                  <a:gd name="T32" fmla="*/ 67 w 73"/>
                  <a:gd name="T33" fmla="*/ 0 h 85"/>
                  <a:gd name="T34" fmla="*/ 58 w 73"/>
                  <a:gd name="T35" fmla="*/ 2 h 85"/>
                  <a:gd name="T36" fmla="*/ 47 w 73"/>
                  <a:gd name="T37" fmla="*/ 16 h 85"/>
                  <a:gd name="T38" fmla="*/ 47 w 73"/>
                  <a:gd name="T39" fmla="*/ 20 h 85"/>
                  <a:gd name="T40" fmla="*/ 39 w 73"/>
                  <a:gd name="T41" fmla="*/ 18 h 85"/>
                  <a:gd name="T42" fmla="*/ 33 w 73"/>
                  <a:gd name="T43" fmla="*/ 16 h 85"/>
                  <a:gd name="T44" fmla="*/ 20 w 73"/>
                  <a:gd name="T45" fmla="*/ 21 h 85"/>
                  <a:gd name="T46" fmla="*/ 23 w 73"/>
                  <a:gd name="T47" fmla="*/ 24 h 85"/>
                  <a:gd name="T48" fmla="*/ 28 w 73"/>
                  <a:gd name="T49" fmla="*/ 24 h 85"/>
                  <a:gd name="T50" fmla="*/ 32 w 73"/>
                  <a:gd name="T51" fmla="*/ 27 h 85"/>
                  <a:gd name="T52" fmla="*/ 32 w 73"/>
                  <a:gd name="T53" fmla="*/ 31 h 85"/>
                  <a:gd name="T54" fmla="*/ 28 w 73"/>
                  <a:gd name="T55" fmla="*/ 33 h 85"/>
                  <a:gd name="T56" fmla="*/ 28 w 73"/>
                  <a:gd name="T57" fmla="*/ 36 h 85"/>
                  <a:gd name="T58" fmla="*/ 32 w 73"/>
                  <a:gd name="T59" fmla="*/ 44 h 85"/>
                  <a:gd name="T60" fmla="*/ 30 w 73"/>
                  <a:gd name="T61" fmla="*/ 53 h 85"/>
                  <a:gd name="T62" fmla="*/ 28 w 73"/>
                  <a:gd name="T63" fmla="*/ 60 h 85"/>
                  <a:gd name="T64" fmla="*/ 22 w 73"/>
                  <a:gd name="T65" fmla="*/ 59 h 85"/>
                  <a:gd name="T66" fmla="*/ 18 w 73"/>
                  <a:gd name="T67" fmla="*/ 57 h 85"/>
                  <a:gd name="T68" fmla="*/ 15 w 73"/>
                  <a:gd name="T69" fmla="*/ 54 h 85"/>
                  <a:gd name="T70" fmla="*/ 15 w 73"/>
                  <a:gd name="T71" fmla="*/ 58 h 85"/>
                  <a:gd name="T72" fmla="*/ 9 w 73"/>
                  <a:gd name="T73" fmla="*/ 59 h 85"/>
                  <a:gd name="T74" fmla="*/ 6 w 73"/>
                  <a:gd name="T75" fmla="*/ 60 h 85"/>
                  <a:gd name="T76" fmla="*/ 3 w 73"/>
                  <a:gd name="T77" fmla="*/ 61 h 85"/>
                  <a:gd name="T78" fmla="*/ 5 w 73"/>
                  <a:gd name="T79" fmla="*/ 63 h 85"/>
                  <a:gd name="T80" fmla="*/ 8 w 73"/>
                  <a:gd name="T81" fmla="*/ 66 h 85"/>
                  <a:gd name="T82" fmla="*/ 8 w 73"/>
                  <a:gd name="T83" fmla="*/ 71 h 85"/>
                  <a:gd name="T84" fmla="*/ 5 w 73"/>
                  <a:gd name="T85" fmla="*/ 70 h 85"/>
                  <a:gd name="T86" fmla="*/ 1 w 73"/>
                  <a:gd name="T87" fmla="*/ 73 h 85"/>
                  <a:gd name="T88" fmla="*/ 1 w 73"/>
                  <a:gd name="T89" fmla="*/ 75 h 85"/>
                  <a:gd name="T90" fmla="*/ 7 w 73"/>
                  <a:gd name="T91" fmla="*/ 85 h 85"/>
                  <a:gd name="T92" fmla="*/ 14 w 73"/>
                  <a:gd name="T93" fmla="*/ 80 h 85"/>
                  <a:gd name="T94" fmla="*/ 17 w 73"/>
                  <a:gd name="T95" fmla="*/ 79 h 85"/>
                  <a:gd name="T96" fmla="*/ 18 w 73"/>
                  <a:gd name="T97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3" h="85">
                    <a:moveTo>
                      <a:pt x="19" y="82"/>
                    </a:moveTo>
                    <a:cubicBezTo>
                      <a:pt x="22" y="82"/>
                      <a:pt x="22" y="82"/>
                      <a:pt x="22" y="82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3"/>
                      <a:pt x="36" y="83"/>
                      <a:pt x="36" y="83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3" y="75"/>
                      <a:pt x="43" y="75"/>
                      <a:pt x="43" y="75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1" y="75"/>
                    </a:cubicBezTo>
                    <a:cubicBezTo>
                      <a:pt x="4" y="78"/>
                      <a:pt x="6" y="81"/>
                      <a:pt x="7" y="85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11" y="82"/>
                      <a:pt x="11" y="82"/>
                      <a:pt x="11" y="82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8" y="82"/>
                      <a:pt x="18" y="82"/>
                      <a:pt x="18" y="82"/>
                    </a:cubicBezTo>
                    <a:lnTo>
                      <a:pt x="19" y="8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500"/>
              <p:cNvSpPr>
                <a:spLocks/>
              </p:cNvSpPr>
              <p:nvPr/>
            </p:nvSpPr>
            <p:spPr bwMode="auto">
              <a:xfrm>
                <a:off x="3771" y="2878"/>
                <a:ext cx="109" cy="121"/>
              </a:xfrm>
              <a:custGeom>
                <a:avLst/>
                <a:gdLst>
                  <a:gd name="T0" fmla="*/ 22 w 53"/>
                  <a:gd name="T1" fmla="*/ 57 h 59"/>
                  <a:gd name="T2" fmla="*/ 24 w 53"/>
                  <a:gd name="T3" fmla="*/ 55 h 59"/>
                  <a:gd name="T4" fmla="*/ 26 w 53"/>
                  <a:gd name="T5" fmla="*/ 53 h 59"/>
                  <a:gd name="T6" fmla="*/ 27 w 53"/>
                  <a:gd name="T7" fmla="*/ 53 h 59"/>
                  <a:gd name="T8" fmla="*/ 29 w 53"/>
                  <a:gd name="T9" fmla="*/ 55 h 59"/>
                  <a:gd name="T10" fmla="*/ 30 w 53"/>
                  <a:gd name="T11" fmla="*/ 53 h 59"/>
                  <a:gd name="T12" fmla="*/ 29 w 53"/>
                  <a:gd name="T13" fmla="*/ 50 h 59"/>
                  <a:gd name="T14" fmla="*/ 28 w 53"/>
                  <a:gd name="T15" fmla="*/ 48 h 59"/>
                  <a:gd name="T16" fmla="*/ 26 w 53"/>
                  <a:gd name="T17" fmla="*/ 47 h 59"/>
                  <a:gd name="T18" fmla="*/ 24 w 53"/>
                  <a:gd name="T19" fmla="*/ 46 h 59"/>
                  <a:gd name="T20" fmla="*/ 24 w 53"/>
                  <a:gd name="T21" fmla="*/ 45 h 59"/>
                  <a:gd name="T22" fmla="*/ 25 w 53"/>
                  <a:gd name="T23" fmla="*/ 44 h 59"/>
                  <a:gd name="T24" fmla="*/ 27 w 53"/>
                  <a:gd name="T25" fmla="*/ 44 h 59"/>
                  <a:gd name="T26" fmla="*/ 28 w 53"/>
                  <a:gd name="T27" fmla="*/ 44 h 59"/>
                  <a:gd name="T28" fmla="*/ 30 w 53"/>
                  <a:gd name="T29" fmla="*/ 43 h 59"/>
                  <a:gd name="T30" fmla="*/ 33 w 53"/>
                  <a:gd name="T31" fmla="*/ 43 h 59"/>
                  <a:gd name="T32" fmla="*/ 36 w 53"/>
                  <a:gd name="T33" fmla="*/ 42 h 59"/>
                  <a:gd name="T34" fmla="*/ 34 w 53"/>
                  <a:gd name="T35" fmla="*/ 39 h 59"/>
                  <a:gd name="T36" fmla="*/ 36 w 53"/>
                  <a:gd name="T37" fmla="*/ 38 h 59"/>
                  <a:gd name="T38" fmla="*/ 37 w 53"/>
                  <a:gd name="T39" fmla="*/ 38 h 59"/>
                  <a:gd name="T40" fmla="*/ 38 w 53"/>
                  <a:gd name="T41" fmla="*/ 41 h 59"/>
                  <a:gd name="T42" fmla="*/ 41 w 53"/>
                  <a:gd name="T43" fmla="*/ 43 h 59"/>
                  <a:gd name="T44" fmla="*/ 43 w 53"/>
                  <a:gd name="T45" fmla="*/ 43 h 59"/>
                  <a:gd name="T46" fmla="*/ 46 w 53"/>
                  <a:gd name="T47" fmla="*/ 42 h 59"/>
                  <a:gd name="T48" fmla="*/ 49 w 53"/>
                  <a:gd name="T49" fmla="*/ 44 h 59"/>
                  <a:gd name="T50" fmla="*/ 50 w 53"/>
                  <a:gd name="T51" fmla="*/ 43 h 59"/>
                  <a:gd name="T52" fmla="*/ 51 w 53"/>
                  <a:gd name="T53" fmla="*/ 37 h 59"/>
                  <a:gd name="T54" fmla="*/ 53 w 53"/>
                  <a:gd name="T55" fmla="*/ 32 h 59"/>
                  <a:gd name="T56" fmla="*/ 53 w 53"/>
                  <a:gd name="T57" fmla="*/ 28 h 59"/>
                  <a:gd name="T58" fmla="*/ 49 w 53"/>
                  <a:gd name="T59" fmla="*/ 24 h 59"/>
                  <a:gd name="T60" fmla="*/ 48 w 53"/>
                  <a:gd name="T61" fmla="*/ 20 h 59"/>
                  <a:gd name="T62" fmla="*/ 50 w 53"/>
                  <a:gd name="T63" fmla="*/ 20 h 59"/>
                  <a:gd name="T64" fmla="*/ 49 w 53"/>
                  <a:gd name="T65" fmla="*/ 17 h 59"/>
                  <a:gd name="T66" fmla="*/ 51 w 53"/>
                  <a:gd name="T67" fmla="*/ 16 h 59"/>
                  <a:gd name="T68" fmla="*/ 53 w 53"/>
                  <a:gd name="T69" fmla="*/ 15 h 59"/>
                  <a:gd name="T70" fmla="*/ 52 w 53"/>
                  <a:gd name="T71" fmla="*/ 13 h 59"/>
                  <a:gd name="T72" fmla="*/ 53 w 53"/>
                  <a:gd name="T73" fmla="*/ 11 h 59"/>
                  <a:gd name="T74" fmla="*/ 52 w 53"/>
                  <a:gd name="T75" fmla="*/ 8 h 59"/>
                  <a:gd name="T76" fmla="*/ 48 w 53"/>
                  <a:gd name="T77" fmla="*/ 8 h 59"/>
                  <a:gd name="T78" fmla="*/ 46 w 53"/>
                  <a:gd name="T79" fmla="*/ 8 h 59"/>
                  <a:gd name="T80" fmla="*/ 43 w 53"/>
                  <a:gd name="T81" fmla="*/ 8 h 59"/>
                  <a:gd name="T82" fmla="*/ 41 w 53"/>
                  <a:gd name="T83" fmla="*/ 9 h 59"/>
                  <a:gd name="T84" fmla="*/ 41 w 53"/>
                  <a:gd name="T85" fmla="*/ 5 h 59"/>
                  <a:gd name="T86" fmla="*/ 41 w 53"/>
                  <a:gd name="T87" fmla="*/ 0 h 59"/>
                  <a:gd name="T88" fmla="*/ 41 w 53"/>
                  <a:gd name="T89" fmla="*/ 0 h 59"/>
                  <a:gd name="T90" fmla="*/ 40 w 53"/>
                  <a:gd name="T91" fmla="*/ 0 h 59"/>
                  <a:gd name="T92" fmla="*/ 33 w 53"/>
                  <a:gd name="T93" fmla="*/ 0 h 59"/>
                  <a:gd name="T94" fmla="*/ 28 w 53"/>
                  <a:gd name="T95" fmla="*/ 0 h 59"/>
                  <a:gd name="T96" fmla="*/ 24 w 53"/>
                  <a:gd name="T97" fmla="*/ 0 h 59"/>
                  <a:gd name="T98" fmla="*/ 23 w 53"/>
                  <a:gd name="T99" fmla="*/ 0 h 59"/>
                  <a:gd name="T100" fmla="*/ 12 w 53"/>
                  <a:gd name="T101" fmla="*/ 0 h 59"/>
                  <a:gd name="T102" fmla="*/ 11 w 53"/>
                  <a:gd name="T103" fmla="*/ 0 h 59"/>
                  <a:gd name="T104" fmla="*/ 9 w 53"/>
                  <a:gd name="T105" fmla="*/ 0 h 59"/>
                  <a:gd name="T106" fmla="*/ 8 w 53"/>
                  <a:gd name="T107" fmla="*/ 2 h 59"/>
                  <a:gd name="T108" fmla="*/ 5 w 53"/>
                  <a:gd name="T109" fmla="*/ 8 h 59"/>
                  <a:gd name="T110" fmla="*/ 5 w 53"/>
                  <a:gd name="T111" fmla="*/ 16 h 59"/>
                  <a:gd name="T112" fmla="*/ 1 w 53"/>
                  <a:gd name="T113" fmla="*/ 28 h 59"/>
                  <a:gd name="T114" fmla="*/ 0 w 53"/>
                  <a:gd name="T115" fmla="*/ 30 h 59"/>
                  <a:gd name="T116" fmla="*/ 0 w 53"/>
                  <a:gd name="T117" fmla="*/ 30 h 59"/>
                  <a:gd name="T118" fmla="*/ 16 w 53"/>
                  <a:gd name="T119" fmla="*/ 55 h 59"/>
                  <a:gd name="T120" fmla="*/ 22 w 53"/>
                  <a:gd name="T121" fmla="*/ 59 h 59"/>
                  <a:gd name="T122" fmla="*/ 21 w 53"/>
                  <a:gd name="T123" fmla="*/ 58 h 59"/>
                  <a:gd name="T124" fmla="*/ 22 w 53"/>
                  <a:gd name="T125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" h="59">
                    <a:moveTo>
                      <a:pt x="22" y="57"/>
                    </a:moveTo>
                    <a:cubicBezTo>
                      <a:pt x="24" y="55"/>
                      <a:pt x="24" y="55"/>
                      <a:pt x="24" y="55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1"/>
                      <a:pt x="8" y="2"/>
                    </a:cubicBezTo>
                    <a:cubicBezTo>
                      <a:pt x="7" y="4"/>
                      <a:pt x="6" y="6"/>
                      <a:pt x="5" y="8"/>
                    </a:cubicBezTo>
                    <a:cubicBezTo>
                      <a:pt x="5" y="10"/>
                      <a:pt x="6" y="13"/>
                      <a:pt x="5" y="16"/>
                    </a:cubicBezTo>
                    <a:cubicBezTo>
                      <a:pt x="4" y="20"/>
                      <a:pt x="4" y="24"/>
                      <a:pt x="1" y="28"/>
                    </a:cubicBezTo>
                    <a:cubicBezTo>
                      <a:pt x="0" y="28"/>
                      <a:pt x="0" y="29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43"/>
                      <a:pt x="7" y="46"/>
                      <a:pt x="16" y="55"/>
                    </a:cubicBezTo>
                    <a:cubicBezTo>
                      <a:pt x="19" y="56"/>
                      <a:pt x="20" y="58"/>
                      <a:pt x="22" y="59"/>
                    </a:cubicBezTo>
                    <a:cubicBezTo>
                      <a:pt x="21" y="59"/>
                      <a:pt x="21" y="58"/>
                      <a:pt x="21" y="58"/>
                    </a:cubicBez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501"/>
              <p:cNvSpPr>
                <a:spLocks/>
              </p:cNvSpPr>
              <p:nvPr/>
            </p:nvSpPr>
            <p:spPr bwMode="auto">
              <a:xfrm>
                <a:off x="3771" y="2878"/>
                <a:ext cx="109" cy="121"/>
              </a:xfrm>
              <a:custGeom>
                <a:avLst/>
                <a:gdLst>
                  <a:gd name="T0" fmla="*/ 22 w 53"/>
                  <a:gd name="T1" fmla="*/ 57 h 59"/>
                  <a:gd name="T2" fmla="*/ 24 w 53"/>
                  <a:gd name="T3" fmla="*/ 55 h 59"/>
                  <a:gd name="T4" fmla="*/ 26 w 53"/>
                  <a:gd name="T5" fmla="*/ 53 h 59"/>
                  <a:gd name="T6" fmla="*/ 27 w 53"/>
                  <a:gd name="T7" fmla="*/ 53 h 59"/>
                  <a:gd name="T8" fmla="*/ 29 w 53"/>
                  <a:gd name="T9" fmla="*/ 55 h 59"/>
                  <a:gd name="T10" fmla="*/ 30 w 53"/>
                  <a:gd name="T11" fmla="*/ 53 h 59"/>
                  <a:gd name="T12" fmla="*/ 29 w 53"/>
                  <a:gd name="T13" fmla="*/ 50 h 59"/>
                  <a:gd name="T14" fmla="*/ 28 w 53"/>
                  <a:gd name="T15" fmla="*/ 48 h 59"/>
                  <a:gd name="T16" fmla="*/ 26 w 53"/>
                  <a:gd name="T17" fmla="*/ 47 h 59"/>
                  <a:gd name="T18" fmla="*/ 24 w 53"/>
                  <a:gd name="T19" fmla="*/ 46 h 59"/>
                  <a:gd name="T20" fmla="*/ 24 w 53"/>
                  <a:gd name="T21" fmla="*/ 45 h 59"/>
                  <a:gd name="T22" fmla="*/ 25 w 53"/>
                  <a:gd name="T23" fmla="*/ 44 h 59"/>
                  <a:gd name="T24" fmla="*/ 27 w 53"/>
                  <a:gd name="T25" fmla="*/ 44 h 59"/>
                  <a:gd name="T26" fmla="*/ 28 w 53"/>
                  <a:gd name="T27" fmla="*/ 44 h 59"/>
                  <a:gd name="T28" fmla="*/ 30 w 53"/>
                  <a:gd name="T29" fmla="*/ 43 h 59"/>
                  <a:gd name="T30" fmla="*/ 33 w 53"/>
                  <a:gd name="T31" fmla="*/ 43 h 59"/>
                  <a:gd name="T32" fmla="*/ 36 w 53"/>
                  <a:gd name="T33" fmla="*/ 42 h 59"/>
                  <a:gd name="T34" fmla="*/ 34 w 53"/>
                  <a:gd name="T35" fmla="*/ 39 h 59"/>
                  <a:gd name="T36" fmla="*/ 36 w 53"/>
                  <a:gd name="T37" fmla="*/ 38 h 59"/>
                  <a:gd name="T38" fmla="*/ 37 w 53"/>
                  <a:gd name="T39" fmla="*/ 38 h 59"/>
                  <a:gd name="T40" fmla="*/ 38 w 53"/>
                  <a:gd name="T41" fmla="*/ 41 h 59"/>
                  <a:gd name="T42" fmla="*/ 41 w 53"/>
                  <a:gd name="T43" fmla="*/ 43 h 59"/>
                  <a:gd name="T44" fmla="*/ 43 w 53"/>
                  <a:gd name="T45" fmla="*/ 43 h 59"/>
                  <a:gd name="T46" fmla="*/ 46 w 53"/>
                  <a:gd name="T47" fmla="*/ 42 h 59"/>
                  <a:gd name="T48" fmla="*/ 49 w 53"/>
                  <a:gd name="T49" fmla="*/ 44 h 59"/>
                  <a:gd name="T50" fmla="*/ 50 w 53"/>
                  <a:gd name="T51" fmla="*/ 43 h 59"/>
                  <a:gd name="T52" fmla="*/ 51 w 53"/>
                  <a:gd name="T53" fmla="*/ 37 h 59"/>
                  <a:gd name="T54" fmla="*/ 53 w 53"/>
                  <a:gd name="T55" fmla="*/ 32 h 59"/>
                  <a:gd name="T56" fmla="*/ 53 w 53"/>
                  <a:gd name="T57" fmla="*/ 28 h 59"/>
                  <a:gd name="T58" fmla="*/ 49 w 53"/>
                  <a:gd name="T59" fmla="*/ 24 h 59"/>
                  <a:gd name="T60" fmla="*/ 48 w 53"/>
                  <a:gd name="T61" fmla="*/ 20 h 59"/>
                  <a:gd name="T62" fmla="*/ 50 w 53"/>
                  <a:gd name="T63" fmla="*/ 20 h 59"/>
                  <a:gd name="T64" fmla="*/ 49 w 53"/>
                  <a:gd name="T65" fmla="*/ 17 h 59"/>
                  <a:gd name="T66" fmla="*/ 51 w 53"/>
                  <a:gd name="T67" fmla="*/ 16 h 59"/>
                  <a:gd name="T68" fmla="*/ 53 w 53"/>
                  <a:gd name="T69" fmla="*/ 15 h 59"/>
                  <a:gd name="T70" fmla="*/ 52 w 53"/>
                  <a:gd name="T71" fmla="*/ 13 h 59"/>
                  <a:gd name="T72" fmla="*/ 53 w 53"/>
                  <a:gd name="T73" fmla="*/ 11 h 59"/>
                  <a:gd name="T74" fmla="*/ 52 w 53"/>
                  <a:gd name="T75" fmla="*/ 8 h 59"/>
                  <a:gd name="T76" fmla="*/ 48 w 53"/>
                  <a:gd name="T77" fmla="*/ 8 h 59"/>
                  <a:gd name="T78" fmla="*/ 46 w 53"/>
                  <a:gd name="T79" fmla="*/ 8 h 59"/>
                  <a:gd name="T80" fmla="*/ 43 w 53"/>
                  <a:gd name="T81" fmla="*/ 8 h 59"/>
                  <a:gd name="T82" fmla="*/ 41 w 53"/>
                  <a:gd name="T83" fmla="*/ 9 h 59"/>
                  <a:gd name="T84" fmla="*/ 41 w 53"/>
                  <a:gd name="T85" fmla="*/ 5 h 59"/>
                  <a:gd name="T86" fmla="*/ 41 w 53"/>
                  <a:gd name="T87" fmla="*/ 0 h 59"/>
                  <a:gd name="T88" fmla="*/ 41 w 53"/>
                  <a:gd name="T89" fmla="*/ 0 h 59"/>
                  <a:gd name="T90" fmla="*/ 40 w 53"/>
                  <a:gd name="T91" fmla="*/ 0 h 59"/>
                  <a:gd name="T92" fmla="*/ 33 w 53"/>
                  <a:gd name="T93" fmla="*/ 0 h 59"/>
                  <a:gd name="T94" fmla="*/ 28 w 53"/>
                  <a:gd name="T95" fmla="*/ 0 h 59"/>
                  <a:gd name="T96" fmla="*/ 24 w 53"/>
                  <a:gd name="T97" fmla="*/ 0 h 59"/>
                  <a:gd name="T98" fmla="*/ 23 w 53"/>
                  <a:gd name="T99" fmla="*/ 0 h 59"/>
                  <a:gd name="T100" fmla="*/ 12 w 53"/>
                  <a:gd name="T101" fmla="*/ 0 h 59"/>
                  <a:gd name="T102" fmla="*/ 11 w 53"/>
                  <a:gd name="T103" fmla="*/ 0 h 59"/>
                  <a:gd name="T104" fmla="*/ 9 w 53"/>
                  <a:gd name="T105" fmla="*/ 0 h 59"/>
                  <a:gd name="T106" fmla="*/ 8 w 53"/>
                  <a:gd name="T107" fmla="*/ 2 h 59"/>
                  <a:gd name="T108" fmla="*/ 5 w 53"/>
                  <a:gd name="T109" fmla="*/ 8 h 59"/>
                  <a:gd name="T110" fmla="*/ 5 w 53"/>
                  <a:gd name="T111" fmla="*/ 16 h 59"/>
                  <a:gd name="T112" fmla="*/ 1 w 53"/>
                  <a:gd name="T113" fmla="*/ 28 h 59"/>
                  <a:gd name="T114" fmla="*/ 0 w 53"/>
                  <a:gd name="T115" fmla="*/ 30 h 59"/>
                  <a:gd name="T116" fmla="*/ 0 w 53"/>
                  <a:gd name="T117" fmla="*/ 30 h 59"/>
                  <a:gd name="T118" fmla="*/ 16 w 53"/>
                  <a:gd name="T119" fmla="*/ 55 h 59"/>
                  <a:gd name="T120" fmla="*/ 22 w 53"/>
                  <a:gd name="T121" fmla="*/ 59 h 59"/>
                  <a:gd name="T122" fmla="*/ 21 w 53"/>
                  <a:gd name="T123" fmla="*/ 58 h 59"/>
                  <a:gd name="T124" fmla="*/ 22 w 53"/>
                  <a:gd name="T125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" h="59">
                    <a:moveTo>
                      <a:pt x="22" y="57"/>
                    </a:moveTo>
                    <a:cubicBezTo>
                      <a:pt x="24" y="55"/>
                      <a:pt x="24" y="55"/>
                      <a:pt x="24" y="55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1"/>
                      <a:pt x="8" y="2"/>
                    </a:cubicBezTo>
                    <a:cubicBezTo>
                      <a:pt x="7" y="4"/>
                      <a:pt x="6" y="6"/>
                      <a:pt x="5" y="8"/>
                    </a:cubicBezTo>
                    <a:cubicBezTo>
                      <a:pt x="5" y="10"/>
                      <a:pt x="6" y="13"/>
                      <a:pt x="5" y="16"/>
                    </a:cubicBezTo>
                    <a:cubicBezTo>
                      <a:pt x="4" y="20"/>
                      <a:pt x="4" y="24"/>
                      <a:pt x="1" y="28"/>
                    </a:cubicBezTo>
                    <a:cubicBezTo>
                      <a:pt x="0" y="28"/>
                      <a:pt x="0" y="29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43"/>
                      <a:pt x="7" y="46"/>
                      <a:pt x="16" y="55"/>
                    </a:cubicBezTo>
                    <a:cubicBezTo>
                      <a:pt x="19" y="56"/>
                      <a:pt x="20" y="58"/>
                      <a:pt x="22" y="59"/>
                    </a:cubicBezTo>
                    <a:cubicBezTo>
                      <a:pt x="21" y="59"/>
                      <a:pt x="21" y="58"/>
                      <a:pt x="21" y="58"/>
                    </a:cubicBezTo>
                    <a:lnTo>
                      <a:pt x="22" y="5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502"/>
              <p:cNvSpPr>
                <a:spLocks/>
              </p:cNvSpPr>
              <p:nvPr/>
            </p:nvSpPr>
            <p:spPr bwMode="auto">
              <a:xfrm>
                <a:off x="3782" y="2880"/>
                <a:ext cx="37" cy="24"/>
              </a:xfrm>
              <a:custGeom>
                <a:avLst/>
                <a:gdLst>
                  <a:gd name="T0" fmla="*/ 6 w 18"/>
                  <a:gd name="T1" fmla="*/ 0 h 12"/>
                  <a:gd name="T2" fmla="*/ 3 w 18"/>
                  <a:gd name="T3" fmla="*/ 0 h 12"/>
                  <a:gd name="T4" fmla="*/ 3 w 18"/>
                  <a:gd name="T5" fmla="*/ 1 h 12"/>
                  <a:gd name="T6" fmla="*/ 0 w 18"/>
                  <a:gd name="T7" fmla="*/ 8 h 12"/>
                  <a:gd name="T8" fmla="*/ 0 w 18"/>
                  <a:gd name="T9" fmla="*/ 12 h 12"/>
                  <a:gd name="T10" fmla="*/ 3 w 18"/>
                  <a:gd name="T11" fmla="*/ 12 h 12"/>
                  <a:gd name="T12" fmla="*/ 3 w 18"/>
                  <a:gd name="T13" fmla="*/ 11 h 12"/>
                  <a:gd name="T14" fmla="*/ 5 w 18"/>
                  <a:gd name="T15" fmla="*/ 10 h 12"/>
                  <a:gd name="T16" fmla="*/ 5 w 18"/>
                  <a:gd name="T17" fmla="*/ 11 h 12"/>
                  <a:gd name="T18" fmla="*/ 18 w 18"/>
                  <a:gd name="T19" fmla="*/ 11 h 12"/>
                  <a:gd name="T20" fmla="*/ 18 w 18"/>
                  <a:gd name="T21" fmla="*/ 0 h 12"/>
                  <a:gd name="T22" fmla="*/ 7 w 18"/>
                  <a:gd name="T23" fmla="*/ 0 h 12"/>
                  <a:gd name="T24" fmla="*/ 6 w 1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3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Freeform 503"/>
              <p:cNvSpPr>
                <a:spLocks/>
              </p:cNvSpPr>
              <p:nvPr/>
            </p:nvSpPr>
            <p:spPr bwMode="auto">
              <a:xfrm>
                <a:off x="3782" y="2880"/>
                <a:ext cx="37" cy="24"/>
              </a:xfrm>
              <a:custGeom>
                <a:avLst/>
                <a:gdLst>
                  <a:gd name="T0" fmla="*/ 6 w 18"/>
                  <a:gd name="T1" fmla="*/ 0 h 12"/>
                  <a:gd name="T2" fmla="*/ 3 w 18"/>
                  <a:gd name="T3" fmla="*/ 0 h 12"/>
                  <a:gd name="T4" fmla="*/ 3 w 18"/>
                  <a:gd name="T5" fmla="*/ 1 h 12"/>
                  <a:gd name="T6" fmla="*/ 0 w 18"/>
                  <a:gd name="T7" fmla="*/ 8 h 12"/>
                  <a:gd name="T8" fmla="*/ 0 w 18"/>
                  <a:gd name="T9" fmla="*/ 12 h 12"/>
                  <a:gd name="T10" fmla="*/ 3 w 18"/>
                  <a:gd name="T11" fmla="*/ 12 h 12"/>
                  <a:gd name="T12" fmla="*/ 3 w 18"/>
                  <a:gd name="T13" fmla="*/ 11 h 12"/>
                  <a:gd name="T14" fmla="*/ 5 w 18"/>
                  <a:gd name="T15" fmla="*/ 10 h 12"/>
                  <a:gd name="T16" fmla="*/ 5 w 18"/>
                  <a:gd name="T17" fmla="*/ 11 h 12"/>
                  <a:gd name="T18" fmla="*/ 18 w 18"/>
                  <a:gd name="T19" fmla="*/ 11 h 12"/>
                  <a:gd name="T20" fmla="*/ 18 w 18"/>
                  <a:gd name="T21" fmla="*/ 0 h 12"/>
                  <a:gd name="T22" fmla="*/ 7 w 18"/>
                  <a:gd name="T23" fmla="*/ 0 h 12"/>
                  <a:gd name="T24" fmla="*/ 6 w 1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3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Freeform 504"/>
              <p:cNvSpPr>
                <a:spLocks/>
              </p:cNvSpPr>
              <p:nvPr/>
            </p:nvSpPr>
            <p:spPr bwMode="auto">
              <a:xfrm>
                <a:off x="3784" y="2888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505"/>
              <p:cNvSpPr>
                <a:spLocks/>
              </p:cNvSpPr>
              <p:nvPr/>
            </p:nvSpPr>
            <p:spPr bwMode="auto">
              <a:xfrm>
                <a:off x="3765" y="2662"/>
                <a:ext cx="150" cy="224"/>
              </a:xfrm>
              <a:custGeom>
                <a:avLst/>
                <a:gdLst>
                  <a:gd name="T0" fmla="*/ 8 w 73"/>
                  <a:gd name="T1" fmla="*/ 88 h 109"/>
                  <a:gd name="T2" fmla="*/ 11 w 73"/>
                  <a:gd name="T3" fmla="*/ 105 h 109"/>
                  <a:gd name="T4" fmla="*/ 14 w 73"/>
                  <a:gd name="T5" fmla="*/ 105 h 109"/>
                  <a:gd name="T6" fmla="*/ 26 w 73"/>
                  <a:gd name="T7" fmla="*/ 105 h 109"/>
                  <a:gd name="T8" fmla="*/ 31 w 73"/>
                  <a:gd name="T9" fmla="*/ 105 h 109"/>
                  <a:gd name="T10" fmla="*/ 43 w 73"/>
                  <a:gd name="T11" fmla="*/ 105 h 109"/>
                  <a:gd name="T12" fmla="*/ 57 w 73"/>
                  <a:gd name="T13" fmla="*/ 105 h 109"/>
                  <a:gd name="T14" fmla="*/ 63 w 73"/>
                  <a:gd name="T15" fmla="*/ 107 h 109"/>
                  <a:gd name="T16" fmla="*/ 71 w 73"/>
                  <a:gd name="T17" fmla="*/ 109 h 109"/>
                  <a:gd name="T18" fmla="*/ 71 w 73"/>
                  <a:gd name="T19" fmla="*/ 105 h 109"/>
                  <a:gd name="T20" fmla="*/ 72 w 73"/>
                  <a:gd name="T21" fmla="*/ 101 h 109"/>
                  <a:gd name="T22" fmla="*/ 68 w 73"/>
                  <a:gd name="T23" fmla="*/ 95 h 109"/>
                  <a:gd name="T24" fmla="*/ 64 w 73"/>
                  <a:gd name="T25" fmla="*/ 88 h 109"/>
                  <a:gd name="T26" fmla="*/ 62 w 73"/>
                  <a:gd name="T27" fmla="*/ 85 h 109"/>
                  <a:gd name="T28" fmla="*/ 59 w 73"/>
                  <a:gd name="T29" fmla="*/ 76 h 109"/>
                  <a:gd name="T30" fmla="*/ 58 w 73"/>
                  <a:gd name="T31" fmla="*/ 72 h 109"/>
                  <a:gd name="T32" fmla="*/ 57 w 73"/>
                  <a:gd name="T33" fmla="*/ 67 h 109"/>
                  <a:gd name="T34" fmla="*/ 59 w 73"/>
                  <a:gd name="T35" fmla="*/ 65 h 109"/>
                  <a:gd name="T36" fmla="*/ 62 w 73"/>
                  <a:gd name="T37" fmla="*/ 60 h 109"/>
                  <a:gd name="T38" fmla="*/ 66 w 73"/>
                  <a:gd name="T39" fmla="*/ 55 h 109"/>
                  <a:gd name="T40" fmla="*/ 67 w 73"/>
                  <a:gd name="T41" fmla="*/ 50 h 109"/>
                  <a:gd name="T42" fmla="*/ 62 w 73"/>
                  <a:gd name="T43" fmla="*/ 43 h 109"/>
                  <a:gd name="T44" fmla="*/ 56 w 73"/>
                  <a:gd name="T45" fmla="*/ 37 h 109"/>
                  <a:gd name="T46" fmla="*/ 53 w 73"/>
                  <a:gd name="T47" fmla="*/ 32 h 109"/>
                  <a:gd name="T48" fmla="*/ 58 w 73"/>
                  <a:gd name="T49" fmla="*/ 30 h 109"/>
                  <a:gd name="T50" fmla="*/ 66 w 73"/>
                  <a:gd name="T51" fmla="*/ 31 h 109"/>
                  <a:gd name="T52" fmla="*/ 64 w 73"/>
                  <a:gd name="T53" fmla="*/ 27 h 109"/>
                  <a:gd name="T54" fmla="*/ 62 w 73"/>
                  <a:gd name="T55" fmla="*/ 25 h 109"/>
                  <a:gd name="T56" fmla="*/ 61 w 73"/>
                  <a:gd name="T57" fmla="*/ 20 h 109"/>
                  <a:gd name="T58" fmla="*/ 62 w 73"/>
                  <a:gd name="T59" fmla="*/ 17 h 109"/>
                  <a:gd name="T60" fmla="*/ 62 w 73"/>
                  <a:gd name="T61" fmla="*/ 12 h 109"/>
                  <a:gd name="T62" fmla="*/ 59 w 73"/>
                  <a:gd name="T63" fmla="*/ 7 h 109"/>
                  <a:gd name="T64" fmla="*/ 57 w 73"/>
                  <a:gd name="T65" fmla="*/ 2 h 109"/>
                  <a:gd name="T66" fmla="*/ 53 w 73"/>
                  <a:gd name="T67" fmla="*/ 4 h 109"/>
                  <a:gd name="T68" fmla="*/ 54 w 73"/>
                  <a:gd name="T69" fmla="*/ 9 h 109"/>
                  <a:gd name="T70" fmla="*/ 57 w 73"/>
                  <a:gd name="T71" fmla="*/ 13 h 109"/>
                  <a:gd name="T72" fmla="*/ 54 w 73"/>
                  <a:gd name="T73" fmla="*/ 17 h 109"/>
                  <a:gd name="T74" fmla="*/ 49 w 73"/>
                  <a:gd name="T75" fmla="*/ 21 h 109"/>
                  <a:gd name="T76" fmla="*/ 47 w 73"/>
                  <a:gd name="T77" fmla="*/ 32 h 109"/>
                  <a:gd name="T78" fmla="*/ 41 w 73"/>
                  <a:gd name="T79" fmla="*/ 36 h 109"/>
                  <a:gd name="T80" fmla="*/ 40 w 73"/>
                  <a:gd name="T81" fmla="*/ 42 h 109"/>
                  <a:gd name="T82" fmla="*/ 34 w 73"/>
                  <a:gd name="T83" fmla="*/ 52 h 109"/>
                  <a:gd name="T84" fmla="*/ 28 w 73"/>
                  <a:gd name="T85" fmla="*/ 60 h 109"/>
                  <a:gd name="T86" fmla="*/ 22 w 73"/>
                  <a:gd name="T87" fmla="*/ 62 h 109"/>
                  <a:gd name="T88" fmla="*/ 15 w 73"/>
                  <a:gd name="T89" fmla="*/ 59 h 109"/>
                  <a:gd name="T90" fmla="*/ 13 w 73"/>
                  <a:gd name="T91" fmla="*/ 60 h 109"/>
                  <a:gd name="T92" fmla="*/ 12 w 73"/>
                  <a:gd name="T93" fmla="*/ 63 h 109"/>
                  <a:gd name="T94" fmla="*/ 5 w 73"/>
                  <a:gd name="T95" fmla="*/ 70 h 109"/>
                  <a:gd name="T96" fmla="*/ 5 w 73"/>
                  <a:gd name="T97" fmla="*/ 75 h 109"/>
                  <a:gd name="T98" fmla="*/ 1 w 73"/>
                  <a:gd name="T99" fmla="*/ 80 h 109"/>
                  <a:gd name="T100" fmla="*/ 4 w 73"/>
                  <a:gd name="T101" fmla="*/ 8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3" h="109">
                    <a:moveTo>
                      <a:pt x="4" y="85"/>
                    </a:moveTo>
                    <a:cubicBezTo>
                      <a:pt x="5" y="86"/>
                      <a:pt x="6" y="87"/>
                      <a:pt x="8" y="88"/>
                    </a:cubicBezTo>
                    <a:cubicBezTo>
                      <a:pt x="12" y="91"/>
                      <a:pt x="12" y="95"/>
                      <a:pt x="12" y="99"/>
                    </a:cubicBezTo>
                    <a:cubicBezTo>
                      <a:pt x="13" y="101"/>
                      <a:pt x="12" y="103"/>
                      <a:pt x="11" y="105"/>
                    </a:cubicBezTo>
                    <a:cubicBezTo>
                      <a:pt x="14" y="105"/>
                      <a:pt x="14" y="105"/>
                      <a:pt x="14" y="105"/>
                    </a:cubicBezTo>
                    <a:cubicBezTo>
                      <a:pt x="14" y="105"/>
                      <a:pt x="14" y="105"/>
                      <a:pt x="14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6" y="105"/>
                      <a:pt x="26" y="105"/>
                      <a:pt x="26" y="105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31" y="105"/>
                      <a:pt x="31" y="105"/>
                      <a:pt x="31" y="105"/>
                    </a:cubicBezTo>
                    <a:cubicBezTo>
                      <a:pt x="36" y="105"/>
                      <a:pt x="36" y="105"/>
                      <a:pt x="36" y="105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3" y="107"/>
                      <a:pt x="63" y="107"/>
                      <a:pt x="63" y="107"/>
                    </a:cubicBezTo>
                    <a:cubicBezTo>
                      <a:pt x="67" y="107"/>
                      <a:pt x="67" y="107"/>
                      <a:pt x="67" y="107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1" y="105"/>
                      <a:pt x="71" y="105"/>
                      <a:pt x="71" y="105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" y="82"/>
                      <a:pt x="3" y="83"/>
                      <a:pt x="4" y="8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506"/>
              <p:cNvSpPr>
                <a:spLocks/>
              </p:cNvSpPr>
              <p:nvPr/>
            </p:nvSpPr>
            <p:spPr bwMode="auto">
              <a:xfrm>
                <a:off x="3765" y="2662"/>
                <a:ext cx="150" cy="224"/>
              </a:xfrm>
              <a:custGeom>
                <a:avLst/>
                <a:gdLst>
                  <a:gd name="T0" fmla="*/ 8 w 73"/>
                  <a:gd name="T1" fmla="*/ 88 h 109"/>
                  <a:gd name="T2" fmla="*/ 11 w 73"/>
                  <a:gd name="T3" fmla="*/ 105 h 109"/>
                  <a:gd name="T4" fmla="*/ 14 w 73"/>
                  <a:gd name="T5" fmla="*/ 105 h 109"/>
                  <a:gd name="T6" fmla="*/ 26 w 73"/>
                  <a:gd name="T7" fmla="*/ 105 h 109"/>
                  <a:gd name="T8" fmla="*/ 31 w 73"/>
                  <a:gd name="T9" fmla="*/ 105 h 109"/>
                  <a:gd name="T10" fmla="*/ 43 w 73"/>
                  <a:gd name="T11" fmla="*/ 105 h 109"/>
                  <a:gd name="T12" fmla="*/ 57 w 73"/>
                  <a:gd name="T13" fmla="*/ 105 h 109"/>
                  <a:gd name="T14" fmla="*/ 63 w 73"/>
                  <a:gd name="T15" fmla="*/ 107 h 109"/>
                  <a:gd name="T16" fmla="*/ 71 w 73"/>
                  <a:gd name="T17" fmla="*/ 109 h 109"/>
                  <a:gd name="T18" fmla="*/ 71 w 73"/>
                  <a:gd name="T19" fmla="*/ 105 h 109"/>
                  <a:gd name="T20" fmla="*/ 72 w 73"/>
                  <a:gd name="T21" fmla="*/ 101 h 109"/>
                  <a:gd name="T22" fmla="*/ 68 w 73"/>
                  <a:gd name="T23" fmla="*/ 95 h 109"/>
                  <a:gd name="T24" fmla="*/ 64 w 73"/>
                  <a:gd name="T25" fmla="*/ 88 h 109"/>
                  <a:gd name="T26" fmla="*/ 62 w 73"/>
                  <a:gd name="T27" fmla="*/ 85 h 109"/>
                  <a:gd name="T28" fmla="*/ 59 w 73"/>
                  <a:gd name="T29" fmla="*/ 76 h 109"/>
                  <a:gd name="T30" fmla="*/ 58 w 73"/>
                  <a:gd name="T31" fmla="*/ 72 h 109"/>
                  <a:gd name="T32" fmla="*/ 57 w 73"/>
                  <a:gd name="T33" fmla="*/ 67 h 109"/>
                  <a:gd name="T34" fmla="*/ 59 w 73"/>
                  <a:gd name="T35" fmla="*/ 65 h 109"/>
                  <a:gd name="T36" fmla="*/ 62 w 73"/>
                  <a:gd name="T37" fmla="*/ 60 h 109"/>
                  <a:gd name="T38" fmla="*/ 66 w 73"/>
                  <a:gd name="T39" fmla="*/ 55 h 109"/>
                  <a:gd name="T40" fmla="*/ 67 w 73"/>
                  <a:gd name="T41" fmla="*/ 50 h 109"/>
                  <a:gd name="T42" fmla="*/ 62 w 73"/>
                  <a:gd name="T43" fmla="*/ 43 h 109"/>
                  <a:gd name="T44" fmla="*/ 56 w 73"/>
                  <a:gd name="T45" fmla="*/ 37 h 109"/>
                  <a:gd name="T46" fmla="*/ 53 w 73"/>
                  <a:gd name="T47" fmla="*/ 32 h 109"/>
                  <a:gd name="T48" fmla="*/ 58 w 73"/>
                  <a:gd name="T49" fmla="*/ 30 h 109"/>
                  <a:gd name="T50" fmla="*/ 66 w 73"/>
                  <a:gd name="T51" fmla="*/ 31 h 109"/>
                  <a:gd name="T52" fmla="*/ 64 w 73"/>
                  <a:gd name="T53" fmla="*/ 27 h 109"/>
                  <a:gd name="T54" fmla="*/ 62 w 73"/>
                  <a:gd name="T55" fmla="*/ 25 h 109"/>
                  <a:gd name="T56" fmla="*/ 61 w 73"/>
                  <a:gd name="T57" fmla="*/ 20 h 109"/>
                  <a:gd name="T58" fmla="*/ 62 w 73"/>
                  <a:gd name="T59" fmla="*/ 17 h 109"/>
                  <a:gd name="T60" fmla="*/ 62 w 73"/>
                  <a:gd name="T61" fmla="*/ 12 h 109"/>
                  <a:gd name="T62" fmla="*/ 59 w 73"/>
                  <a:gd name="T63" fmla="*/ 7 h 109"/>
                  <a:gd name="T64" fmla="*/ 57 w 73"/>
                  <a:gd name="T65" fmla="*/ 2 h 109"/>
                  <a:gd name="T66" fmla="*/ 53 w 73"/>
                  <a:gd name="T67" fmla="*/ 4 h 109"/>
                  <a:gd name="T68" fmla="*/ 54 w 73"/>
                  <a:gd name="T69" fmla="*/ 9 h 109"/>
                  <a:gd name="T70" fmla="*/ 57 w 73"/>
                  <a:gd name="T71" fmla="*/ 13 h 109"/>
                  <a:gd name="T72" fmla="*/ 54 w 73"/>
                  <a:gd name="T73" fmla="*/ 17 h 109"/>
                  <a:gd name="T74" fmla="*/ 49 w 73"/>
                  <a:gd name="T75" fmla="*/ 21 h 109"/>
                  <a:gd name="T76" fmla="*/ 47 w 73"/>
                  <a:gd name="T77" fmla="*/ 32 h 109"/>
                  <a:gd name="T78" fmla="*/ 41 w 73"/>
                  <a:gd name="T79" fmla="*/ 36 h 109"/>
                  <a:gd name="T80" fmla="*/ 40 w 73"/>
                  <a:gd name="T81" fmla="*/ 42 h 109"/>
                  <a:gd name="T82" fmla="*/ 34 w 73"/>
                  <a:gd name="T83" fmla="*/ 52 h 109"/>
                  <a:gd name="T84" fmla="*/ 28 w 73"/>
                  <a:gd name="T85" fmla="*/ 60 h 109"/>
                  <a:gd name="T86" fmla="*/ 22 w 73"/>
                  <a:gd name="T87" fmla="*/ 62 h 109"/>
                  <a:gd name="T88" fmla="*/ 15 w 73"/>
                  <a:gd name="T89" fmla="*/ 59 h 109"/>
                  <a:gd name="T90" fmla="*/ 13 w 73"/>
                  <a:gd name="T91" fmla="*/ 60 h 109"/>
                  <a:gd name="T92" fmla="*/ 12 w 73"/>
                  <a:gd name="T93" fmla="*/ 63 h 109"/>
                  <a:gd name="T94" fmla="*/ 5 w 73"/>
                  <a:gd name="T95" fmla="*/ 70 h 109"/>
                  <a:gd name="T96" fmla="*/ 5 w 73"/>
                  <a:gd name="T97" fmla="*/ 75 h 109"/>
                  <a:gd name="T98" fmla="*/ 1 w 73"/>
                  <a:gd name="T99" fmla="*/ 80 h 109"/>
                  <a:gd name="T100" fmla="*/ 4 w 73"/>
                  <a:gd name="T101" fmla="*/ 8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3" h="109">
                    <a:moveTo>
                      <a:pt x="4" y="85"/>
                    </a:moveTo>
                    <a:cubicBezTo>
                      <a:pt x="5" y="86"/>
                      <a:pt x="6" y="87"/>
                      <a:pt x="8" y="88"/>
                    </a:cubicBezTo>
                    <a:cubicBezTo>
                      <a:pt x="12" y="91"/>
                      <a:pt x="12" y="95"/>
                      <a:pt x="12" y="99"/>
                    </a:cubicBezTo>
                    <a:cubicBezTo>
                      <a:pt x="13" y="101"/>
                      <a:pt x="12" y="103"/>
                      <a:pt x="11" y="105"/>
                    </a:cubicBezTo>
                    <a:cubicBezTo>
                      <a:pt x="14" y="105"/>
                      <a:pt x="14" y="105"/>
                      <a:pt x="14" y="105"/>
                    </a:cubicBezTo>
                    <a:cubicBezTo>
                      <a:pt x="14" y="105"/>
                      <a:pt x="14" y="105"/>
                      <a:pt x="14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6" y="105"/>
                      <a:pt x="26" y="105"/>
                      <a:pt x="26" y="105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31" y="105"/>
                      <a:pt x="31" y="105"/>
                      <a:pt x="31" y="105"/>
                    </a:cubicBezTo>
                    <a:cubicBezTo>
                      <a:pt x="36" y="105"/>
                      <a:pt x="36" y="105"/>
                      <a:pt x="36" y="105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3" y="107"/>
                      <a:pt x="63" y="107"/>
                      <a:pt x="63" y="107"/>
                    </a:cubicBezTo>
                    <a:cubicBezTo>
                      <a:pt x="67" y="107"/>
                      <a:pt x="67" y="107"/>
                      <a:pt x="67" y="107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1" y="105"/>
                      <a:pt x="71" y="105"/>
                      <a:pt x="71" y="105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" y="82"/>
                      <a:pt x="3" y="83"/>
                      <a:pt x="4" y="8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507"/>
              <p:cNvSpPr>
                <a:spLocks/>
              </p:cNvSpPr>
              <p:nvPr/>
            </p:nvSpPr>
            <p:spPr bwMode="auto">
              <a:xfrm>
                <a:off x="3786" y="2882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508"/>
              <p:cNvSpPr>
                <a:spLocks/>
              </p:cNvSpPr>
              <p:nvPr/>
            </p:nvSpPr>
            <p:spPr bwMode="auto">
              <a:xfrm>
                <a:off x="3786" y="2882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509"/>
              <p:cNvSpPr>
                <a:spLocks/>
              </p:cNvSpPr>
              <p:nvPr/>
            </p:nvSpPr>
            <p:spPr bwMode="auto">
              <a:xfrm>
                <a:off x="3882" y="2701"/>
                <a:ext cx="253" cy="169"/>
              </a:xfrm>
              <a:custGeom>
                <a:avLst/>
                <a:gdLst>
                  <a:gd name="T0" fmla="*/ 7 w 123"/>
                  <a:gd name="T1" fmla="*/ 36 h 82"/>
                  <a:gd name="T2" fmla="*/ 2 w 123"/>
                  <a:gd name="T3" fmla="*/ 46 h 82"/>
                  <a:gd name="T4" fmla="*/ 1 w 123"/>
                  <a:gd name="T5" fmla="*/ 51 h 82"/>
                  <a:gd name="T6" fmla="*/ 2 w 123"/>
                  <a:gd name="T7" fmla="*/ 57 h 82"/>
                  <a:gd name="T8" fmla="*/ 7 w 123"/>
                  <a:gd name="T9" fmla="*/ 67 h 82"/>
                  <a:gd name="T10" fmla="*/ 11 w 123"/>
                  <a:gd name="T11" fmla="*/ 75 h 82"/>
                  <a:gd name="T12" fmla="*/ 16 w 123"/>
                  <a:gd name="T13" fmla="*/ 82 h 82"/>
                  <a:gd name="T14" fmla="*/ 30 w 123"/>
                  <a:gd name="T15" fmla="*/ 70 h 82"/>
                  <a:gd name="T16" fmla="*/ 40 w 123"/>
                  <a:gd name="T17" fmla="*/ 71 h 82"/>
                  <a:gd name="T18" fmla="*/ 41 w 123"/>
                  <a:gd name="T19" fmla="*/ 64 h 82"/>
                  <a:gd name="T20" fmla="*/ 47 w 123"/>
                  <a:gd name="T21" fmla="*/ 58 h 82"/>
                  <a:gd name="T22" fmla="*/ 61 w 123"/>
                  <a:gd name="T23" fmla="*/ 65 h 82"/>
                  <a:gd name="T24" fmla="*/ 75 w 123"/>
                  <a:gd name="T25" fmla="*/ 65 h 82"/>
                  <a:gd name="T26" fmla="*/ 80 w 123"/>
                  <a:gd name="T27" fmla="*/ 61 h 82"/>
                  <a:gd name="T28" fmla="*/ 94 w 123"/>
                  <a:gd name="T29" fmla="*/ 60 h 82"/>
                  <a:gd name="T30" fmla="*/ 104 w 123"/>
                  <a:gd name="T31" fmla="*/ 55 h 82"/>
                  <a:gd name="T32" fmla="*/ 119 w 123"/>
                  <a:gd name="T33" fmla="*/ 57 h 82"/>
                  <a:gd name="T34" fmla="*/ 119 w 123"/>
                  <a:gd name="T35" fmla="*/ 55 h 82"/>
                  <a:gd name="T36" fmla="*/ 117 w 123"/>
                  <a:gd name="T37" fmla="*/ 49 h 82"/>
                  <a:gd name="T38" fmla="*/ 113 w 123"/>
                  <a:gd name="T39" fmla="*/ 45 h 82"/>
                  <a:gd name="T40" fmla="*/ 110 w 123"/>
                  <a:gd name="T41" fmla="*/ 41 h 82"/>
                  <a:gd name="T42" fmla="*/ 104 w 123"/>
                  <a:gd name="T43" fmla="*/ 38 h 82"/>
                  <a:gd name="T44" fmla="*/ 102 w 123"/>
                  <a:gd name="T45" fmla="*/ 34 h 82"/>
                  <a:gd name="T46" fmla="*/ 99 w 123"/>
                  <a:gd name="T47" fmla="*/ 31 h 82"/>
                  <a:gd name="T48" fmla="*/ 96 w 123"/>
                  <a:gd name="T49" fmla="*/ 28 h 82"/>
                  <a:gd name="T50" fmla="*/ 91 w 123"/>
                  <a:gd name="T51" fmla="*/ 24 h 82"/>
                  <a:gd name="T52" fmla="*/ 88 w 123"/>
                  <a:gd name="T53" fmla="*/ 22 h 82"/>
                  <a:gd name="T54" fmla="*/ 84 w 123"/>
                  <a:gd name="T55" fmla="*/ 22 h 82"/>
                  <a:gd name="T56" fmla="*/ 82 w 123"/>
                  <a:gd name="T57" fmla="*/ 9 h 82"/>
                  <a:gd name="T58" fmla="*/ 78 w 123"/>
                  <a:gd name="T59" fmla="*/ 2 h 82"/>
                  <a:gd name="T60" fmla="*/ 76 w 123"/>
                  <a:gd name="T61" fmla="*/ 1 h 82"/>
                  <a:gd name="T62" fmla="*/ 72 w 123"/>
                  <a:gd name="T63" fmla="*/ 1 h 82"/>
                  <a:gd name="T64" fmla="*/ 66 w 123"/>
                  <a:gd name="T65" fmla="*/ 7 h 82"/>
                  <a:gd name="T66" fmla="*/ 61 w 123"/>
                  <a:gd name="T67" fmla="*/ 10 h 82"/>
                  <a:gd name="T68" fmla="*/ 59 w 123"/>
                  <a:gd name="T69" fmla="*/ 16 h 82"/>
                  <a:gd name="T70" fmla="*/ 53 w 123"/>
                  <a:gd name="T71" fmla="*/ 20 h 82"/>
                  <a:gd name="T72" fmla="*/ 43 w 123"/>
                  <a:gd name="T73" fmla="*/ 20 h 82"/>
                  <a:gd name="T74" fmla="*/ 42 w 123"/>
                  <a:gd name="T75" fmla="*/ 23 h 82"/>
                  <a:gd name="T76" fmla="*/ 40 w 123"/>
                  <a:gd name="T77" fmla="*/ 28 h 82"/>
                  <a:gd name="T78" fmla="*/ 33 w 123"/>
                  <a:gd name="T79" fmla="*/ 29 h 82"/>
                  <a:gd name="T80" fmla="*/ 25 w 123"/>
                  <a:gd name="T81" fmla="*/ 33 h 82"/>
                  <a:gd name="T82" fmla="*/ 21 w 123"/>
                  <a:gd name="T83" fmla="*/ 31 h 82"/>
                  <a:gd name="T84" fmla="*/ 19 w 123"/>
                  <a:gd name="T85" fmla="*/ 34 h 82"/>
                  <a:gd name="T86" fmla="*/ 12 w 123"/>
                  <a:gd name="T87" fmla="*/ 35 h 82"/>
                  <a:gd name="T88" fmla="*/ 11 w 123"/>
                  <a:gd name="T89" fmla="*/ 3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3" h="82">
                    <a:moveTo>
                      <a:pt x="11" y="33"/>
                    </a:moveTo>
                    <a:cubicBezTo>
                      <a:pt x="9" y="35"/>
                      <a:pt x="9" y="35"/>
                      <a:pt x="9" y="35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6" y="82"/>
                      <a:pt x="16" y="82"/>
                      <a:pt x="16" y="82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51" y="60"/>
                      <a:pt x="51" y="60"/>
                      <a:pt x="51" y="60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8" y="65"/>
                      <a:pt x="68" y="65"/>
                      <a:pt x="68" y="65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60"/>
                      <a:pt x="92" y="58"/>
                      <a:pt x="93" y="58"/>
                    </a:cubicBezTo>
                    <a:cubicBezTo>
                      <a:pt x="94" y="58"/>
                      <a:pt x="94" y="60"/>
                      <a:pt x="94" y="60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104" y="55"/>
                      <a:pt x="104" y="55"/>
                      <a:pt x="104" y="55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15" y="58"/>
                      <a:pt x="115" y="58"/>
                      <a:pt x="115" y="58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19" y="55"/>
                      <a:pt x="119" y="55"/>
                      <a:pt x="119" y="55"/>
                    </a:cubicBezTo>
                    <a:cubicBezTo>
                      <a:pt x="119" y="52"/>
                      <a:pt x="119" y="52"/>
                      <a:pt x="119" y="52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17" y="49"/>
                      <a:pt x="117" y="49"/>
                      <a:pt x="117" y="49"/>
                    </a:cubicBezTo>
                    <a:cubicBezTo>
                      <a:pt x="114" y="48"/>
                      <a:pt x="114" y="48"/>
                      <a:pt x="114" y="48"/>
                    </a:cubicBezTo>
                    <a:cubicBezTo>
                      <a:pt x="114" y="46"/>
                      <a:pt x="114" y="46"/>
                      <a:pt x="114" y="46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1" y="44"/>
                      <a:pt x="111" y="44"/>
                      <a:pt x="111" y="44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0" y="36"/>
                      <a:pt x="100" y="36"/>
                      <a:pt x="100" y="36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102" y="31"/>
                      <a:pt x="102" y="31"/>
                      <a:pt x="102" y="31"/>
                    </a:cubicBezTo>
                    <a:cubicBezTo>
                      <a:pt x="99" y="31"/>
                      <a:pt x="99" y="31"/>
                      <a:pt x="99" y="31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7" y="28"/>
                      <a:pt x="97" y="28"/>
                      <a:pt x="97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0" y="33"/>
                      <a:pt x="10" y="33"/>
                      <a:pt x="10" y="33"/>
                    </a:cubicBezTo>
                    <a:lnTo>
                      <a:pt x="11" y="3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Freeform 510"/>
              <p:cNvSpPr>
                <a:spLocks/>
              </p:cNvSpPr>
              <p:nvPr/>
            </p:nvSpPr>
            <p:spPr bwMode="auto">
              <a:xfrm>
                <a:off x="3882" y="2701"/>
                <a:ext cx="253" cy="169"/>
              </a:xfrm>
              <a:custGeom>
                <a:avLst/>
                <a:gdLst>
                  <a:gd name="T0" fmla="*/ 7 w 123"/>
                  <a:gd name="T1" fmla="*/ 36 h 82"/>
                  <a:gd name="T2" fmla="*/ 2 w 123"/>
                  <a:gd name="T3" fmla="*/ 46 h 82"/>
                  <a:gd name="T4" fmla="*/ 1 w 123"/>
                  <a:gd name="T5" fmla="*/ 51 h 82"/>
                  <a:gd name="T6" fmla="*/ 2 w 123"/>
                  <a:gd name="T7" fmla="*/ 57 h 82"/>
                  <a:gd name="T8" fmla="*/ 7 w 123"/>
                  <a:gd name="T9" fmla="*/ 67 h 82"/>
                  <a:gd name="T10" fmla="*/ 11 w 123"/>
                  <a:gd name="T11" fmla="*/ 75 h 82"/>
                  <a:gd name="T12" fmla="*/ 16 w 123"/>
                  <a:gd name="T13" fmla="*/ 82 h 82"/>
                  <a:gd name="T14" fmla="*/ 30 w 123"/>
                  <a:gd name="T15" fmla="*/ 70 h 82"/>
                  <a:gd name="T16" fmla="*/ 40 w 123"/>
                  <a:gd name="T17" fmla="*/ 71 h 82"/>
                  <a:gd name="T18" fmla="*/ 41 w 123"/>
                  <a:gd name="T19" fmla="*/ 64 h 82"/>
                  <a:gd name="T20" fmla="*/ 47 w 123"/>
                  <a:gd name="T21" fmla="*/ 58 h 82"/>
                  <a:gd name="T22" fmla="*/ 61 w 123"/>
                  <a:gd name="T23" fmla="*/ 65 h 82"/>
                  <a:gd name="T24" fmla="*/ 75 w 123"/>
                  <a:gd name="T25" fmla="*/ 65 h 82"/>
                  <a:gd name="T26" fmla="*/ 80 w 123"/>
                  <a:gd name="T27" fmla="*/ 61 h 82"/>
                  <a:gd name="T28" fmla="*/ 94 w 123"/>
                  <a:gd name="T29" fmla="*/ 60 h 82"/>
                  <a:gd name="T30" fmla="*/ 104 w 123"/>
                  <a:gd name="T31" fmla="*/ 55 h 82"/>
                  <a:gd name="T32" fmla="*/ 119 w 123"/>
                  <a:gd name="T33" fmla="*/ 57 h 82"/>
                  <a:gd name="T34" fmla="*/ 119 w 123"/>
                  <a:gd name="T35" fmla="*/ 55 h 82"/>
                  <a:gd name="T36" fmla="*/ 117 w 123"/>
                  <a:gd name="T37" fmla="*/ 49 h 82"/>
                  <a:gd name="T38" fmla="*/ 113 w 123"/>
                  <a:gd name="T39" fmla="*/ 45 h 82"/>
                  <a:gd name="T40" fmla="*/ 110 w 123"/>
                  <a:gd name="T41" fmla="*/ 41 h 82"/>
                  <a:gd name="T42" fmla="*/ 104 w 123"/>
                  <a:gd name="T43" fmla="*/ 38 h 82"/>
                  <a:gd name="T44" fmla="*/ 102 w 123"/>
                  <a:gd name="T45" fmla="*/ 34 h 82"/>
                  <a:gd name="T46" fmla="*/ 99 w 123"/>
                  <a:gd name="T47" fmla="*/ 31 h 82"/>
                  <a:gd name="T48" fmla="*/ 96 w 123"/>
                  <a:gd name="T49" fmla="*/ 28 h 82"/>
                  <a:gd name="T50" fmla="*/ 91 w 123"/>
                  <a:gd name="T51" fmla="*/ 24 h 82"/>
                  <a:gd name="T52" fmla="*/ 88 w 123"/>
                  <a:gd name="T53" fmla="*/ 22 h 82"/>
                  <a:gd name="T54" fmla="*/ 84 w 123"/>
                  <a:gd name="T55" fmla="*/ 22 h 82"/>
                  <a:gd name="T56" fmla="*/ 82 w 123"/>
                  <a:gd name="T57" fmla="*/ 9 h 82"/>
                  <a:gd name="T58" fmla="*/ 78 w 123"/>
                  <a:gd name="T59" fmla="*/ 2 h 82"/>
                  <a:gd name="T60" fmla="*/ 76 w 123"/>
                  <a:gd name="T61" fmla="*/ 1 h 82"/>
                  <a:gd name="T62" fmla="*/ 72 w 123"/>
                  <a:gd name="T63" fmla="*/ 1 h 82"/>
                  <a:gd name="T64" fmla="*/ 66 w 123"/>
                  <a:gd name="T65" fmla="*/ 7 h 82"/>
                  <a:gd name="T66" fmla="*/ 61 w 123"/>
                  <a:gd name="T67" fmla="*/ 10 h 82"/>
                  <a:gd name="T68" fmla="*/ 59 w 123"/>
                  <a:gd name="T69" fmla="*/ 16 h 82"/>
                  <a:gd name="T70" fmla="*/ 53 w 123"/>
                  <a:gd name="T71" fmla="*/ 20 h 82"/>
                  <a:gd name="T72" fmla="*/ 43 w 123"/>
                  <a:gd name="T73" fmla="*/ 20 h 82"/>
                  <a:gd name="T74" fmla="*/ 42 w 123"/>
                  <a:gd name="T75" fmla="*/ 23 h 82"/>
                  <a:gd name="T76" fmla="*/ 40 w 123"/>
                  <a:gd name="T77" fmla="*/ 28 h 82"/>
                  <a:gd name="T78" fmla="*/ 33 w 123"/>
                  <a:gd name="T79" fmla="*/ 29 h 82"/>
                  <a:gd name="T80" fmla="*/ 25 w 123"/>
                  <a:gd name="T81" fmla="*/ 33 h 82"/>
                  <a:gd name="T82" fmla="*/ 21 w 123"/>
                  <a:gd name="T83" fmla="*/ 31 h 82"/>
                  <a:gd name="T84" fmla="*/ 19 w 123"/>
                  <a:gd name="T85" fmla="*/ 34 h 82"/>
                  <a:gd name="T86" fmla="*/ 12 w 123"/>
                  <a:gd name="T87" fmla="*/ 35 h 82"/>
                  <a:gd name="T88" fmla="*/ 11 w 123"/>
                  <a:gd name="T89" fmla="*/ 3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3" h="82">
                    <a:moveTo>
                      <a:pt x="11" y="33"/>
                    </a:moveTo>
                    <a:cubicBezTo>
                      <a:pt x="9" y="35"/>
                      <a:pt x="9" y="35"/>
                      <a:pt x="9" y="35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6" y="82"/>
                      <a:pt x="16" y="82"/>
                      <a:pt x="16" y="82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51" y="60"/>
                      <a:pt x="51" y="60"/>
                      <a:pt x="51" y="60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8" y="65"/>
                      <a:pt x="68" y="65"/>
                      <a:pt x="68" y="65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60"/>
                      <a:pt x="92" y="58"/>
                      <a:pt x="93" y="58"/>
                    </a:cubicBezTo>
                    <a:cubicBezTo>
                      <a:pt x="94" y="58"/>
                      <a:pt x="94" y="60"/>
                      <a:pt x="94" y="60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104" y="55"/>
                      <a:pt x="104" y="55"/>
                      <a:pt x="104" y="55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15" y="58"/>
                      <a:pt x="115" y="58"/>
                      <a:pt x="115" y="58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19" y="55"/>
                      <a:pt x="119" y="55"/>
                      <a:pt x="119" y="55"/>
                    </a:cubicBezTo>
                    <a:cubicBezTo>
                      <a:pt x="119" y="52"/>
                      <a:pt x="119" y="52"/>
                      <a:pt x="119" y="52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17" y="49"/>
                      <a:pt x="117" y="49"/>
                      <a:pt x="117" y="49"/>
                    </a:cubicBezTo>
                    <a:cubicBezTo>
                      <a:pt x="114" y="48"/>
                      <a:pt x="114" y="48"/>
                      <a:pt x="114" y="48"/>
                    </a:cubicBezTo>
                    <a:cubicBezTo>
                      <a:pt x="114" y="46"/>
                      <a:pt x="114" y="46"/>
                      <a:pt x="114" y="46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1" y="44"/>
                      <a:pt x="111" y="44"/>
                      <a:pt x="111" y="44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0" y="36"/>
                      <a:pt x="100" y="36"/>
                      <a:pt x="100" y="36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102" y="31"/>
                      <a:pt x="102" y="31"/>
                      <a:pt x="102" y="31"/>
                    </a:cubicBezTo>
                    <a:cubicBezTo>
                      <a:pt x="99" y="31"/>
                      <a:pt x="99" y="31"/>
                      <a:pt x="99" y="31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7" y="28"/>
                      <a:pt x="97" y="28"/>
                      <a:pt x="97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0" y="33"/>
                      <a:pt x="10" y="33"/>
                      <a:pt x="10" y="33"/>
                    </a:cubicBezTo>
                    <a:lnTo>
                      <a:pt x="11" y="3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511"/>
              <p:cNvSpPr>
                <a:spLocks/>
              </p:cNvSpPr>
              <p:nvPr/>
            </p:nvSpPr>
            <p:spPr bwMode="auto">
              <a:xfrm>
                <a:off x="4024" y="2481"/>
                <a:ext cx="322" cy="370"/>
              </a:xfrm>
              <a:custGeom>
                <a:avLst/>
                <a:gdLst>
                  <a:gd name="T0" fmla="*/ 145 w 157"/>
                  <a:gd name="T1" fmla="*/ 26 h 180"/>
                  <a:gd name="T2" fmla="*/ 26 w 157"/>
                  <a:gd name="T3" fmla="*/ 1 h 180"/>
                  <a:gd name="T4" fmla="*/ 18 w 157"/>
                  <a:gd name="T5" fmla="*/ 62 h 180"/>
                  <a:gd name="T6" fmla="*/ 9 w 157"/>
                  <a:gd name="T7" fmla="*/ 64 h 180"/>
                  <a:gd name="T8" fmla="*/ 6 w 157"/>
                  <a:gd name="T9" fmla="*/ 73 h 180"/>
                  <a:gd name="T10" fmla="*/ 3 w 157"/>
                  <a:gd name="T11" fmla="*/ 80 h 180"/>
                  <a:gd name="T12" fmla="*/ 1 w 157"/>
                  <a:gd name="T13" fmla="*/ 87 h 180"/>
                  <a:gd name="T14" fmla="*/ 3 w 157"/>
                  <a:gd name="T15" fmla="*/ 91 h 180"/>
                  <a:gd name="T16" fmla="*/ 6 w 157"/>
                  <a:gd name="T17" fmla="*/ 101 h 180"/>
                  <a:gd name="T18" fmla="*/ 8 w 157"/>
                  <a:gd name="T19" fmla="*/ 107 h 180"/>
                  <a:gd name="T20" fmla="*/ 9 w 157"/>
                  <a:gd name="T21" fmla="*/ 110 h 180"/>
                  <a:gd name="T22" fmla="*/ 16 w 157"/>
                  <a:gd name="T23" fmla="*/ 121 h 180"/>
                  <a:gd name="T24" fmla="*/ 16 w 157"/>
                  <a:gd name="T25" fmla="*/ 130 h 180"/>
                  <a:gd name="T26" fmla="*/ 21 w 157"/>
                  <a:gd name="T27" fmla="*/ 129 h 180"/>
                  <a:gd name="T28" fmla="*/ 23 w 157"/>
                  <a:gd name="T29" fmla="*/ 133 h 180"/>
                  <a:gd name="T30" fmla="*/ 28 w 157"/>
                  <a:gd name="T31" fmla="*/ 135 h 180"/>
                  <a:gd name="T32" fmla="*/ 33 w 157"/>
                  <a:gd name="T33" fmla="*/ 138 h 180"/>
                  <a:gd name="T34" fmla="*/ 31 w 157"/>
                  <a:gd name="T35" fmla="*/ 143 h 180"/>
                  <a:gd name="T36" fmla="*/ 37 w 157"/>
                  <a:gd name="T37" fmla="*/ 146 h 180"/>
                  <a:gd name="T38" fmla="*/ 42 w 157"/>
                  <a:gd name="T39" fmla="*/ 151 h 180"/>
                  <a:gd name="T40" fmla="*/ 45 w 157"/>
                  <a:gd name="T41" fmla="*/ 153 h 180"/>
                  <a:gd name="T42" fmla="*/ 51 w 157"/>
                  <a:gd name="T43" fmla="*/ 158 h 180"/>
                  <a:gd name="T44" fmla="*/ 54 w 157"/>
                  <a:gd name="T45" fmla="*/ 165 h 180"/>
                  <a:gd name="T46" fmla="*/ 54 w 157"/>
                  <a:gd name="T47" fmla="*/ 166 h 180"/>
                  <a:gd name="T48" fmla="*/ 66 w 157"/>
                  <a:gd name="T49" fmla="*/ 170 h 180"/>
                  <a:gd name="T50" fmla="*/ 74 w 157"/>
                  <a:gd name="T51" fmla="*/ 168 h 180"/>
                  <a:gd name="T52" fmla="*/ 82 w 157"/>
                  <a:gd name="T53" fmla="*/ 175 h 180"/>
                  <a:gd name="T54" fmla="*/ 87 w 157"/>
                  <a:gd name="T55" fmla="*/ 180 h 180"/>
                  <a:gd name="T56" fmla="*/ 93 w 157"/>
                  <a:gd name="T57" fmla="*/ 178 h 180"/>
                  <a:gd name="T58" fmla="*/ 99 w 157"/>
                  <a:gd name="T59" fmla="*/ 179 h 180"/>
                  <a:gd name="T60" fmla="*/ 109 w 157"/>
                  <a:gd name="T61" fmla="*/ 176 h 180"/>
                  <a:gd name="T62" fmla="*/ 117 w 157"/>
                  <a:gd name="T63" fmla="*/ 173 h 180"/>
                  <a:gd name="T64" fmla="*/ 123 w 157"/>
                  <a:gd name="T65" fmla="*/ 168 h 180"/>
                  <a:gd name="T66" fmla="*/ 127 w 157"/>
                  <a:gd name="T67" fmla="*/ 157 h 180"/>
                  <a:gd name="T68" fmla="*/ 120 w 157"/>
                  <a:gd name="T69" fmla="*/ 148 h 180"/>
                  <a:gd name="T70" fmla="*/ 113 w 157"/>
                  <a:gd name="T71" fmla="*/ 139 h 180"/>
                  <a:gd name="T72" fmla="*/ 109 w 157"/>
                  <a:gd name="T73" fmla="*/ 134 h 180"/>
                  <a:gd name="T74" fmla="*/ 113 w 157"/>
                  <a:gd name="T75" fmla="*/ 132 h 180"/>
                  <a:gd name="T76" fmla="*/ 117 w 157"/>
                  <a:gd name="T77" fmla="*/ 122 h 180"/>
                  <a:gd name="T78" fmla="*/ 119 w 157"/>
                  <a:gd name="T79" fmla="*/ 113 h 180"/>
                  <a:gd name="T80" fmla="*/ 127 w 157"/>
                  <a:gd name="T81" fmla="*/ 99 h 180"/>
                  <a:gd name="T82" fmla="*/ 132 w 157"/>
                  <a:gd name="T83" fmla="*/ 90 h 180"/>
                  <a:gd name="T84" fmla="*/ 138 w 157"/>
                  <a:gd name="T85" fmla="*/ 79 h 180"/>
                  <a:gd name="T86" fmla="*/ 137 w 157"/>
                  <a:gd name="T87" fmla="*/ 70 h 180"/>
                  <a:gd name="T88" fmla="*/ 139 w 157"/>
                  <a:gd name="T89" fmla="*/ 65 h 180"/>
                  <a:gd name="T90" fmla="*/ 142 w 157"/>
                  <a:gd name="T91" fmla="*/ 56 h 180"/>
                  <a:gd name="T92" fmla="*/ 142 w 157"/>
                  <a:gd name="T93" fmla="*/ 50 h 180"/>
                  <a:gd name="T94" fmla="*/ 146 w 157"/>
                  <a:gd name="T95" fmla="*/ 48 h 180"/>
                  <a:gd name="T96" fmla="*/ 148 w 157"/>
                  <a:gd name="T97" fmla="*/ 44 h 180"/>
                  <a:gd name="T98" fmla="*/ 155 w 157"/>
                  <a:gd name="T99" fmla="*/ 4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80">
                    <a:moveTo>
                      <a:pt x="155" y="37"/>
                    </a:moveTo>
                    <a:cubicBezTo>
                      <a:pt x="152" y="35"/>
                      <a:pt x="150" y="34"/>
                      <a:pt x="147" y="31"/>
                    </a:cubicBezTo>
                    <a:cubicBezTo>
                      <a:pt x="145" y="30"/>
                      <a:pt x="145" y="28"/>
                      <a:pt x="145" y="26"/>
                    </a:cubicBezTo>
                    <a:cubicBezTo>
                      <a:pt x="144" y="19"/>
                      <a:pt x="142" y="13"/>
                      <a:pt x="141" y="6"/>
                    </a:cubicBezTo>
                    <a:cubicBezTo>
                      <a:pt x="140" y="4"/>
                      <a:pt x="140" y="2"/>
                      <a:pt x="138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6" y="101"/>
                      <a:pt x="6" y="101"/>
                      <a:pt x="6" y="101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9" y="110"/>
                      <a:pt x="9" y="110"/>
                      <a:pt x="9" y="110"/>
                    </a:cubicBezTo>
                    <a:cubicBezTo>
                      <a:pt x="11" y="112"/>
                      <a:pt x="11" y="112"/>
                      <a:pt x="11" y="112"/>
                    </a:cubicBezTo>
                    <a:cubicBezTo>
                      <a:pt x="13" y="116"/>
                      <a:pt x="13" y="116"/>
                      <a:pt x="13" y="116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9" y="129"/>
                      <a:pt x="19" y="129"/>
                      <a:pt x="19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3" y="130"/>
                      <a:pt x="23" y="130"/>
                      <a:pt x="23" y="130"/>
                    </a:cubicBezTo>
                    <a:cubicBezTo>
                      <a:pt x="22" y="131"/>
                      <a:pt x="22" y="131"/>
                      <a:pt x="22" y="131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4"/>
                      <a:pt x="24" y="134"/>
                      <a:pt x="24" y="134"/>
                    </a:cubicBezTo>
                    <a:cubicBezTo>
                      <a:pt x="27" y="135"/>
                      <a:pt x="27" y="135"/>
                      <a:pt x="27" y="135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40"/>
                      <a:pt x="33" y="140"/>
                      <a:pt x="33" y="140"/>
                    </a:cubicBezTo>
                    <a:cubicBezTo>
                      <a:pt x="33" y="141"/>
                      <a:pt x="33" y="141"/>
                      <a:pt x="33" y="141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33" y="145"/>
                      <a:pt x="33" y="145"/>
                      <a:pt x="33" y="145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7" y="146"/>
                      <a:pt x="37" y="146"/>
                      <a:pt x="37" y="146"/>
                    </a:cubicBezTo>
                    <a:cubicBezTo>
                      <a:pt x="41" y="147"/>
                      <a:pt x="41" y="147"/>
                      <a:pt x="41" y="147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42" y="151"/>
                      <a:pt x="42" y="151"/>
                      <a:pt x="42" y="151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4" y="153"/>
                      <a:pt x="44" y="153"/>
                      <a:pt x="44" y="153"/>
                    </a:cubicBezTo>
                    <a:cubicBezTo>
                      <a:pt x="45" y="153"/>
                      <a:pt x="45" y="153"/>
                      <a:pt x="45" y="153"/>
                    </a:cubicBezTo>
                    <a:cubicBezTo>
                      <a:pt x="45" y="156"/>
                      <a:pt x="45" y="156"/>
                      <a:pt x="45" y="156"/>
                    </a:cubicBezTo>
                    <a:cubicBezTo>
                      <a:pt x="48" y="156"/>
                      <a:pt x="48" y="156"/>
                      <a:pt x="48" y="156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59"/>
                      <a:pt x="51" y="159"/>
                      <a:pt x="51" y="159"/>
                    </a:cubicBezTo>
                    <a:cubicBezTo>
                      <a:pt x="51" y="162"/>
                      <a:pt x="51" y="162"/>
                      <a:pt x="51" y="162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6"/>
                      <a:pt x="54" y="166"/>
                      <a:pt x="54" y="166"/>
                    </a:cubicBezTo>
                    <a:cubicBezTo>
                      <a:pt x="51" y="164"/>
                      <a:pt x="51" y="164"/>
                      <a:pt x="51" y="164"/>
                    </a:cubicBezTo>
                    <a:cubicBezTo>
                      <a:pt x="54" y="166"/>
                      <a:pt x="54" y="166"/>
                      <a:pt x="54" y="166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71" y="169"/>
                      <a:pt x="71" y="169"/>
                      <a:pt x="71" y="169"/>
                    </a:cubicBezTo>
                    <a:cubicBezTo>
                      <a:pt x="74" y="168"/>
                      <a:pt x="74" y="168"/>
                      <a:pt x="74" y="168"/>
                    </a:cubicBezTo>
                    <a:cubicBezTo>
                      <a:pt x="76" y="168"/>
                      <a:pt x="76" y="168"/>
                      <a:pt x="76" y="168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82" y="175"/>
                      <a:pt x="82" y="175"/>
                      <a:pt x="82" y="175"/>
                    </a:cubicBezTo>
                    <a:cubicBezTo>
                      <a:pt x="84" y="179"/>
                      <a:pt x="84" y="179"/>
                      <a:pt x="84" y="179"/>
                    </a:cubicBezTo>
                    <a:cubicBezTo>
                      <a:pt x="87" y="180"/>
                      <a:pt x="87" y="180"/>
                      <a:pt x="87" y="180"/>
                    </a:cubicBezTo>
                    <a:cubicBezTo>
                      <a:pt x="87" y="180"/>
                      <a:pt x="87" y="180"/>
                      <a:pt x="87" y="180"/>
                    </a:cubicBezTo>
                    <a:cubicBezTo>
                      <a:pt x="87" y="178"/>
                      <a:pt x="87" y="178"/>
                      <a:pt x="87" y="178"/>
                    </a:cubicBezTo>
                    <a:cubicBezTo>
                      <a:pt x="89" y="176"/>
                      <a:pt x="89" y="176"/>
                      <a:pt x="89" y="176"/>
                    </a:cubicBezTo>
                    <a:cubicBezTo>
                      <a:pt x="93" y="178"/>
                      <a:pt x="93" y="178"/>
                      <a:pt x="93" y="178"/>
                    </a:cubicBezTo>
                    <a:cubicBezTo>
                      <a:pt x="96" y="178"/>
                      <a:pt x="96" y="178"/>
                      <a:pt x="96" y="178"/>
                    </a:cubicBezTo>
                    <a:cubicBezTo>
                      <a:pt x="96" y="179"/>
                      <a:pt x="96" y="179"/>
                      <a:pt x="96" y="179"/>
                    </a:cubicBezTo>
                    <a:cubicBezTo>
                      <a:pt x="96" y="179"/>
                      <a:pt x="99" y="180"/>
                      <a:pt x="99" y="179"/>
                    </a:cubicBezTo>
                    <a:cubicBezTo>
                      <a:pt x="99" y="179"/>
                      <a:pt x="100" y="178"/>
                      <a:pt x="100" y="178"/>
                    </a:cubicBezTo>
                    <a:cubicBezTo>
                      <a:pt x="104" y="177"/>
                      <a:pt x="104" y="177"/>
                      <a:pt x="104" y="177"/>
                    </a:cubicBezTo>
                    <a:cubicBezTo>
                      <a:pt x="109" y="176"/>
                      <a:pt x="109" y="176"/>
                      <a:pt x="109" y="176"/>
                    </a:cubicBezTo>
                    <a:cubicBezTo>
                      <a:pt x="113" y="176"/>
                      <a:pt x="113" y="176"/>
                      <a:pt x="113" y="176"/>
                    </a:cubicBezTo>
                    <a:cubicBezTo>
                      <a:pt x="116" y="174"/>
                      <a:pt x="116" y="174"/>
                      <a:pt x="116" y="174"/>
                    </a:cubicBezTo>
                    <a:cubicBezTo>
                      <a:pt x="117" y="173"/>
                      <a:pt x="117" y="173"/>
                      <a:pt x="117" y="173"/>
                    </a:cubicBezTo>
                    <a:cubicBezTo>
                      <a:pt x="117" y="173"/>
                      <a:pt x="117" y="173"/>
                      <a:pt x="117" y="173"/>
                    </a:cubicBezTo>
                    <a:cubicBezTo>
                      <a:pt x="122" y="168"/>
                      <a:pt x="122" y="168"/>
                      <a:pt x="122" y="168"/>
                    </a:cubicBezTo>
                    <a:cubicBezTo>
                      <a:pt x="123" y="168"/>
                      <a:pt x="123" y="168"/>
                      <a:pt x="123" y="168"/>
                    </a:cubicBezTo>
                    <a:cubicBezTo>
                      <a:pt x="124" y="166"/>
                      <a:pt x="124" y="166"/>
                      <a:pt x="124" y="166"/>
                    </a:cubicBezTo>
                    <a:cubicBezTo>
                      <a:pt x="128" y="162"/>
                      <a:pt x="128" y="162"/>
                      <a:pt x="128" y="162"/>
                    </a:cubicBezTo>
                    <a:cubicBezTo>
                      <a:pt x="127" y="157"/>
                      <a:pt x="127" y="157"/>
                      <a:pt x="127" y="157"/>
                    </a:cubicBezTo>
                    <a:cubicBezTo>
                      <a:pt x="126" y="154"/>
                      <a:pt x="126" y="154"/>
                      <a:pt x="126" y="154"/>
                    </a:cubicBezTo>
                    <a:cubicBezTo>
                      <a:pt x="122" y="149"/>
                      <a:pt x="122" y="149"/>
                      <a:pt x="122" y="149"/>
                    </a:cubicBezTo>
                    <a:cubicBezTo>
                      <a:pt x="120" y="148"/>
                      <a:pt x="120" y="148"/>
                      <a:pt x="120" y="148"/>
                    </a:cubicBezTo>
                    <a:cubicBezTo>
                      <a:pt x="118" y="146"/>
                      <a:pt x="118" y="146"/>
                      <a:pt x="118" y="146"/>
                    </a:cubicBezTo>
                    <a:cubicBezTo>
                      <a:pt x="115" y="142"/>
                      <a:pt x="115" y="142"/>
                      <a:pt x="115" y="142"/>
                    </a:cubicBezTo>
                    <a:cubicBezTo>
                      <a:pt x="113" y="139"/>
                      <a:pt x="113" y="139"/>
                      <a:pt x="113" y="139"/>
                    </a:cubicBezTo>
                    <a:cubicBezTo>
                      <a:pt x="109" y="138"/>
                      <a:pt x="109" y="138"/>
                      <a:pt x="109" y="138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09" y="134"/>
                      <a:pt x="109" y="134"/>
                      <a:pt x="109" y="134"/>
                    </a:cubicBezTo>
                    <a:cubicBezTo>
                      <a:pt x="110" y="133"/>
                      <a:pt x="110" y="133"/>
                      <a:pt x="110" y="133"/>
                    </a:cubicBezTo>
                    <a:cubicBezTo>
                      <a:pt x="111" y="133"/>
                      <a:pt x="111" y="133"/>
                      <a:pt x="111" y="133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5" y="133"/>
                      <a:pt x="115" y="133"/>
                      <a:pt x="115" y="133"/>
                    </a:cubicBezTo>
                    <a:cubicBezTo>
                      <a:pt x="117" y="128"/>
                      <a:pt x="117" y="128"/>
                      <a:pt x="117" y="128"/>
                    </a:cubicBezTo>
                    <a:cubicBezTo>
                      <a:pt x="117" y="122"/>
                      <a:pt x="117" y="122"/>
                      <a:pt x="117" y="122"/>
                    </a:cubicBezTo>
                    <a:cubicBezTo>
                      <a:pt x="119" y="117"/>
                      <a:pt x="119" y="117"/>
                      <a:pt x="119" y="117"/>
                    </a:cubicBezTo>
                    <a:cubicBezTo>
                      <a:pt x="119" y="115"/>
                      <a:pt x="119" y="115"/>
                      <a:pt x="119" y="115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31" y="94"/>
                      <a:pt x="131" y="94"/>
                      <a:pt x="131" y="94"/>
                    </a:cubicBezTo>
                    <a:cubicBezTo>
                      <a:pt x="132" y="90"/>
                      <a:pt x="132" y="90"/>
                      <a:pt x="132" y="90"/>
                    </a:cubicBezTo>
                    <a:cubicBezTo>
                      <a:pt x="135" y="90"/>
                      <a:pt x="135" y="90"/>
                      <a:pt x="135" y="90"/>
                    </a:cubicBezTo>
                    <a:cubicBezTo>
                      <a:pt x="138" y="82"/>
                      <a:pt x="138" y="82"/>
                      <a:pt x="138" y="82"/>
                    </a:cubicBezTo>
                    <a:cubicBezTo>
                      <a:pt x="138" y="79"/>
                      <a:pt x="138" y="79"/>
                      <a:pt x="138" y="79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39" y="67"/>
                      <a:pt x="139" y="67"/>
                      <a:pt x="139" y="67"/>
                    </a:cubicBezTo>
                    <a:cubicBezTo>
                      <a:pt x="139" y="65"/>
                      <a:pt x="139" y="65"/>
                      <a:pt x="139" y="65"/>
                    </a:cubicBezTo>
                    <a:cubicBezTo>
                      <a:pt x="140" y="62"/>
                      <a:pt x="140" y="62"/>
                      <a:pt x="140" y="62"/>
                    </a:cubicBezTo>
                    <a:cubicBezTo>
                      <a:pt x="141" y="59"/>
                      <a:pt x="141" y="59"/>
                      <a:pt x="141" y="59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3" y="54"/>
                      <a:pt x="143" y="54"/>
                      <a:pt x="143" y="54"/>
                    </a:cubicBezTo>
                    <a:cubicBezTo>
                      <a:pt x="142" y="52"/>
                      <a:pt x="142" y="52"/>
                      <a:pt x="142" y="52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3" y="49"/>
                      <a:pt x="143" y="49"/>
                      <a:pt x="143" y="49"/>
                    </a:cubicBezTo>
                    <a:cubicBezTo>
                      <a:pt x="144" y="48"/>
                      <a:pt x="144" y="48"/>
                      <a:pt x="144" y="48"/>
                    </a:cubicBezTo>
                    <a:cubicBezTo>
                      <a:pt x="146" y="48"/>
                      <a:pt x="146" y="48"/>
                      <a:pt x="146" y="48"/>
                    </a:cubicBezTo>
                    <a:cubicBezTo>
                      <a:pt x="147" y="47"/>
                      <a:pt x="147" y="47"/>
                      <a:pt x="147" y="47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48" y="44"/>
                      <a:pt x="148" y="44"/>
                      <a:pt x="148" y="44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55" y="41"/>
                      <a:pt x="155" y="41"/>
                      <a:pt x="155" y="41"/>
                    </a:cubicBezTo>
                    <a:cubicBezTo>
                      <a:pt x="157" y="39"/>
                      <a:pt x="157" y="39"/>
                      <a:pt x="157" y="39"/>
                    </a:cubicBezTo>
                    <a:lnTo>
                      <a:pt x="155" y="3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512"/>
              <p:cNvSpPr>
                <a:spLocks/>
              </p:cNvSpPr>
              <p:nvPr/>
            </p:nvSpPr>
            <p:spPr bwMode="auto">
              <a:xfrm>
                <a:off x="4024" y="2481"/>
                <a:ext cx="322" cy="370"/>
              </a:xfrm>
              <a:custGeom>
                <a:avLst/>
                <a:gdLst>
                  <a:gd name="T0" fmla="*/ 145 w 157"/>
                  <a:gd name="T1" fmla="*/ 26 h 180"/>
                  <a:gd name="T2" fmla="*/ 26 w 157"/>
                  <a:gd name="T3" fmla="*/ 1 h 180"/>
                  <a:gd name="T4" fmla="*/ 18 w 157"/>
                  <a:gd name="T5" fmla="*/ 62 h 180"/>
                  <a:gd name="T6" fmla="*/ 9 w 157"/>
                  <a:gd name="T7" fmla="*/ 64 h 180"/>
                  <a:gd name="T8" fmla="*/ 6 w 157"/>
                  <a:gd name="T9" fmla="*/ 73 h 180"/>
                  <a:gd name="T10" fmla="*/ 3 w 157"/>
                  <a:gd name="T11" fmla="*/ 80 h 180"/>
                  <a:gd name="T12" fmla="*/ 1 w 157"/>
                  <a:gd name="T13" fmla="*/ 87 h 180"/>
                  <a:gd name="T14" fmla="*/ 3 w 157"/>
                  <a:gd name="T15" fmla="*/ 91 h 180"/>
                  <a:gd name="T16" fmla="*/ 6 w 157"/>
                  <a:gd name="T17" fmla="*/ 101 h 180"/>
                  <a:gd name="T18" fmla="*/ 8 w 157"/>
                  <a:gd name="T19" fmla="*/ 107 h 180"/>
                  <a:gd name="T20" fmla="*/ 9 w 157"/>
                  <a:gd name="T21" fmla="*/ 110 h 180"/>
                  <a:gd name="T22" fmla="*/ 16 w 157"/>
                  <a:gd name="T23" fmla="*/ 121 h 180"/>
                  <a:gd name="T24" fmla="*/ 16 w 157"/>
                  <a:gd name="T25" fmla="*/ 130 h 180"/>
                  <a:gd name="T26" fmla="*/ 21 w 157"/>
                  <a:gd name="T27" fmla="*/ 129 h 180"/>
                  <a:gd name="T28" fmla="*/ 23 w 157"/>
                  <a:gd name="T29" fmla="*/ 133 h 180"/>
                  <a:gd name="T30" fmla="*/ 28 w 157"/>
                  <a:gd name="T31" fmla="*/ 135 h 180"/>
                  <a:gd name="T32" fmla="*/ 33 w 157"/>
                  <a:gd name="T33" fmla="*/ 138 h 180"/>
                  <a:gd name="T34" fmla="*/ 31 w 157"/>
                  <a:gd name="T35" fmla="*/ 143 h 180"/>
                  <a:gd name="T36" fmla="*/ 37 w 157"/>
                  <a:gd name="T37" fmla="*/ 146 h 180"/>
                  <a:gd name="T38" fmla="*/ 42 w 157"/>
                  <a:gd name="T39" fmla="*/ 151 h 180"/>
                  <a:gd name="T40" fmla="*/ 45 w 157"/>
                  <a:gd name="T41" fmla="*/ 153 h 180"/>
                  <a:gd name="T42" fmla="*/ 51 w 157"/>
                  <a:gd name="T43" fmla="*/ 158 h 180"/>
                  <a:gd name="T44" fmla="*/ 54 w 157"/>
                  <a:gd name="T45" fmla="*/ 165 h 180"/>
                  <a:gd name="T46" fmla="*/ 54 w 157"/>
                  <a:gd name="T47" fmla="*/ 166 h 180"/>
                  <a:gd name="T48" fmla="*/ 66 w 157"/>
                  <a:gd name="T49" fmla="*/ 170 h 180"/>
                  <a:gd name="T50" fmla="*/ 74 w 157"/>
                  <a:gd name="T51" fmla="*/ 168 h 180"/>
                  <a:gd name="T52" fmla="*/ 82 w 157"/>
                  <a:gd name="T53" fmla="*/ 175 h 180"/>
                  <a:gd name="T54" fmla="*/ 87 w 157"/>
                  <a:gd name="T55" fmla="*/ 180 h 180"/>
                  <a:gd name="T56" fmla="*/ 93 w 157"/>
                  <a:gd name="T57" fmla="*/ 178 h 180"/>
                  <a:gd name="T58" fmla="*/ 99 w 157"/>
                  <a:gd name="T59" fmla="*/ 179 h 180"/>
                  <a:gd name="T60" fmla="*/ 109 w 157"/>
                  <a:gd name="T61" fmla="*/ 176 h 180"/>
                  <a:gd name="T62" fmla="*/ 117 w 157"/>
                  <a:gd name="T63" fmla="*/ 173 h 180"/>
                  <a:gd name="T64" fmla="*/ 123 w 157"/>
                  <a:gd name="T65" fmla="*/ 168 h 180"/>
                  <a:gd name="T66" fmla="*/ 127 w 157"/>
                  <a:gd name="T67" fmla="*/ 157 h 180"/>
                  <a:gd name="T68" fmla="*/ 120 w 157"/>
                  <a:gd name="T69" fmla="*/ 148 h 180"/>
                  <a:gd name="T70" fmla="*/ 113 w 157"/>
                  <a:gd name="T71" fmla="*/ 139 h 180"/>
                  <a:gd name="T72" fmla="*/ 109 w 157"/>
                  <a:gd name="T73" fmla="*/ 134 h 180"/>
                  <a:gd name="T74" fmla="*/ 113 w 157"/>
                  <a:gd name="T75" fmla="*/ 132 h 180"/>
                  <a:gd name="T76" fmla="*/ 117 w 157"/>
                  <a:gd name="T77" fmla="*/ 122 h 180"/>
                  <a:gd name="T78" fmla="*/ 119 w 157"/>
                  <a:gd name="T79" fmla="*/ 113 h 180"/>
                  <a:gd name="T80" fmla="*/ 127 w 157"/>
                  <a:gd name="T81" fmla="*/ 99 h 180"/>
                  <a:gd name="T82" fmla="*/ 132 w 157"/>
                  <a:gd name="T83" fmla="*/ 90 h 180"/>
                  <a:gd name="T84" fmla="*/ 138 w 157"/>
                  <a:gd name="T85" fmla="*/ 79 h 180"/>
                  <a:gd name="T86" fmla="*/ 137 w 157"/>
                  <a:gd name="T87" fmla="*/ 70 h 180"/>
                  <a:gd name="T88" fmla="*/ 139 w 157"/>
                  <a:gd name="T89" fmla="*/ 65 h 180"/>
                  <a:gd name="T90" fmla="*/ 142 w 157"/>
                  <a:gd name="T91" fmla="*/ 56 h 180"/>
                  <a:gd name="T92" fmla="*/ 142 w 157"/>
                  <a:gd name="T93" fmla="*/ 50 h 180"/>
                  <a:gd name="T94" fmla="*/ 146 w 157"/>
                  <a:gd name="T95" fmla="*/ 48 h 180"/>
                  <a:gd name="T96" fmla="*/ 148 w 157"/>
                  <a:gd name="T97" fmla="*/ 44 h 180"/>
                  <a:gd name="T98" fmla="*/ 155 w 157"/>
                  <a:gd name="T99" fmla="*/ 4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80">
                    <a:moveTo>
                      <a:pt x="155" y="37"/>
                    </a:moveTo>
                    <a:cubicBezTo>
                      <a:pt x="152" y="35"/>
                      <a:pt x="150" y="34"/>
                      <a:pt x="147" y="31"/>
                    </a:cubicBezTo>
                    <a:cubicBezTo>
                      <a:pt x="145" y="30"/>
                      <a:pt x="145" y="28"/>
                      <a:pt x="145" y="26"/>
                    </a:cubicBezTo>
                    <a:cubicBezTo>
                      <a:pt x="144" y="19"/>
                      <a:pt x="142" y="13"/>
                      <a:pt x="141" y="6"/>
                    </a:cubicBezTo>
                    <a:cubicBezTo>
                      <a:pt x="140" y="4"/>
                      <a:pt x="140" y="2"/>
                      <a:pt x="138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6" y="101"/>
                      <a:pt x="6" y="101"/>
                      <a:pt x="6" y="101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9" y="110"/>
                      <a:pt x="9" y="110"/>
                      <a:pt x="9" y="110"/>
                    </a:cubicBezTo>
                    <a:cubicBezTo>
                      <a:pt x="11" y="112"/>
                      <a:pt x="11" y="112"/>
                      <a:pt x="11" y="112"/>
                    </a:cubicBezTo>
                    <a:cubicBezTo>
                      <a:pt x="13" y="116"/>
                      <a:pt x="13" y="116"/>
                      <a:pt x="13" y="116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9" y="129"/>
                      <a:pt x="19" y="129"/>
                      <a:pt x="19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3" y="130"/>
                      <a:pt x="23" y="130"/>
                      <a:pt x="23" y="130"/>
                    </a:cubicBezTo>
                    <a:cubicBezTo>
                      <a:pt x="22" y="131"/>
                      <a:pt x="22" y="131"/>
                      <a:pt x="22" y="131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4"/>
                      <a:pt x="24" y="134"/>
                      <a:pt x="24" y="134"/>
                    </a:cubicBezTo>
                    <a:cubicBezTo>
                      <a:pt x="27" y="135"/>
                      <a:pt x="27" y="135"/>
                      <a:pt x="27" y="135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40"/>
                      <a:pt x="33" y="140"/>
                      <a:pt x="33" y="140"/>
                    </a:cubicBezTo>
                    <a:cubicBezTo>
                      <a:pt x="33" y="141"/>
                      <a:pt x="33" y="141"/>
                      <a:pt x="33" y="141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33" y="145"/>
                      <a:pt x="33" y="145"/>
                      <a:pt x="33" y="145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7" y="146"/>
                      <a:pt x="37" y="146"/>
                      <a:pt x="37" y="146"/>
                    </a:cubicBezTo>
                    <a:cubicBezTo>
                      <a:pt x="41" y="147"/>
                      <a:pt x="41" y="147"/>
                      <a:pt x="41" y="147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42" y="151"/>
                      <a:pt x="42" y="151"/>
                      <a:pt x="42" y="151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4" y="153"/>
                      <a:pt x="44" y="153"/>
                      <a:pt x="44" y="153"/>
                    </a:cubicBezTo>
                    <a:cubicBezTo>
                      <a:pt x="45" y="153"/>
                      <a:pt x="45" y="153"/>
                      <a:pt x="45" y="153"/>
                    </a:cubicBezTo>
                    <a:cubicBezTo>
                      <a:pt x="45" y="156"/>
                      <a:pt x="45" y="156"/>
                      <a:pt x="45" y="156"/>
                    </a:cubicBezTo>
                    <a:cubicBezTo>
                      <a:pt x="48" y="156"/>
                      <a:pt x="48" y="156"/>
                      <a:pt x="48" y="156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59"/>
                      <a:pt x="51" y="159"/>
                      <a:pt x="51" y="159"/>
                    </a:cubicBezTo>
                    <a:cubicBezTo>
                      <a:pt x="51" y="162"/>
                      <a:pt x="51" y="162"/>
                      <a:pt x="51" y="162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6"/>
                      <a:pt x="54" y="166"/>
                      <a:pt x="54" y="166"/>
                    </a:cubicBezTo>
                    <a:cubicBezTo>
                      <a:pt x="51" y="164"/>
                      <a:pt x="51" y="164"/>
                      <a:pt x="51" y="164"/>
                    </a:cubicBezTo>
                    <a:cubicBezTo>
                      <a:pt x="54" y="166"/>
                      <a:pt x="54" y="166"/>
                      <a:pt x="54" y="166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71" y="169"/>
                      <a:pt x="71" y="169"/>
                      <a:pt x="71" y="169"/>
                    </a:cubicBezTo>
                    <a:cubicBezTo>
                      <a:pt x="74" y="168"/>
                      <a:pt x="74" y="168"/>
                      <a:pt x="74" y="168"/>
                    </a:cubicBezTo>
                    <a:cubicBezTo>
                      <a:pt x="76" y="168"/>
                      <a:pt x="76" y="168"/>
                      <a:pt x="76" y="168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82" y="175"/>
                      <a:pt x="82" y="175"/>
                      <a:pt x="82" y="175"/>
                    </a:cubicBezTo>
                    <a:cubicBezTo>
                      <a:pt x="84" y="179"/>
                      <a:pt x="84" y="179"/>
                      <a:pt x="84" y="179"/>
                    </a:cubicBezTo>
                    <a:cubicBezTo>
                      <a:pt x="87" y="180"/>
                      <a:pt x="87" y="180"/>
                      <a:pt x="87" y="180"/>
                    </a:cubicBezTo>
                    <a:cubicBezTo>
                      <a:pt x="87" y="180"/>
                      <a:pt x="87" y="180"/>
                      <a:pt x="87" y="180"/>
                    </a:cubicBezTo>
                    <a:cubicBezTo>
                      <a:pt x="87" y="178"/>
                      <a:pt x="87" y="178"/>
                      <a:pt x="87" y="178"/>
                    </a:cubicBezTo>
                    <a:cubicBezTo>
                      <a:pt x="89" y="176"/>
                      <a:pt x="89" y="176"/>
                      <a:pt x="89" y="176"/>
                    </a:cubicBezTo>
                    <a:cubicBezTo>
                      <a:pt x="93" y="178"/>
                      <a:pt x="93" y="178"/>
                      <a:pt x="93" y="178"/>
                    </a:cubicBezTo>
                    <a:cubicBezTo>
                      <a:pt x="96" y="178"/>
                      <a:pt x="96" y="178"/>
                      <a:pt x="96" y="178"/>
                    </a:cubicBezTo>
                    <a:cubicBezTo>
                      <a:pt x="96" y="179"/>
                      <a:pt x="96" y="179"/>
                      <a:pt x="96" y="179"/>
                    </a:cubicBezTo>
                    <a:cubicBezTo>
                      <a:pt x="96" y="179"/>
                      <a:pt x="99" y="180"/>
                      <a:pt x="99" y="179"/>
                    </a:cubicBezTo>
                    <a:cubicBezTo>
                      <a:pt x="99" y="179"/>
                      <a:pt x="100" y="178"/>
                      <a:pt x="100" y="178"/>
                    </a:cubicBezTo>
                    <a:cubicBezTo>
                      <a:pt x="104" y="177"/>
                      <a:pt x="104" y="177"/>
                      <a:pt x="104" y="177"/>
                    </a:cubicBezTo>
                    <a:cubicBezTo>
                      <a:pt x="109" y="176"/>
                      <a:pt x="109" y="176"/>
                      <a:pt x="109" y="176"/>
                    </a:cubicBezTo>
                    <a:cubicBezTo>
                      <a:pt x="113" y="176"/>
                      <a:pt x="113" y="176"/>
                      <a:pt x="113" y="176"/>
                    </a:cubicBezTo>
                    <a:cubicBezTo>
                      <a:pt x="116" y="174"/>
                      <a:pt x="116" y="174"/>
                      <a:pt x="116" y="174"/>
                    </a:cubicBezTo>
                    <a:cubicBezTo>
                      <a:pt x="117" y="173"/>
                      <a:pt x="117" y="173"/>
                      <a:pt x="117" y="173"/>
                    </a:cubicBezTo>
                    <a:cubicBezTo>
                      <a:pt x="117" y="173"/>
                      <a:pt x="117" y="173"/>
                      <a:pt x="117" y="173"/>
                    </a:cubicBezTo>
                    <a:cubicBezTo>
                      <a:pt x="122" y="168"/>
                      <a:pt x="122" y="168"/>
                      <a:pt x="122" y="168"/>
                    </a:cubicBezTo>
                    <a:cubicBezTo>
                      <a:pt x="123" y="168"/>
                      <a:pt x="123" y="168"/>
                      <a:pt x="123" y="168"/>
                    </a:cubicBezTo>
                    <a:cubicBezTo>
                      <a:pt x="124" y="166"/>
                      <a:pt x="124" y="166"/>
                      <a:pt x="124" y="166"/>
                    </a:cubicBezTo>
                    <a:cubicBezTo>
                      <a:pt x="128" y="162"/>
                      <a:pt x="128" y="162"/>
                      <a:pt x="128" y="162"/>
                    </a:cubicBezTo>
                    <a:cubicBezTo>
                      <a:pt x="127" y="157"/>
                      <a:pt x="127" y="157"/>
                      <a:pt x="127" y="157"/>
                    </a:cubicBezTo>
                    <a:cubicBezTo>
                      <a:pt x="126" y="154"/>
                      <a:pt x="126" y="154"/>
                      <a:pt x="126" y="154"/>
                    </a:cubicBezTo>
                    <a:cubicBezTo>
                      <a:pt x="122" y="149"/>
                      <a:pt x="122" y="149"/>
                      <a:pt x="122" y="149"/>
                    </a:cubicBezTo>
                    <a:cubicBezTo>
                      <a:pt x="120" y="148"/>
                      <a:pt x="120" y="148"/>
                      <a:pt x="120" y="148"/>
                    </a:cubicBezTo>
                    <a:cubicBezTo>
                      <a:pt x="118" y="146"/>
                      <a:pt x="118" y="146"/>
                      <a:pt x="118" y="146"/>
                    </a:cubicBezTo>
                    <a:cubicBezTo>
                      <a:pt x="115" y="142"/>
                      <a:pt x="115" y="142"/>
                      <a:pt x="115" y="142"/>
                    </a:cubicBezTo>
                    <a:cubicBezTo>
                      <a:pt x="113" y="139"/>
                      <a:pt x="113" y="139"/>
                      <a:pt x="113" y="139"/>
                    </a:cubicBezTo>
                    <a:cubicBezTo>
                      <a:pt x="109" y="138"/>
                      <a:pt x="109" y="138"/>
                      <a:pt x="109" y="138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09" y="134"/>
                      <a:pt x="109" y="134"/>
                      <a:pt x="109" y="134"/>
                    </a:cubicBezTo>
                    <a:cubicBezTo>
                      <a:pt x="110" y="133"/>
                      <a:pt x="110" y="133"/>
                      <a:pt x="110" y="133"/>
                    </a:cubicBezTo>
                    <a:cubicBezTo>
                      <a:pt x="111" y="133"/>
                      <a:pt x="111" y="133"/>
                      <a:pt x="111" y="133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5" y="133"/>
                      <a:pt x="115" y="133"/>
                      <a:pt x="115" y="133"/>
                    </a:cubicBezTo>
                    <a:cubicBezTo>
                      <a:pt x="117" y="128"/>
                      <a:pt x="117" y="128"/>
                      <a:pt x="117" y="128"/>
                    </a:cubicBezTo>
                    <a:cubicBezTo>
                      <a:pt x="117" y="122"/>
                      <a:pt x="117" y="122"/>
                      <a:pt x="117" y="122"/>
                    </a:cubicBezTo>
                    <a:cubicBezTo>
                      <a:pt x="119" y="117"/>
                      <a:pt x="119" y="117"/>
                      <a:pt x="119" y="117"/>
                    </a:cubicBezTo>
                    <a:cubicBezTo>
                      <a:pt x="119" y="115"/>
                      <a:pt x="119" y="115"/>
                      <a:pt x="119" y="115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31" y="94"/>
                      <a:pt x="131" y="94"/>
                      <a:pt x="131" y="94"/>
                    </a:cubicBezTo>
                    <a:cubicBezTo>
                      <a:pt x="132" y="90"/>
                      <a:pt x="132" y="90"/>
                      <a:pt x="132" y="90"/>
                    </a:cubicBezTo>
                    <a:cubicBezTo>
                      <a:pt x="135" y="90"/>
                      <a:pt x="135" y="90"/>
                      <a:pt x="135" y="90"/>
                    </a:cubicBezTo>
                    <a:cubicBezTo>
                      <a:pt x="138" y="82"/>
                      <a:pt x="138" y="82"/>
                      <a:pt x="138" y="82"/>
                    </a:cubicBezTo>
                    <a:cubicBezTo>
                      <a:pt x="138" y="79"/>
                      <a:pt x="138" y="79"/>
                      <a:pt x="138" y="79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39" y="67"/>
                      <a:pt x="139" y="67"/>
                      <a:pt x="139" y="67"/>
                    </a:cubicBezTo>
                    <a:cubicBezTo>
                      <a:pt x="139" y="65"/>
                      <a:pt x="139" y="65"/>
                      <a:pt x="139" y="65"/>
                    </a:cubicBezTo>
                    <a:cubicBezTo>
                      <a:pt x="140" y="62"/>
                      <a:pt x="140" y="62"/>
                      <a:pt x="140" y="62"/>
                    </a:cubicBezTo>
                    <a:cubicBezTo>
                      <a:pt x="141" y="59"/>
                      <a:pt x="141" y="59"/>
                      <a:pt x="141" y="59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3" y="54"/>
                      <a:pt x="143" y="54"/>
                      <a:pt x="143" y="54"/>
                    </a:cubicBezTo>
                    <a:cubicBezTo>
                      <a:pt x="142" y="52"/>
                      <a:pt x="142" y="52"/>
                      <a:pt x="142" y="52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3" y="49"/>
                      <a:pt x="143" y="49"/>
                      <a:pt x="143" y="49"/>
                    </a:cubicBezTo>
                    <a:cubicBezTo>
                      <a:pt x="144" y="48"/>
                      <a:pt x="144" y="48"/>
                      <a:pt x="144" y="48"/>
                    </a:cubicBezTo>
                    <a:cubicBezTo>
                      <a:pt x="146" y="48"/>
                      <a:pt x="146" y="48"/>
                      <a:pt x="146" y="48"/>
                    </a:cubicBezTo>
                    <a:cubicBezTo>
                      <a:pt x="147" y="47"/>
                      <a:pt x="147" y="47"/>
                      <a:pt x="147" y="47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48" y="44"/>
                      <a:pt x="148" y="44"/>
                      <a:pt x="148" y="44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55" y="41"/>
                      <a:pt x="155" y="41"/>
                      <a:pt x="155" y="41"/>
                    </a:cubicBezTo>
                    <a:cubicBezTo>
                      <a:pt x="157" y="39"/>
                      <a:pt x="157" y="39"/>
                      <a:pt x="157" y="39"/>
                    </a:cubicBezTo>
                    <a:lnTo>
                      <a:pt x="155" y="3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Freeform 513"/>
              <p:cNvSpPr>
                <a:spLocks/>
              </p:cNvSpPr>
              <p:nvPr/>
            </p:nvSpPr>
            <p:spPr bwMode="auto">
              <a:xfrm>
                <a:off x="3860" y="2451"/>
                <a:ext cx="201" cy="324"/>
              </a:xfrm>
              <a:custGeom>
                <a:avLst/>
                <a:gdLst>
                  <a:gd name="T0" fmla="*/ 12 w 201"/>
                  <a:gd name="T1" fmla="*/ 211 h 324"/>
                  <a:gd name="T2" fmla="*/ 24 w 201"/>
                  <a:gd name="T3" fmla="*/ 221 h 324"/>
                  <a:gd name="T4" fmla="*/ 28 w 201"/>
                  <a:gd name="T5" fmla="*/ 232 h 324"/>
                  <a:gd name="T6" fmla="*/ 28 w 201"/>
                  <a:gd name="T7" fmla="*/ 242 h 324"/>
                  <a:gd name="T8" fmla="*/ 33 w 201"/>
                  <a:gd name="T9" fmla="*/ 250 h 324"/>
                  <a:gd name="T10" fmla="*/ 28 w 201"/>
                  <a:gd name="T11" fmla="*/ 256 h 324"/>
                  <a:gd name="T12" fmla="*/ 37 w 201"/>
                  <a:gd name="T13" fmla="*/ 262 h 324"/>
                  <a:gd name="T14" fmla="*/ 43 w 201"/>
                  <a:gd name="T15" fmla="*/ 273 h 324"/>
                  <a:gd name="T16" fmla="*/ 33 w 201"/>
                  <a:gd name="T17" fmla="*/ 273 h 324"/>
                  <a:gd name="T18" fmla="*/ 14 w 201"/>
                  <a:gd name="T19" fmla="*/ 271 h 324"/>
                  <a:gd name="T20" fmla="*/ 14 w 201"/>
                  <a:gd name="T21" fmla="*/ 283 h 324"/>
                  <a:gd name="T22" fmla="*/ 24 w 201"/>
                  <a:gd name="T23" fmla="*/ 291 h 324"/>
                  <a:gd name="T24" fmla="*/ 37 w 201"/>
                  <a:gd name="T25" fmla="*/ 304 h 324"/>
                  <a:gd name="T26" fmla="*/ 45 w 201"/>
                  <a:gd name="T27" fmla="*/ 318 h 324"/>
                  <a:gd name="T28" fmla="*/ 47 w 201"/>
                  <a:gd name="T29" fmla="*/ 320 h 324"/>
                  <a:gd name="T30" fmla="*/ 53 w 201"/>
                  <a:gd name="T31" fmla="*/ 324 h 324"/>
                  <a:gd name="T32" fmla="*/ 61 w 201"/>
                  <a:gd name="T33" fmla="*/ 320 h 324"/>
                  <a:gd name="T34" fmla="*/ 61 w 201"/>
                  <a:gd name="T35" fmla="*/ 314 h 324"/>
                  <a:gd name="T36" fmla="*/ 67 w 201"/>
                  <a:gd name="T37" fmla="*/ 318 h 324"/>
                  <a:gd name="T38" fmla="*/ 72 w 201"/>
                  <a:gd name="T39" fmla="*/ 318 h 324"/>
                  <a:gd name="T40" fmla="*/ 82 w 201"/>
                  <a:gd name="T41" fmla="*/ 314 h 324"/>
                  <a:gd name="T42" fmla="*/ 96 w 201"/>
                  <a:gd name="T43" fmla="*/ 308 h 324"/>
                  <a:gd name="T44" fmla="*/ 104 w 201"/>
                  <a:gd name="T45" fmla="*/ 308 h 324"/>
                  <a:gd name="T46" fmla="*/ 111 w 201"/>
                  <a:gd name="T47" fmla="*/ 299 h 324"/>
                  <a:gd name="T48" fmla="*/ 106 w 201"/>
                  <a:gd name="T49" fmla="*/ 293 h 324"/>
                  <a:gd name="T50" fmla="*/ 111 w 201"/>
                  <a:gd name="T51" fmla="*/ 291 h 324"/>
                  <a:gd name="T52" fmla="*/ 123 w 201"/>
                  <a:gd name="T53" fmla="*/ 293 h 324"/>
                  <a:gd name="T54" fmla="*/ 137 w 201"/>
                  <a:gd name="T55" fmla="*/ 289 h 324"/>
                  <a:gd name="T56" fmla="*/ 143 w 201"/>
                  <a:gd name="T57" fmla="*/ 283 h 324"/>
                  <a:gd name="T58" fmla="*/ 148 w 201"/>
                  <a:gd name="T59" fmla="*/ 275 h 324"/>
                  <a:gd name="T60" fmla="*/ 150 w 201"/>
                  <a:gd name="T61" fmla="*/ 269 h 324"/>
                  <a:gd name="T62" fmla="*/ 158 w 201"/>
                  <a:gd name="T63" fmla="*/ 264 h 324"/>
                  <a:gd name="T64" fmla="*/ 160 w 201"/>
                  <a:gd name="T65" fmla="*/ 258 h 324"/>
                  <a:gd name="T66" fmla="*/ 172 w 201"/>
                  <a:gd name="T67" fmla="*/ 252 h 324"/>
                  <a:gd name="T68" fmla="*/ 178 w 201"/>
                  <a:gd name="T69" fmla="*/ 252 h 324"/>
                  <a:gd name="T70" fmla="*/ 182 w 201"/>
                  <a:gd name="T71" fmla="*/ 242 h 324"/>
                  <a:gd name="T72" fmla="*/ 170 w 201"/>
                  <a:gd name="T73" fmla="*/ 230 h 324"/>
                  <a:gd name="T74" fmla="*/ 170 w 201"/>
                  <a:gd name="T75" fmla="*/ 217 h 324"/>
                  <a:gd name="T76" fmla="*/ 164 w 201"/>
                  <a:gd name="T77" fmla="*/ 213 h 324"/>
                  <a:gd name="T78" fmla="*/ 172 w 201"/>
                  <a:gd name="T79" fmla="*/ 203 h 324"/>
                  <a:gd name="T80" fmla="*/ 168 w 201"/>
                  <a:gd name="T81" fmla="*/ 197 h 324"/>
                  <a:gd name="T82" fmla="*/ 172 w 201"/>
                  <a:gd name="T83" fmla="*/ 184 h 324"/>
                  <a:gd name="T84" fmla="*/ 182 w 201"/>
                  <a:gd name="T85" fmla="*/ 174 h 324"/>
                  <a:gd name="T86" fmla="*/ 182 w 201"/>
                  <a:gd name="T87" fmla="*/ 162 h 324"/>
                  <a:gd name="T88" fmla="*/ 195 w 201"/>
                  <a:gd name="T89" fmla="*/ 160 h 324"/>
                  <a:gd name="T90" fmla="*/ 201 w 201"/>
                  <a:gd name="T91" fmla="*/ 82 h 324"/>
                  <a:gd name="T92" fmla="*/ 24 w 201"/>
                  <a:gd name="T93" fmla="*/ 8 h 324"/>
                  <a:gd name="T94" fmla="*/ 35 w 201"/>
                  <a:gd name="T95" fmla="*/ 39 h 324"/>
                  <a:gd name="T96" fmla="*/ 47 w 201"/>
                  <a:gd name="T97" fmla="*/ 63 h 324"/>
                  <a:gd name="T98" fmla="*/ 43 w 201"/>
                  <a:gd name="T99" fmla="*/ 73 h 324"/>
                  <a:gd name="T100" fmla="*/ 37 w 201"/>
                  <a:gd name="T101" fmla="*/ 135 h 324"/>
                  <a:gd name="T102" fmla="*/ 0 w 201"/>
                  <a:gd name="T103" fmla="*/ 174 h 324"/>
                  <a:gd name="T104" fmla="*/ 10 w 201"/>
                  <a:gd name="T105" fmla="*/ 20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1" h="324">
                    <a:moveTo>
                      <a:pt x="10" y="209"/>
                    </a:moveTo>
                    <a:lnTo>
                      <a:pt x="12" y="211"/>
                    </a:lnTo>
                    <a:lnTo>
                      <a:pt x="22" y="215"/>
                    </a:lnTo>
                    <a:lnTo>
                      <a:pt x="24" y="221"/>
                    </a:lnTo>
                    <a:lnTo>
                      <a:pt x="26" y="225"/>
                    </a:lnTo>
                    <a:lnTo>
                      <a:pt x="28" y="232"/>
                    </a:lnTo>
                    <a:lnTo>
                      <a:pt x="33" y="236"/>
                    </a:lnTo>
                    <a:lnTo>
                      <a:pt x="28" y="242"/>
                    </a:lnTo>
                    <a:lnTo>
                      <a:pt x="33" y="246"/>
                    </a:lnTo>
                    <a:lnTo>
                      <a:pt x="33" y="250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33" y="262"/>
                    </a:lnTo>
                    <a:lnTo>
                      <a:pt x="37" y="262"/>
                    </a:lnTo>
                    <a:lnTo>
                      <a:pt x="37" y="267"/>
                    </a:lnTo>
                    <a:lnTo>
                      <a:pt x="43" y="273"/>
                    </a:lnTo>
                    <a:lnTo>
                      <a:pt x="41" y="275"/>
                    </a:lnTo>
                    <a:lnTo>
                      <a:pt x="33" y="273"/>
                    </a:lnTo>
                    <a:lnTo>
                      <a:pt x="24" y="273"/>
                    </a:lnTo>
                    <a:lnTo>
                      <a:pt x="14" y="271"/>
                    </a:lnTo>
                    <a:lnTo>
                      <a:pt x="14" y="279"/>
                    </a:lnTo>
                    <a:lnTo>
                      <a:pt x="14" y="283"/>
                    </a:lnTo>
                    <a:lnTo>
                      <a:pt x="20" y="289"/>
                    </a:lnTo>
                    <a:lnTo>
                      <a:pt x="24" y="291"/>
                    </a:lnTo>
                    <a:lnTo>
                      <a:pt x="33" y="299"/>
                    </a:lnTo>
                    <a:lnTo>
                      <a:pt x="37" y="304"/>
                    </a:lnTo>
                    <a:lnTo>
                      <a:pt x="43" y="314"/>
                    </a:lnTo>
                    <a:lnTo>
                      <a:pt x="45" y="318"/>
                    </a:lnTo>
                    <a:lnTo>
                      <a:pt x="43" y="318"/>
                    </a:lnTo>
                    <a:lnTo>
                      <a:pt x="47" y="320"/>
                    </a:lnTo>
                    <a:lnTo>
                      <a:pt x="47" y="324"/>
                    </a:lnTo>
                    <a:lnTo>
                      <a:pt x="53" y="324"/>
                    </a:lnTo>
                    <a:lnTo>
                      <a:pt x="59" y="322"/>
                    </a:lnTo>
                    <a:lnTo>
                      <a:pt x="61" y="320"/>
                    </a:lnTo>
                    <a:lnTo>
                      <a:pt x="61" y="316"/>
                    </a:lnTo>
                    <a:lnTo>
                      <a:pt x="61" y="314"/>
                    </a:lnTo>
                    <a:lnTo>
                      <a:pt x="65" y="314"/>
                    </a:lnTo>
                    <a:lnTo>
                      <a:pt x="67" y="318"/>
                    </a:lnTo>
                    <a:lnTo>
                      <a:pt x="67" y="320"/>
                    </a:lnTo>
                    <a:lnTo>
                      <a:pt x="72" y="318"/>
                    </a:lnTo>
                    <a:lnTo>
                      <a:pt x="76" y="316"/>
                    </a:lnTo>
                    <a:lnTo>
                      <a:pt x="82" y="314"/>
                    </a:lnTo>
                    <a:lnTo>
                      <a:pt x="90" y="310"/>
                    </a:lnTo>
                    <a:lnTo>
                      <a:pt x="96" y="308"/>
                    </a:lnTo>
                    <a:lnTo>
                      <a:pt x="104" y="308"/>
                    </a:lnTo>
                    <a:lnTo>
                      <a:pt x="104" y="308"/>
                    </a:lnTo>
                    <a:lnTo>
                      <a:pt x="111" y="304"/>
                    </a:lnTo>
                    <a:lnTo>
                      <a:pt x="111" y="299"/>
                    </a:lnTo>
                    <a:lnTo>
                      <a:pt x="109" y="297"/>
                    </a:lnTo>
                    <a:lnTo>
                      <a:pt x="106" y="293"/>
                    </a:lnTo>
                    <a:lnTo>
                      <a:pt x="109" y="291"/>
                    </a:lnTo>
                    <a:lnTo>
                      <a:pt x="111" y="291"/>
                    </a:lnTo>
                    <a:lnTo>
                      <a:pt x="117" y="289"/>
                    </a:lnTo>
                    <a:lnTo>
                      <a:pt x="123" y="293"/>
                    </a:lnTo>
                    <a:lnTo>
                      <a:pt x="131" y="291"/>
                    </a:lnTo>
                    <a:lnTo>
                      <a:pt x="137" y="289"/>
                    </a:lnTo>
                    <a:lnTo>
                      <a:pt x="143" y="285"/>
                    </a:lnTo>
                    <a:lnTo>
                      <a:pt x="143" y="283"/>
                    </a:lnTo>
                    <a:lnTo>
                      <a:pt x="143" y="279"/>
                    </a:lnTo>
                    <a:lnTo>
                      <a:pt x="148" y="275"/>
                    </a:lnTo>
                    <a:lnTo>
                      <a:pt x="148" y="271"/>
                    </a:lnTo>
                    <a:lnTo>
                      <a:pt x="150" y="269"/>
                    </a:lnTo>
                    <a:lnTo>
                      <a:pt x="154" y="269"/>
                    </a:lnTo>
                    <a:lnTo>
                      <a:pt x="158" y="264"/>
                    </a:lnTo>
                    <a:lnTo>
                      <a:pt x="158" y="262"/>
                    </a:lnTo>
                    <a:lnTo>
                      <a:pt x="160" y="258"/>
                    </a:lnTo>
                    <a:lnTo>
                      <a:pt x="168" y="252"/>
                    </a:lnTo>
                    <a:lnTo>
                      <a:pt x="172" y="252"/>
                    </a:lnTo>
                    <a:lnTo>
                      <a:pt x="174" y="254"/>
                    </a:lnTo>
                    <a:lnTo>
                      <a:pt x="178" y="252"/>
                    </a:lnTo>
                    <a:lnTo>
                      <a:pt x="180" y="250"/>
                    </a:lnTo>
                    <a:lnTo>
                      <a:pt x="182" y="242"/>
                    </a:lnTo>
                    <a:lnTo>
                      <a:pt x="174" y="238"/>
                    </a:lnTo>
                    <a:lnTo>
                      <a:pt x="170" y="230"/>
                    </a:lnTo>
                    <a:lnTo>
                      <a:pt x="172" y="221"/>
                    </a:lnTo>
                    <a:lnTo>
                      <a:pt x="170" y="217"/>
                    </a:lnTo>
                    <a:lnTo>
                      <a:pt x="164" y="221"/>
                    </a:lnTo>
                    <a:lnTo>
                      <a:pt x="164" y="213"/>
                    </a:lnTo>
                    <a:lnTo>
                      <a:pt x="166" y="211"/>
                    </a:lnTo>
                    <a:lnTo>
                      <a:pt x="172" y="203"/>
                    </a:lnTo>
                    <a:lnTo>
                      <a:pt x="168" y="201"/>
                    </a:lnTo>
                    <a:lnTo>
                      <a:pt x="168" y="197"/>
                    </a:lnTo>
                    <a:lnTo>
                      <a:pt x="172" y="191"/>
                    </a:lnTo>
                    <a:lnTo>
                      <a:pt x="172" y="184"/>
                    </a:lnTo>
                    <a:lnTo>
                      <a:pt x="176" y="180"/>
                    </a:lnTo>
                    <a:lnTo>
                      <a:pt x="182" y="174"/>
                    </a:lnTo>
                    <a:lnTo>
                      <a:pt x="182" y="168"/>
                    </a:lnTo>
                    <a:lnTo>
                      <a:pt x="182" y="162"/>
                    </a:lnTo>
                    <a:lnTo>
                      <a:pt x="189" y="158"/>
                    </a:lnTo>
                    <a:lnTo>
                      <a:pt x="195" y="160"/>
                    </a:lnTo>
                    <a:lnTo>
                      <a:pt x="201" y="158"/>
                    </a:lnTo>
                    <a:lnTo>
                      <a:pt x="201" y="82"/>
                    </a:lnTo>
                    <a:lnTo>
                      <a:pt x="45" y="0"/>
                    </a:lnTo>
                    <a:lnTo>
                      <a:pt x="24" y="8"/>
                    </a:lnTo>
                    <a:lnTo>
                      <a:pt x="28" y="26"/>
                    </a:lnTo>
                    <a:lnTo>
                      <a:pt x="35" y="39"/>
                    </a:lnTo>
                    <a:lnTo>
                      <a:pt x="33" y="45"/>
                    </a:lnTo>
                    <a:lnTo>
                      <a:pt x="47" y="63"/>
                    </a:lnTo>
                    <a:lnTo>
                      <a:pt x="47" y="71"/>
                    </a:lnTo>
                    <a:lnTo>
                      <a:pt x="43" y="73"/>
                    </a:lnTo>
                    <a:lnTo>
                      <a:pt x="37" y="110"/>
                    </a:lnTo>
                    <a:lnTo>
                      <a:pt x="37" y="135"/>
                    </a:lnTo>
                    <a:lnTo>
                      <a:pt x="4" y="172"/>
                    </a:lnTo>
                    <a:lnTo>
                      <a:pt x="0" y="174"/>
                    </a:lnTo>
                    <a:lnTo>
                      <a:pt x="2" y="199"/>
                    </a:lnTo>
                    <a:lnTo>
                      <a:pt x="10" y="20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Freeform 514"/>
              <p:cNvSpPr>
                <a:spLocks/>
              </p:cNvSpPr>
              <p:nvPr/>
            </p:nvSpPr>
            <p:spPr bwMode="auto">
              <a:xfrm>
                <a:off x="3860" y="2451"/>
                <a:ext cx="201" cy="324"/>
              </a:xfrm>
              <a:custGeom>
                <a:avLst/>
                <a:gdLst>
                  <a:gd name="T0" fmla="*/ 12 w 201"/>
                  <a:gd name="T1" fmla="*/ 211 h 324"/>
                  <a:gd name="T2" fmla="*/ 24 w 201"/>
                  <a:gd name="T3" fmla="*/ 221 h 324"/>
                  <a:gd name="T4" fmla="*/ 28 w 201"/>
                  <a:gd name="T5" fmla="*/ 232 h 324"/>
                  <a:gd name="T6" fmla="*/ 28 w 201"/>
                  <a:gd name="T7" fmla="*/ 242 h 324"/>
                  <a:gd name="T8" fmla="*/ 33 w 201"/>
                  <a:gd name="T9" fmla="*/ 250 h 324"/>
                  <a:gd name="T10" fmla="*/ 28 w 201"/>
                  <a:gd name="T11" fmla="*/ 256 h 324"/>
                  <a:gd name="T12" fmla="*/ 37 w 201"/>
                  <a:gd name="T13" fmla="*/ 262 h 324"/>
                  <a:gd name="T14" fmla="*/ 43 w 201"/>
                  <a:gd name="T15" fmla="*/ 273 h 324"/>
                  <a:gd name="T16" fmla="*/ 33 w 201"/>
                  <a:gd name="T17" fmla="*/ 273 h 324"/>
                  <a:gd name="T18" fmla="*/ 14 w 201"/>
                  <a:gd name="T19" fmla="*/ 271 h 324"/>
                  <a:gd name="T20" fmla="*/ 14 w 201"/>
                  <a:gd name="T21" fmla="*/ 283 h 324"/>
                  <a:gd name="T22" fmla="*/ 24 w 201"/>
                  <a:gd name="T23" fmla="*/ 291 h 324"/>
                  <a:gd name="T24" fmla="*/ 37 w 201"/>
                  <a:gd name="T25" fmla="*/ 304 h 324"/>
                  <a:gd name="T26" fmla="*/ 45 w 201"/>
                  <a:gd name="T27" fmla="*/ 318 h 324"/>
                  <a:gd name="T28" fmla="*/ 47 w 201"/>
                  <a:gd name="T29" fmla="*/ 320 h 324"/>
                  <a:gd name="T30" fmla="*/ 53 w 201"/>
                  <a:gd name="T31" fmla="*/ 324 h 324"/>
                  <a:gd name="T32" fmla="*/ 61 w 201"/>
                  <a:gd name="T33" fmla="*/ 320 h 324"/>
                  <a:gd name="T34" fmla="*/ 61 w 201"/>
                  <a:gd name="T35" fmla="*/ 314 h 324"/>
                  <a:gd name="T36" fmla="*/ 67 w 201"/>
                  <a:gd name="T37" fmla="*/ 318 h 324"/>
                  <a:gd name="T38" fmla="*/ 72 w 201"/>
                  <a:gd name="T39" fmla="*/ 318 h 324"/>
                  <a:gd name="T40" fmla="*/ 82 w 201"/>
                  <a:gd name="T41" fmla="*/ 314 h 324"/>
                  <a:gd name="T42" fmla="*/ 96 w 201"/>
                  <a:gd name="T43" fmla="*/ 308 h 324"/>
                  <a:gd name="T44" fmla="*/ 104 w 201"/>
                  <a:gd name="T45" fmla="*/ 308 h 324"/>
                  <a:gd name="T46" fmla="*/ 111 w 201"/>
                  <a:gd name="T47" fmla="*/ 299 h 324"/>
                  <a:gd name="T48" fmla="*/ 106 w 201"/>
                  <a:gd name="T49" fmla="*/ 293 h 324"/>
                  <a:gd name="T50" fmla="*/ 111 w 201"/>
                  <a:gd name="T51" fmla="*/ 291 h 324"/>
                  <a:gd name="T52" fmla="*/ 123 w 201"/>
                  <a:gd name="T53" fmla="*/ 293 h 324"/>
                  <a:gd name="T54" fmla="*/ 137 w 201"/>
                  <a:gd name="T55" fmla="*/ 289 h 324"/>
                  <a:gd name="T56" fmla="*/ 143 w 201"/>
                  <a:gd name="T57" fmla="*/ 283 h 324"/>
                  <a:gd name="T58" fmla="*/ 148 w 201"/>
                  <a:gd name="T59" fmla="*/ 275 h 324"/>
                  <a:gd name="T60" fmla="*/ 150 w 201"/>
                  <a:gd name="T61" fmla="*/ 269 h 324"/>
                  <a:gd name="T62" fmla="*/ 158 w 201"/>
                  <a:gd name="T63" fmla="*/ 264 h 324"/>
                  <a:gd name="T64" fmla="*/ 160 w 201"/>
                  <a:gd name="T65" fmla="*/ 258 h 324"/>
                  <a:gd name="T66" fmla="*/ 172 w 201"/>
                  <a:gd name="T67" fmla="*/ 252 h 324"/>
                  <a:gd name="T68" fmla="*/ 178 w 201"/>
                  <a:gd name="T69" fmla="*/ 252 h 324"/>
                  <a:gd name="T70" fmla="*/ 182 w 201"/>
                  <a:gd name="T71" fmla="*/ 242 h 324"/>
                  <a:gd name="T72" fmla="*/ 170 w 201"/>
                  <a:gd name="T73" fmla="*/ 230 h 324"/>
                  <a:gd name="T74" fmla="*/ 170 w 201"/>
                  <a:gd name="T75" fmla="*/ 217 h 324"/>
                  <a:gd name="T76" fmla="*/ 164 w 201"/>
                  <a:gd name="T77" fmla="*/ 213 h 324"/>
                  <a:gd name="T78" fmla="*/ 172 w 201"/>
                  <a:gd name="T79" fmla="*/ 203 h 324"/>
                  <a:gd name="T80" fmla="*/ 168 w 201"/>
                  <a:gd name="T81" fmla="*/ 197 h 324"/>
                  <a:gd name="T82" fmla="*/ 172 w 201"/>
                  <a:gd name="T83" fmla="*/ 184 h 324"/>
                  <a:gd name="T84" fmla="*/ 182 w 201"/>
                  <a:gd name="T85" fmla="*/ 174 h 324"/>
                  <a:gd name="T86" fmla="*/ 182 w 201"/>
                  <a:gd name="T87" fmla="*/ 162 h 324"/>
                  <a:gd name="T88" fmla="*/ 195 w 201"/>
                  <a:gd name="T89" fmla="*/ 160 h 324"/>
                  <a:gd name="T90" fmla="*/ 201 w 201"/>
                  <a:gd name="T91" fmla="*/ 82 h 324"/>
                  <a:gd name="T92" fmla="*/ 24 w 201"/>
                  <a:gd name="T93" fmla="*/ 8 h 324"/>
                  <a:gd name="T94" fmla="*/ 35 w 201"/>
                  <a:gd name="T95" fmla="*/ 39 h 324"/>
                  <a:gd name="T96" fmla="*/ 47 w 201"/>
                  <a:gd name="T97" fmla="*/ 63 h 324"/>
                  <a:gd name="T98" fmla="*/ 43 w 201"/>
                  <a:gd name="T99" fmla="*/ 73 h 324"/>
                  <a:gd name="T100" fmla="*/ 37 w 201"/>
                  <a:gd name="T101" fmla="*/ 135 h 324"/>
                  <a:gd name="T102" fmla="*/ 0 w 201"/>
                  <a:gd name="T103" fmla="*/ 174 h 324"/>
                  <a:gd name="T104" fmla="*/ 10 w 201"/>
                  <a:gd name="T105" fmla="*/ 20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1" h="324">
                    <a:moveTo>
                      <a:pt x="10" y="209"/>
                    </a:moveTo>
                    <a:lnTo>
                      <a:pt x="12" y="211"/>
                    </a:lnTo>
                    <a:lnTo>
                      <a:pt x="22" y="215"/>
                    </a:lnTo>
                    <a:lnTo>
                      <a:pt x="24" y="221"/>
                    </a:lnTo>
                    <a:lnTo>
                      <a:pt x="26" y="225"/>
                    </a:lnTo>
                    <a:lnTo>
                      <a:pt x="28" y="232"/>
                    </a:lnTo>
                    <a:lnTo>
                      <a:pt x="33" y="236"/>
                    </a:lnTo>
                    <a:lnTo>
                      <a:pt x="28" y="242"/>
                    </a:lnTo>
                    <a:lnTo>
                      <a:pt x="33" y="246"/>
                    </a:lnTo>
                    <a:lnTo>
                      <a:pt x="33" y="250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33" y="262"/>
                    </a:lnTo>
                    <a:lnTo>
                      <a:pt x="37" y="262"/>
                    </a:lnTo>
                    <a:lnTo>
                      <a:pt x="37" y="267"/>
                    </a:lnTo>
                    <a:lnTo>
                      <a:pt x="43" y="273"/>
                    </a:lnTo>
                    <a:lnTo>
                      <a:pt x="41" y="275"/>
                    </a:lnTo>
                    <a:lnTo>
                      <a:pt x="33" y="273"/>
                    </a:lnTo>
                    <a:lnTo>
                      <a:pt x="24" y="273"/>
                    </a:lnTo>
                    <a:lnTo>
                      <a:pt x="14" y="271"/>
                    </a:lnTo>
                    <a:lnTo>
                      <a:pt x="14" y="279"/>
                    </a:lnTo>
                    <a:lnTo>
                      <a:pt x="14" y="283"/>
                    </a:lnTo>
                    <a:lnTo>
                      <a:pt x="20" y="289"/>
                    </a:lnTo>
                    <a:lnTo>
                      <a:pt x="24" y="291"/>
                    </a:lnTo>
                    <a:lnTo>
                      <a:pt x="33" y="299"/>
                    </a:lnTo>
                    <a:lnTo>
                      <a:pt x="37" y="304"/>
                    </a:lnTo>
                    <a:lnTo>
                      <a:pt x="43" y="314"/>
                    </a:lnTo>
                    <a:lnTo>
                      <a:pt x="45" y="318"/>
                    </a:lnTo>
                    <a:lnTo>
                      <a:pt x="43" y="318"/>
                    </a:lnTo>
                    <a:lnTo>
                      <a:pt x="47" y="320"/>
                    </a:lnTo>
                    <a:lnTo>
                      <a:pt x="47" y="324"/>
                    </a:lnTo>
                    <a:lnTo>
                      <a:pt x="53" y="324"/>
                    </a:lnTo>
                    <a:lnTo>
                      <a:pt x="59" y="322"/>
                    </a:lnTo>
                    <a:lnTo>
                      <a:pt x="61" y="320"/>
                    </a:lnTo>
                    <a:lnTo>
                      <a:pt x="61" y="316"/>
                    </a:lnTo>
                    <a:lnTo>
                      <a:pt x="61" y="314"/>
                    </a:lnTo>
                    <a:lnTo>
                      <a:pt x="65" y="314"/>
                    </a:lnTo>
                    <a:lnTo>
                      <a:pt x="67" y="318"/>
                    </a:lnTo>
                    <a:lnTo>
                      <a:pt x="67" y="320"/>
                    </a:lnTo>
                    <a:lnTo>
                      <a:pt x="72" y="318"/>
                    </a:lnTo>
                    <a:lnTo>
                      <a:pt x="76" y="316"/>
                    </a:lnTo>
                    <a:lnTo>
                      <a:pt x="82" y="314"/>
                    </a:lnTo>
                    <a:lnTo>
                      <a:pt x="90" y="310"/>
                    </a:lnTo>
                    <a:lnTo>
                      <a:pt x="96" y="308"/>
                    </a:lnTo>
                    <a:lnTo>
                      <a:pt x="104" y="308"/>
                    </a:lnTo>
                    <a:lnTo>
                      <a:pt x="104" y="308"/>
                    </a:lnTo>
                    <a:lnTo>
                      <a:pt x="111" y="304"/>
                    </a:lnTo>
                    <a:lnTo>
                      <a:pt x="111" y="299"/>
                    </a:lnTo>
                    <a:lnTo>
                      <a:pt x="109" y="297"/>
                    </a:lnTo>
                    <a:lnTo>
                      <a:pt x="106" y="293"/>
                    </a:lnTo>
                    <a:lnTo>
                      <a:pt x="109" y="291"/>
                    </a:lnTo>
                    <a:lnTo>
                      <a:pt x="111" y="291"/>
                    </a:lnTo>
                    <a:lnTo>
                      <a:pt x="117" y="289"/>
                    </a:lnTo>
                    <a:lnTo>
                      <a:pt x="123" y="293"/>
                    </a:lnTo>
                    <a:lnTo>
                      <a:pt x="131" y="291"/>
                    </a:lnTo>
                    <a:lnTo>
                      <a:pt x="137" y="289"/>
                    </a:lnTo>
                    <a:lnTo>
                      <a:pt x="143" y="285"/>
                    </a:lnTo>
                    <a:lnTo>
                      <a:pt x="143" y="283"/>
                    </a:lnTo>
                    <a:lnTo>
                      <a:pt x="143" y="279"/>
                    </a:lnTo>
                    <a:lnTo>
                      <a:pt x="148" y="275"/>
                    </a:lnTo>
                    <a:lnTo>
                      <a:pt x="148" y="271"/>
                    </a:lnTo>
                    <a:lnTo>
                      <a:pt x="150" y="269"/>
                    </a:lnTo>
                    <a:lnTo>
                      <a:pt x="154" y="269"/>
                    </a:lnTo>
                    <a:lnTo>
                      <a:pt x="158" y="264"/>
                    </a:lnTo>
                    <a:lnTo>
                      <a:pt x="158" y="262"/>
                    </a:lnTo>
                    <a:lnTo>
                      <a:pt x="160" y="258"/>
                    </a:lnTo>
                    <a:lnTo>
                      <a:pt x="168" y="252"/>
                    </a:lnTo>
                    <a:lnTo>
                      <a:pt x="172" y="252"/>
                    </a:lnTo>
                    <a:lnTo>
                      <a:pt x="174" y="254"/>
                    </a:lnTo>
                    <a:lnTo>
                      <a:pt x="178" y="252"/>
                    </a:lnTo>
                    <a:lnTo>
                      <a:pt x="180" y="250"/>
                    </a:lnTo>
                    <a:lnTo>
                      <a:pt x="182" y="242"/>
                    </a:lnTo>
                    <a:lnTo>
                      <a:pt x="174" y="238"/>
                    </a:lnTo>
                    <a:lnTo>
                      <a:pt x="170" y="230"/>
                    </a:lnTo>
                    <a:lnTo>
                      <a:pt x="172" y="221"/>
                    </a:lnTo>
                    <a:lnTo>
                      <a:pt x="170" y="217"/>
                    </a:lnTo>
                    <a:lnTo>
                      <a:pt x="164" y="221"/>
                    </a:lnTo>
                    <a:lnTo>
                      <a:pt x="164" y="213"/>
                    </a:lnTo>
                    <a:lnTo>
                      <a:pt x="166" y="211"/>
                    </a:lnTo>
                    <a:lnTo>
                      <a:pt x="172" y="203"/>
                    </a:lnTo>
                    <a:lnTo>
                      <a:pt x="168" y="201"/>
                    </a:lnTo>
                    <a:lnTo>
                      <a:pt x="168" y="197"/>
                    </a:lnTo>
                    <a:lnTo>
                      <a:pt x="172" y="191"/>
                    </a:lnTo>
                    <a:lnTo>
                      <a:pt x="172" y="184"/>
                    </a:lnTo>
                    <a:lnTo>
                      <a:pt x="176" y="180"/>
                    </a:lnTo>
                    <a:lnTo>
                      <a:pt x="182" y="174"/>
                    </a:lnTo>
                    <a:lnTo>
                      <a:pt x="182" y="168"/>
                    </a:lnTo>
                    <a:lnTo>
                      <a:pt x="182" y="162"/>
                    </a:lnTo>
                    <a:lnTo>
                      <a:pt x="189" y="158"/>
                    </a:lnTo>
                    <a:lnTo>
                      <a:pt x="195" y="160"/>
                    </a:lnTo>
                    <a:lnTo>
                      <a:pt x="201" y="158"/>
                    </a:lnTo>
                    <a:lnTo>
                      <a:pt x="201" y="82"/>
                    </a:lnTo>
                    <a:lnTo>
                      <a:pt x="45" y="0"/>
                    </a:lnTo>
                    <a:lnTo>
                      <a:pt x="24" y="8"/>
                    </a:lnTo>
                    <a:lnTo>
                      <a:pt x="28" y="26"/>
                    </a:lnTo>
                    <a:lnTo>
                      <a:pt x="35" y="39"/>
                    </a:lnTo>
                    <a:lnTo>
                      <a:pt x="33" y="45"/>
                    </a:lnTo>
                    <a:lnTo>
                      <a:pt x="47" y="63"/>
                    </a:lnTo>
                    <a:lnTo>
                      <a:pt x="47" y="71"/>
                    </a:lnTo>
                    <a:lnTo>
                      <a:pt x="43" y="73"/>
                    </a:lnTo>
                    <a:lnTo>
                      <a:pt x="37" y="110"/>
                    </a:lnTo>
                    <a:lnTo>
                      <a:pt x="37" y="135"/>
                    </a:lnTo>
                    <a:lnTo>
                      <a:pt x="4" y="172"/>
                    </a:lnTo>
                    <a:lnTo>
                      <a:pt x="0" y="174"/>
                    </a:lnTo>
                    <a:lnTo>
                      <a:pt x="2" y="199"/>
                    </a:lnTo>
                    <a:lnTo>
                      <a:pt x="10" y="20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515"/>
              <p:cNvSpPr>
                <a:spLocks/>
              </p:cNvSpPr>
              <p:nvPr/>
            </p:nvSpPr>
            <p:spPr bwMode="auto">
              <a:xfrm>
                <a:off x="4077" y="2483"/>
                <a:ext cx="0" cy="15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  <a:gd name="T3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516"/>
              <p:cNvSpPr>
                <a:spLocks noEditPoints="1"/>
              </p:cNvSpPr>
              <p:nvPr/>
            </p:nvSpPr>
            <p:spPr bwMode="auto">
              <a:xfrm>
                <a:off x="4067" y="2276"/>
                <a:ext cx="240" cy="207"/>
              </a:xfrm>
              <a:custGeom>
                <a:avLst/>
                <a:gdLst>
                  <a:gd name="T0" fmla="*/ 80 w 117"/>
                  <a:gd name="T1" fmla="*/ 36 h 101"/>
                  <a:gd name="T2" fmla="*/ 79 w 117"/>
                  <a:gd name="T3" fmla="*/ 35 h 101"/>
                  <a:gd name="T4" fmla="*/ 80 w 117"/>
                  <a:gd name="T5" fmla="*/ 35 h 101"/>
                  <a:gd name="T6" fmla="*/ 80 w 117"/>
                  <a:gd name="T7" fmla="*/ 35 h 101"/>
                  <a:gd name="T8" fmla="*/ 80 w 117"/>
                  <a:gd name="T9" fmla="*/ 36 h 101"/>
                  <a:gd name="T10" fmla="*/ 75 w 117"/>
                  <a:gd name="T11" fmla="*/ 29 h 101"/>
                  <a:gd name="T12" fmla="*/ 75 w 117"/>
                  <a:gd name="T13" fmla="*/ 29 h 101"/>
                  <a:gd name="T14" fmla="*/ 75 w 117"/>
                  <a:gd name="T15" fmla="*/ 29 h 101"/>
                  <a:gd name="T16" fmla="*/ 75 w 117"/>
                  <a:gd name="T17" fmla="*/ 29 h 101"/>
                  <a:gd name="T18" fmla="*/ 75 w 117"/>
                  <a:gd name="T19" fmla="*/ 29 h 101"/>
                  <a:gd name="T20" fmla="*/ 75 w 117"/>
                  <a:gd name="T21" fmla="*/ 29 h 101"/>
                  <a:gd name="T22" fmla="*/ 110 w 117"/>
                  <a:gd name="T23" fmla="*/ 93 h 101"/>
                  <a:gd name="T24" fmla="*/ 107 w 117"/>
                  <a:gd name="T25" fmla="*/ 92 h 101"/>
                  <a:gd name="T26" fmla="*/ 105 w 117"/>
                  <a:gd name="T27" fmla="*/ 89 h 101"/>
                  <a:gd name="T28" fmla="*/ 105 w 117"/>
                  <a:gd name="T29" fmla="*/ 86 h 101"/>
                  <a:gd name="T30" fmla="*/ 101 w 117"/>
                  <a:gd name="T31" fmla="*/ 75 h 101"/>
                  <a:gd name="T32" fmla="*/ 98 w 117"/>
                  <a:gd name="T33" fmla="*/ 71 h 101"/>
                  <a:gd name="T34" fmla="*/ 87 w 117"/>
                  <a:gd name="T35" fmla="*/ 48 h 101"/>
                  <a:gd name="T36" fmla="*/ 85 w 117"/>
                  <a:gd name="T37" fmla="*/ 44 h 101"/>
                  <a:gd name="T38" fmla="*/ 86 w 117"/>
                  <a:gd name="T39" fmla="*/ 42 h 101"/>
                  <a:gd name="T40" fmla="*/ 90 w 117"/>
                  <a:gd name="T41" fmla="*/ 41 h 101"/>
                  <a:gd name="T42" fmla="*/ 92 w 117"/>
                  <a:gd name="T43" fmla="*/ 39 h 101"/>
                  <a:gd name="T44" fmla="*/ 92 w 117"/>
                  <a:gd name="T45" fmla="*/ 39 h 101"/>
                  <a:gd name="T46" fmla="*/ 94 w 117"/>
                  <a:gd name="T47" fmla="*/ 28 h 101"/>
                  <a:gd name="T48" fmla="*/ 95 w 117"/>
                  <a:gd name="T49" fmla="*/ 28 h 101"/>
                  <a:gd name="T50" fmla="*/ 95 w 117"/>
                  <a:gd name="T51" fmla="*/ 27 h 101"/>
                  <a:gd name="T52" fmla="*/ 95 w 117"/>
                  <a:gd name="T53" fmla="*/ 25 h 101"/>
                  <a:gd name="T54" fmla="*/ 95 w 117"/>
                  <a:gd name="T55" fmla="*/ 24 h 101"/>
                  <a:gd name="T56" fmla="*/ 94 w 117"/>
                  <a:gd name="T57" fmla="*/ 25 h 101"/>
                  <a:gd name="T58" fmla="*/ 93 w 117"/>
                  <a:gd name="T59" fmla="*/ 22 h 101"/>
                  <a:gd name="T60" fmla="*/ 94 w 117"/>
                  <a:gd name="T61" fmla="*/ 20 h 101"/>
                  <a:gd name="T62" fmla="*/ 91 w 117"/>
                  <a:gd name="T63" fmla="*/ 15 h 101"/>
                  <a:gd name="T64" fmla="*/ 89 w 117"/>
                  <a:gd name="T65" fmla="*/ 11 h 101"/>
                  <a:gd name="T66" fmla="*/ 87 w 117"/>
                  <a:gd name="T67" fmla="*/ 7 h 101"/>
                  <a:gd name="T68" fmla="*/ 86 w 117"/>
                  <a:gd name="T69" fmla="*/ 5 h 101"/>
                  <a:gd name="T70" fmla="*/ 84 w 117"/>
                  <a:gd name="T71" fmla="*/ 4 h 101"/>
                  <a:gd name="T72" fmla="*/ 85 w 117"/>
                  <a:gd name="T73" fmla="*/ 3 h 101"/>
                  <a:gd name="T74" fmla="*/ 81 w 117"/>
                  <a:gd name="T75" fmla="*/ 5 h 101"/>
                  <a:gd name="T76" fmla="*/ 64 w 117"/>
                  <a:gd name="T77" fmla="*/ 4 h 101"/>
                  <a:gd name="T78" fmla="*/ 58 w 117"/>
                  <a:gd name="T79" fmla="*/ 3 h 101"/>
                  <a:gd name="T80" fmla="*/ 43 w 117"/>
                  <a:gd name="T81" fmla="*/ 7 h 101"/>
                  <a:gd name="T82" fmla="*/ 37 w 117"/>
                  <a:gd name="T83" fmla="*/ 7 h 101"/>
                  <a:gd name="T84" fmla="*/ 13 w 117"/>
                  <a:gd name="T85" fmla="*/ 2 h 101"/>
                  <a:gd name="T86" fmla="*/ 3 w 117"/>
                  <a:gd name="T87" fmla="*/ 0 h 101"/>
                  <a:gd name="T88" fmla="*/ 3 w 117"/>
                  <a:gd name="T89" fmla="*/ 0 h 101"/>
                  <a:gd name="T90" fmla="*/ 1 w 117"/>
                  <a:gd name="T91" fmla="*/ 7 h 101"/>
                  <a:gd name="T92" fmla="*/ 2 w 117"/>
                  <a:gd name="T93" fmla="*/ 10 h 101"/>
                  <a:gd name="T94" fmla="*/ 1 w 117"/>
                  <a:gd name="T95" fmla="*/ 16 h 101"/>
                  <a:gd name="T96" fmla="*/ 0 w 117"/>
                  <a:gd name="T97" fmla="*/ 19 h 101"/>
                  <a:gd name="T98" fmla="*/ 2 w 117"/>
                  <a:gd name="T99" fmla="*/ 25 h 101"/>
                  <a:gd name="T100" fmla="*/ 5 w 117"/>
                  <a:gd name="T101" fmla="*/ 101 h 101"/>
                  <a:gd name="T102" fmla="*/ 117 w 117"/>
                  <a:gd name="T103" fmla="*/ 100 h 101"/>
                  <a:gd name="T104" fmla="*/ 110 w 117"/>
                  <a:gd name="T105" fmla="*/ 9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01">
                    <a:moveTo>
                      <a:pt x="80" y="36"/>
                    </a:moveTo>
                    <a:cubicBezTo>
                      <a:pt x="80" y="35"/>
                      <a:pt x="80" y="35"/>
                      <a:pt x="79" y="35"/>
                    </a:cubicBezTo>
                    <a:cubicBezTo>
                      <a:pt x="79" y="35"/>
                      <a:pt x="80" y="35"/>
                      <a:pt x="80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0" y="35"/>
                      <a:pt x="80" y="35"/>
                      <a:pt x="80" y="36"/>
                    </a:cubicBezTo>
                    <a:close/>
                    <a:moveTo>
                      <a:pt x="75" y="29"/>
                    </a:move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30"/>
                      <a:pt x="75" y="30"/>
                      <a:pt x="75" y="29"/>
                    </a:cubicBezTo>
                    <a:close/>
                    <a:moveTo>
                      <a:pt x="110" y="93"/>
                    </a:moveTo>
                    <a:cubicBezTo>
                      <a:pt x="109" y="93"/>
                      <a:pt x="107" y="93"/>
                      <a:pt x="107" y="92"/>
                    </a:cubicBezTo>
                    <a:cubicBezTo>
                      <a:pt x="106" y="91"/>
                      <a:pt x="105" y="90"/>
                      <a:pt x="105" y="89"/>
                    </a:cubicBezTo>
                    <a:cubicBezTo>
                      <a:pt x="105" y="88"/>
                      <a:pt x="104" y="87"/>
                      <a:pt x="105" y="86"/>
                    </a:cubicBezTo>
                    <a:cubicBezTo>
                      <a:pt x="105" y="82"/>
                      <a:pt x="103" y="78"/>
                      <a:pt x="101" y="75"/>
                    </a:cubicBezTo>
                    <a:cubicBezTo>
                      <a:pt x="100" y="73"/>
                      <a:pt x="99" y="72"/>
                      <a:pt x="98" y="71"/>
                    </a:cubicBezTo>
                    <a:cubicBezTo>
                      <a:pt x="93" y="63"/>
                      <a:pt x="89" y="56"/>
                      <a:pt x="87" y="48"/>
                    </a:cubicBezTo>
                    <a:cubicBezTo>
                      <a:pt x="87" y="46"/>
                      <a:pt x="85" y="45"/>
                      <a:pt x="85" y="44"/>
                    </a:cubicBezTo>
                    <a:cubicBezTo>
                      <a:pt x="84" y="43"/>
                      <a:pt x="85" y="42"/>
                      <a:pt x="86" y="42"/>
                    </a:cubicBezTo>
                    <a:cubicBezTo>
                      <a:pt x="87" y="42"/>
                      <a:pt x="90" y="42"/>
                      <a:pt x="90" y="41"/>
                    </a:cubicBezTo>
                    <a:cubicBezTo>
                      <a:pt x="91" y="40"/>
                      <a:pt x="92" y="40"/>
                      <a:pt x="92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5" y="27"/>
                      <a:pt x="95" y="27"/>
                      <a:pt x="95" y="27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5" y="4"/>
                      <a:pt x="85" y="3"/>
                      <a:pt x="85" y="3"/>
                    </a:cubicBezTo>
                    <a:cubicBezTo>
                      <a:pt x="84" y="5"/>
                      <a:pt x="82" y="5"/>
                      <a:pt x="81" y="5"/>
                    </a:cubicBezTo>
                    <a:cubicBezTo>
                      <a:pt x="75" y="5"/>
                      <a:pt x="70" y="7"/>
                      <a:pt x="64" y="4"/>
                    </a:cubicBezTo>
                    <a:cubicBezTo>
                      <a:pt x="62" y="3"/>
                      <a:pt x="60" y="3"/>
                      <a:pt x="58" y="3"/>
                    </a:cubicBezTo>
                    <a:cubicBezTo>
                      <a:pt x="53" y="2"/>
                      <a:pt x="47" y="4"/>
                      <a:pt x="43" y="7"/>
                    </a:cubicBezTo>
                    <a:cubicBezTo>
                      <a:pt x="41" y="8"/>
                      <a:pt x="39" y="8"/>
                      <a:pt x="37" y="7"/>
                    </a:cubicBezTo>
                    <a:cubicBezTo>
                      <a:pt x="29" y="6"/>
                      <a:pt x="20" y="3"/>
                      <a:pt x="13" y="2"/>
                    </a:cubicBezTo>
                    <a:cubicBezTo>
                      <a:pt x="10" y="2"/>
                      <a:pt x="6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117" y="100"/>
                      <a:pt x="117" y="100"/>
                      <a:pt x="117" y="100"/>
                    </a:cubicBezTo>
                    <a:cubicBezTo>
                      <a:pt x="115" y="97"/>
                      <a:pt x="112" y="95"/>
                      <a:pt x="110" y="9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517"/>
              <p:cNvSpPr>
                <a:spLocks noEditPoints="1"/>
              </p:cNvSpPr>
              <p:nvPr/>
            </p:nvSpPr>
            <p:spPr bwMode="auto">
              <a:xfrm>
                <a:off x="4067" y="2276"/>
                <a:ext cx="240" cy="207"/>
              </a:xfrm>
              <a:custGeom>
                <a:avLst/>
                <a:gdLst>
                  <a:gd name="T0" fmla="*/ 80 w 117"/>
                  <a:gd name="T1" fmla="*/ 36 h 101"/>
                  <a:gd name="T2" fmla="*/ 79 w 117"/>
                  <a:gd name="T3" fmla="*/ 35 h 101"/>
                  <a:gd name="T4" fmla="*/ 80 w 117"/>
                  <a:gd name="T5" fmla="*/ 35 h 101"/>
                  <a:gd name="T6" fmla="*/ 80 w 117"/>
                  <a:gd name="T7" fmla="*/ 35 h 101"/>
                  <a:gd name="T8" fmla="*/ 80 w 117"/>
                  <a:gd name="T9" fmla="*/ 36 h 101"/>
                  <a:gd name="T10" fmla="*/ 75 w 117"/>
                  <a:gd name="T11" fmla="*/ 29 h 101"/>
                  <a:gd name="T12" fmla="*/ 75 w 117"/>
                  <a:gd name="T13" fmla="*/ 29 h 101"/>
                  <a:gd name="T14" fmla="*/ 75 w 117"/>
                  <a:gd name="T15" fmla="*/ 29 h 101"/>
                  <a:gd name="T16" fmla="*/ 75 w 117"/>
                  <a:gd name="T17" fmla="*/ 29 h 101"/>
                  <a:gd name="T18" fmla="*/ 75 w 117"/>
                  <a:gd name="T19" fmla="*/ 29 h 101"/>
                  <a:gd name="T20" fmla="*/ 75 w 117"/>
                  <a:gd name="T21" fmla="*/ 29 h 101"/>
                  <a:gd name="T22" fmla="*/ 110 w 117"/>
                  <a:gd name="T23" fmla="*/ 93 h 101"/>
                  <a:gd name="T24" fmla="*/ 107 w 117"/>
                  <a:gd name="T25" fmla="*/ 92 h 101"/>
                  <a:gd name="T26" fmla="*/ 105 w 117"/>
                  <a:gd name="T27" fmla="*/ 89 h 101"/>
                  <a:gd name="T28" fmla="*/ 105 w 117"/>
                  <a:gd name="T29" fmla="*/ 86 h 101"/>
                  <a:gd name="T30" fmla="*/ 101 w 117"/>
                  <a:gd name="T31" fmla="*/ 75 h 101"/>
                  <a:gd name="T32" fmla="*/ 98 w 117"/>
                  <a:gd name="T33" fmla="*/ 71 h 101"/>
                  <a:gd name="T34" fmla="*/ 87 w 117"/>
                  <a:gd name="T35" fmla="*/ 48 h 101"/>
                  <a:gd name="T36" fmla="*/ 85 w 117"/>
                  <a:gd name="T37" fmla="*/ 44 h 101"/>
                  <a:gd name="T38" fmla="*/ 86 w 117"/>
                  <a:gd name="T39" fmla="*/ 42 h 101"/>
                  <a:gd name="T40" fmla="*/ 90 w 117"/>
                  <a:gd name="T41" fmla="*/ 41 h 101"/>
                  <a:gd name="T42" fmla="*/ 92 w 117"/>
                  <a:gd name="T43" fmla="*/ 39 h 101"/>
                  <a:gd name="T44" fmla="*/ 92 w 117"/>
                  <a:gd name="T45" fmla="*/ 39 h 101"/>
                  <a:gd name="T46" fmla="*/ 94 w 117"/>
                  <a:gd name="T47" fmla="*/ 28 h 101"/>
                  <a:gd name="T48" fmla="*/ 95 w 117"/>
                  <a:gd name="T49" fmla="*/ 28 h 101"/>
                  <a:gd name="T50" fmla="*/ 95 w 117"/>
                  <a:gd name="T51" fmla="*/ 27 h 101"/>
                  <a:gd name="T52" fmla="*/ 95 w 117"/>
                  <a:gd name="T53" fmla="*/ 25 h 101"/>
                  <a:gd name="T54" fmla="*/ 95 w 117"/>
                  <a:gd name="T55" fmla="*/ 24 h 101"/>
                  <a:gd name="T56" fmla="*/ 94 w 117"/>
                  <a:gd name="T57" fmla="*/ 25 h 101"/>
                  <a:gd name="T58" fmla="*/ 93 w 117"/>
                  <a:gd name="T59" fmla="*/ 22 h 101"/>
                  <a:gd name="T60" fmla="*/ 94 w 117"/>
                  <a:gd name="T61" fmla="*/ 20 h 101"/>
                  <a:gd name="T62" fmla="*/ 91 w 117"/>
                  <a:gd name="T63" fmla="*/ 15 h 101"/>
                  <a:gd name="T64" fmla="*/ 89 w 117"/>
                  <a:gd name="T65" fmla="*/ 11 h 101"/>
                  <a:gd name="T66" fmla="*/ 87 w 117"/>
                  <a:gd name="T67" fmla="*/ 7 h 101"/>
                  <a:gd name="T68" fmla="*/ 86 w 117"/>
                  <a:gd name="T69" fmla="*/ 5 h 101"/>
                  <a:gd name="T70" fmla="*/ 84 w 117"/>
                  <a:gd name="T71" fmla="*/ 4 h 101"/>
                  <a:gd name="T72" fmla="*/ 85 w 117"/>
                  <a:gd name="T73" fmla="*/ 3 h 101"/>
                  <a:gd name="T74" fmla="*/ 81 w 117"/>
                  <a:gd name="T75" fmla="*/ 5 h 101"/>
                  <a:gd name="T76" fmla="*/ 64 w 117"/>
                  <a:gd name="T77" fmla="*/ 4 h 101"/>
                  <a:gd name="T78" fmla="*/ 58 w 117"/>
                  <a:gd name="T79" fmla="*/ 3 h 101"/>
                  <a:gd name="T80" fmla="*/ 43 w 117"/>
                  <a:gd name="T81" fmla="*/ 7 h 101"/>
                  <a:gd name="T82" fmla="*/ 37 w 117"/>
                  <a:gd name="T83" fmla="*/ 7 h 101"/>
                  <a:gd name="T84" fmla="*/ 13 w 117"/>
                  <a:gd name="T85" fmla="*/ 2 h 101"/>
                  <a:gd name="T86" fmla="*/ 3 w 117"/>
                  <a:gd name="T87" fmla="*/ 0 h 101"/>
                  <a:gd name="T88" fmla="*/ 3 w 117"/>
                  <a:gd name="T89" fmla="*/ 0 h 101"/>
                  <a:gd name="T90" fmla="*/ 1 w 117"/>
                  <a:gd name="T91" fmla="*/ 7 h 101"/>
                  <a:gd name="T92" fmla="*/ 2 w 117"/>
                  <a:gd name="T93" fmla="*/ 10 h 101"/>
                  <a:gd name="T94" fmla="*/ 1 w 117"/>
                  <a:gd name="T95" fmla="*/ 16 h 101"/>
                  <a:gd name="T96" fmla="*/ 0 w 117"/>
                  <a:gd name="T97" fmla="*/ 19 h 101"/>
                  <a:gd name="T98" fmla="*/ 2 w 117"/>
                  <a:gd name="T99" fmla="*/ 25 h 101"/>
                  <a:gd name="T100" fmla="*/ 5 w 117"/>
                  <a:gd name="T101" fmla="*/ 101 h 101"/>
                  <a:gd name="T102" fmla="*/ 117 w 117"/>
                  <a:gd name="T103" fmla="*/ 100 h 101"/>
                  <a:gd name="T104" fmla="*/ 110 w 117"/>
                  <a:gd name="T105" fmla="*/ 9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01">
                    <a:moveTo>
                      <a:pt x="80" y="36"/>
                    </a:moveTo>
                    <a:cubicBezTo>
                      <a:pt x="80" y="35"/>
                      <a:pt x="80" y="35"/>
                      <a:pt x="79" y="35"/>
                    </a:cubicBezTo>
                    <a:cubicBezTo>
                      <a:pt x="79" y="35"/>
                      <a:pt x="80" y="35"/>
                      <a:pt x="80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0" y="35"/>
                      <a:pt x="80" y="35"/>
                      <a:pt x="80" y="36"/>
                    </a:cubicBezTo>
                    <a:close/>
                    <a:moveTo>
                      <a:pt x="75" y="29"/>
                    </a:move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30"/>
                      <a:pt x="75" y="30"/>
                      <a:pt x="75" y="29"/>
                    </a:cubicBezTo>
                    <a:close/>
                    <a:moveTo>
                      <a:pt x="110" y="93"/>
                    </a:moveTo>
                    <a:cubicBezTo>
                      <a:pt x="109" y="93"/>
                      <a:pt x="107" y="93"/>
                      <a:pt x="107" y="92"/>
                    </a:cubicBezTo>
                    <a:cubicBezTo>
                      <a:pt x="106" y="91"/>
                      <a:pt x="105" y="90"/>
                      <a:pt x="105" y="89"/>
                    </a:cubicBezTo>
                    <a:cubicBezTo>
                      <a:pt x="105" y="88"/>
                      <a:pt x="104" y="87"/>
                      <a:pt x="105" y="86"/>
                    </a:cubicBezTo>
                    <a:cubicBezTo>
                      <a:pt x="105" y="82"/>
                      <a:pt x="103" y="78"/>
                      <a:pt x="101" y="75"/>
                    </a:cubicBezTo>
                    <a:cubicBezTo>
                      <a:pt x="100" y="73"/>
                      <a:pt x="99" y="72"/>
                      <a:pt x="98" y="71"/>
                    </a:cubicBezTo>
                    <a:cubicBezTo>
                      <a:pt x="93" y="63"/>
                      <a:pt x="89" y="56"/>
                      <a:pt x="87" y="48"/>
                    </a:cubicBezTo>
                    <a:cubicBezTo>
                      <a:pt x="87" y="46"/>
                      <a:pt x="85" y="45"/>
                      <a:pt x="85" y="44"/>
                    </a:cubicBezTo>
                    <a:cubicBezTo>
                      <a:pt x="84" y="43"/>
                      <a:pt x="85" y="42"/>
                      <a:pt x="86" y="42"/>
                    </a:cubicBezTo>
                    <a:cubicBezTo>
                      <a:pt x="87" y="42"/>
                      <a:pt x="90" y="42"/>
                      <a:pt x="90" y="41"/>
                    </a:cubicBezTo>
                    <a:cubicBezTo>
                      <a:pt x="91" y="40"/>
                      <a:pt x="92" y="40"/>
                      <a:pt x="92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5" y="27"/>
                      <a:pt x="95" y="27"/>
                      <a:pt x="95" y="27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5" y="4"/>
                      <a:pt x="85" y="3"/>
                      <a:pt x="85" y="3"/>
                    </a:cubicBezTo>
                    <a:cubicBezTo>
                      <a:pt x="84" y="5"/>
                      <a:pt x="82" y="5"/>
                      <a:pt x="81" y="5"/>
                    </a:cubicBezTo>
                    <a:cubicBezTo>
                      <a:pt x="75" y="5"/>
                      <a:pt x="70" y="7"/>
                      <a:pt x="64" y="4"/>
                    </a:cubicBezTo>
                    <a:cubicBezTo>
                      <a:pt x="62" y="3"/>
                      <a:pt x="60" y="3"/>
                      <a:pt x="58" y="3"/>
                    </a:cubicBezTo>
                    <a:cubicBezTo>
                      <a:pt x="53" y="2"/>
                      <a:pt x="47" y="4"/>
                      <a:pt x="43" y="7"/>
                    </a:cubicBezTo>
                    <a:cubicBezTo>
                      <a:pt x="41" y="8"/>
                      <a:pt x="39" y="8"/>
                      <a:pt x="37" y="7"/>
                    </a:cubicBezTo>
                    <a:cubicBezTo>
                      <a:pt x="29" y="6"/>
                      <a:pt x="20" y="3"/>
                      <a:pt x="13" y="2"/>
                    </a:cubicBezTo>
                    <a:cubicBezTo>
                      <a:pt x="10" y="2"/>
                      <a:pt x="6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117" y="100"/>
                      <a:pt x="117" y="100"/>
                      <a:pt x="117" y="100"/>
                    </a:cubicBezTo>
                    <a:cubicBezTo>
                      <a:pt x="115" y="97"/>
                      <a:pt x="112" y="95"/>
                      <a:pt x="110" y="9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518"/>
              <p:cNvSpPr>
                <a:spLocks/>
              </p:cNvSpPr>
              <p:nvPr/>
            </p:nvSpPr>
            <p:spPr bwMode="auto">
              <a:xfrm>
                <a:off x="3767" y="2830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2" y="1"/>
                      <a:pt x="2" y="1"/>
                    </a:cubicBezTo>
                    <a:cubicBezTo>
                      <a:pt x="2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Freeform 519"/>
              <p:cNvSpPr>
                <a:spLocks/>
              </p:cNvSpPr>
              <p:nvPr/>
            </p:nvSpPr>
            <p:spPr bwMode="auto">
              <a:xfrm>
                <a:off x="3767" y="2830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2" y="1"/>
                      <a:pt x="2" y="1"/>
                    </a:cubicBezTo>
                    <a:cubicBezTo>
                      <a:pt x="2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Freeform 520"/>
              <p:cNvSpPr>
                <a:spLocks/>
              </p:cNvSpPr>
              <p:nvPr/>
            </p:nvSpPr>
            <p:spPr bwMode="auto">
              <a:xfrm>
                <a:off x="3659" y="2646"/>
                <a:ext cx="223" cy="193"/>
              </a:xfrm>
              <a:custGeom>
                <a:avLst/>
                <a:gdLst>
                  <a:gd name="T0" fmla="*/ 53 w 109"/>
                  <a:gd name="T1" fmla="*/ 88 h 94"/>
                  <a:gd name="T2" fmla="*/ 57 w 109"/>
                  <a:gd name="T3" fmla="*/ 82 h 94"/>
                  <a:gd name="T4" fmla="*/ 57 w 109"/>
                  <a:gd name="T5" fmla="*/ 77 h 94"/>
                  <a:gd name="T6" fmla="*/ 64 w 109"/>
                  <a:gd name="T7" fmla="*/ 71 h 94"/>
                  <a:gd name="T8" fmla="*/ 65 w 109"/>
                  <a:gd name="T9" fmla="*/ 67 h 94"/>
                  <a:gd name="T10" fmla="*/ 68 w 109"/>
                  <a:gd name="T11" fmla="*/ 67 h 94"/>
                  <a:gd name="T12" fmla="*/ 74 w 109"/>
                  <a:gd name="T13" fmla="*/ 69 h 94"/>
                  <a:gd name="T14" fmla="*/ 81 w 109"/>
                  <a:gd name="T15" fmla="*/ 67 h 94"/>
                  <a:gd name="T16" fmla="*/ 86 w 109"/>
                  <a:gd name="T17" fmla="*/ 59 h 94"/>
                  <a:gd name="T18" fmla="*/ 92 w 109"/>
                  <a:gd name="T19" fmla="*/ 50 h 94"/>
                  <a:gd name="T20" fmla="*/ 94 w 109"/>
                  <a:gd name="T21" fmla="*/ 44 h 94"/>
                  <a:gd name="T22" fmla="*/ 99 w 109"/>
                  <a:gd name="T23" fmla="*/ 40 h 94"/>
                  <a:gd name="T24" fmla="*/ 102 w 109"/>
                  <a:gd name="T25" fmla="*/ 29 h 94"/>
                  <a:gd name="T26" fmla="*/ 106 w 109"/>
                  <a:gd name="T27" fmla="*/ 25 h 94"/>
                  <a:gd name="T28" fmla="*/ 109 w 109"/>
                  <a:gd name="T29" fmla="*/ 21 h 94"/>
                  <a:gd name="T30" fmla="*/ 107 w 109"/>
                  <a:gd name="T31" fmla="*/ 17 h 94"/>
                  <a:gd name="T32" fmla="*/ 105 w 109"/>
                  <a:gd name="T33" fmla="*/ 12 h 94"/>
                  <a:gd name="T34" fmla="*/ 103 w 109"/>
                  <a:gd name="T35" fmla="*/ 7 h 94"/>
                  <a:gd name="T36" fmla="*/ 99 w 109"/>
                  <a:gd name="T37" fmla="*/ 3 h 94"/>
                  <a:gd name="T38" fmla="*/ 95 w 109"/>
                  <a:gd name="T39" fmla="*/ 5 h 94"/>
                  <a:gd name="T40" fmla="*/ 89 w 109"/>
                  <a:gd name="T41" fmla="*/ 8 h 94"/>
                  <a:gd name="T42" fmla="*/ 81 w 109"/>
                  <a:gd name="T43" fmla="*/ 6 h 94"/>
                  <a:gd name="T44" fmla="*/ 71 w 109"/>
                  <a:gd name="T45" fmla="*/ 7 h 94"/>
                  <a:gd name="T46" fmla="*/ 64 w 109"/>
                  <a:gd name="T47" fmla="*/ 10 h 94"/>
                  <a:gd name="T48" fmla="*/ 56 w 109"/>
                  <a:gd name="T49" fmla="*/ 10 h 94"/>
                  <a:gd name="T50" fmla="*/ 47 w 109"/>
                  <a:gd name="T51" fmla="*/ 5 h 94"/>
                  <a:gd name="T52" fmla="*/ 38 w 109"/>
                  <a:gd name="T53" fmla="*/ 8 h 94"/>
                  <a:gd name="T54" fmla="*/ 35 w 109"/>
                  <a:gd name="T55" fmla="*/ 4 h 94"/>
                  <a:gd name="T56" fmla="*/ 24 w 109"/>
                  <a:gd name="T57" fmla="*/ 0 h 94"/>
                  <a:gd name="T58" fmla="*/ 16 w 109"/>
                  <a:gd name="T59" fmla="*/ 2 h 94"/>
                  <a:gd name="T60" fmla="*/ 11 w 109"/>
                  <a:gd name="T61" fmla="*/ 6 h 94"/>
                  <a:gd name="T62" fmla="*/ 12 w 109"/>
                  <a:gd name="T63" fmla="*/ 11 h 94"/>
                  <a:gd name="T64" fmla="*/ 8 w 109"/>
                  <a:gd name="T65" fmla="*/ 15 h 94"/>
                  <a:gd name="T66" fmla="*/ 10 w 109"/>
                  <a:gd name="T67" fmla="*/ 19 h 94"/>
                  <a:gd name="T68" fmla="*/ 8 w 109"/>
                  <a:gd name="T69" fmla="*/ 23 h 94"/>
                  <a:gd name="T70" fmla="*/ 11 w 109"/>
                  <a:gd name="T71" fmla="*/ 28 h 94"/>
                  <a:gd name="T72" fmla="*/ 11 w 109"/>
                  <a:gd name="T73" fmla="*/ 32 h 94"/>
                  <a:gd name="T74" fmla="*/ 9 w 109"/>
                  <a:gd name="T75" fmla="*/ 35 h 94"/>
                  <a:gd name="T76" fmla="*/ 10 w 109"/>
                  <a:gd name="T77" fmla="*/ 37 h 94"/>
                  <a:gd name="T78" fmla="*/ 5 w 109"/>
                  <a:gd name="T79" fmla="*/ 44 h 94"/>
                  <a:gd name="T80" fmla="*/ 1 w 109"/>
                  <a:gd name="T81" fmla="*/ 47 h 94"/>
                  <a:gd name="T82" fmla="*/ 1 w 109"/>
                  <a:gd name="T83" fmla="*/ 63 h 94"/>
                  <a:gd name="T84" fmla="*/ 7 w 109"/>
                  <a:gd name="T85" fmla="*/ 72 h 94"/>
                  <a:gd name="T86" fmla="*/ 20 w 109"/>
                  <a:gd name="T87" fmla="*/ 82 h 94"/>
                  <a:gd name="T88" fmla="*/ 32 w 109"/>
                  <a:gd name="T89" fmla="*/ 94 h 94"/>
                  <a:gd name="T90" fmla="*/ 50 w 109"/>
                  <a:gd name="T91" fmla="*/ 9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94">
                    <a:moveTo>
                      <a:pt x="53" y="90"/>
                    </a:moveTo>
                    <a:cubicBezTo>
                      <a:pt x="53" y="88"/>
                      <a:pt x="53" y="88"/>
                      <a:pt x="53" y="88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6" y="79"/>
                      <a:pt x="56" y="79"/>
                      <a:pt x="56" y="79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64" y="71"/>
                      <a:pt x="64" y="71"/>
                      <a:pt x="64" y="71"/>
                    </a:cubicBezTo>
                    <a:cubicBezTo>
                      <a:pt x="64" y="69"/>
                      <a:pt x="64" y="69"/>
                      <a:pt x="64" y="69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5" y="12"/>
                      <a:pt x="105" y="12"/>
                      <a:pt x="105" y="12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3" y="7"/>
                      <a:pt x="103" y="7"/>
                      <a:pt x="103" y="7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2" y="72"/>
                      <a:pt x="5" y="72"/>
                      <a:pt x="7" y="72"/>
                    </a:cubicBezTo>
                    <a:cubicBezTo>
                      <a:pt x="7" y="72"/>
                      <a:pt x="9" y="72"/>
                      <a:pt x="10" y="72"/>
                    </a:cubicBezTo>
                    <a:cubicBezTo>
                      <a:pt x="14" y="74"/>
                      <a:pt x="18" y="77"/>
                      <a:pt x="20" y="82"/>
                    </a:cubicBezTo>
                    <a:cubicBezTo>
                      <a:pt x="20" y="84"/>
                      <a:pt x="21" y="86"/>
                      <a:pt x="22" y="88"/>
                    </a:cubicBezTo>
                    <a:cubicBezTo>
                      <a:pt x="24" y="91"/>
                      <a:pt x="28" y="93"/>
                      <a:pt x="32" y="94"/>
                    </a:cubicBezTo>
                    <a:cubicBezTo>
                      <a:pt x="33" y="94"/>
                      <a:pt x="34" y="94"/>
                      <a:pt x="35" y="93"/>
                    </a:cubicBezTo>
                    <a:cubicBezTo>
                      <a:pt x="40" y="92"/>
                      <a:pt x="45" y="91"/>
                      <a:pt x="50" y="91"/>
                    </a:cubicBezTo>
                    <a:cubicBezTo>
                      <a:pt x="51" y="90"/>
                      <a:pt x="52" y="90"/>
                      <a:pt x="53" y="9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Freeform 521"/>
              <p:cNvSpPr>
                <a:spLocks/>
              </p:cNvSpPr>
              <p:nvPr/>
            </p:nvSpPr>
            <p:spPr bwMode="auto">
              <a:xfrm>
                <a:off x="3659" y="2646"/>
                <a:ext cx="223" cy="193"/>
              </a:xfrm>
              <a:custGeom>
                <a:avLst/>
                <a:gdLst>
                  <a:gd name="T0" fmla="*/ 53 w 109"/>
                  <a:gd name="T1" fmla="*/ 88 h 94"/>
                  <a:gd name="T2" fmla="*/ 57 w 109"/>
                  <a:gd name="T3" fmla="*/ 82 h 94"/>
                  <a:gd name="T4" fmla="*/ 57 w 109"/>
                  <a:gd name="T5" fmla="*/ 77 h 94"/>
                  <a:gd name="T6" fmla="*/ 64 w 109"/>
                  <a:gd name="T7" fmla="*/ 71 h 94"/>
                  <a:gd name="T8" fmla="*/ 65 w 109"/>
                  <a:gd name="T9" fmla="*/ 67 h 94"/>
                  <a:gd name="T10" fmla="*/ 68 w 109"/>
                  <a:gd name="T11" fmla="*/ 67 h 94"/>
                  <a:gd name="T12" fmla="*/ 74 w 109"/>
                  <a:gd name="T13" fmla="*/ 69 h 94"/>
                  <a:gd name="T14" fmla="*/ 81 w 109"/>
                  <a:gd name="T15" fmla="*/ 67 h 94"/>
                  <a:gd name="T16" fmla="*/ 86 w 109"/>
                  <a:gd name="T17" fmla="*/ 59 h 94"/>
                  <a:gd name="T18" fmla="*/ 92 w 109"/>
                  <a:gd name="T19" fmla="*/ 50 h 94"/>
                  <a:gd name="T20" fmla="*/ 94 w 109"/>
                  <a:gd name="T21" fmla="*/ 44 h 94"/>
                  <a:gd name="T22" fmla="*/ 99 w 109"/>
                  <a:gd name="T23" fmla="*/ 40 h 94"/>
                  <a:gd name="T24" fmla="*/ 102 w 109"/>
                  <a:gd name="T25" fmla="*/ 29 h 94"/>
                  <a:gd name="T26" fmla="*/ 106 w 109"/>
                  <a:gd name="T27" fmla="*/ 25 h 94"/>
                  <a:gd name="T28" fmla="*/ 109 w 109"/>
                  <a:gd name="T29" fmla="*/ 21 h 94"/>
                  <a:gd name="T30" fmla="*/ 107 w 109"/>
                  <a:gd name="T31" fmla="*/ 17 h 94"/>
                  <a:gd name="T32" fmla="*/ 105 w 109"/>
                  <a:gd name="T33" fmla="*/ 12 h 94"/>
                  <a:gd name="T34" fmla="*/ 103 w 109"/>
                  <a:gd name="T35" fmla="*/ 7 h 94"/>
                  <a:gd name="T36" fmla="*/ 99 w 109"/>
                  <a:gd name="T37" fmla="*/ 3 h 94"/>
                  <a:gd name="T38" fmla="*/ 95 w 109"/>
                  <a:gd name="T39" fmla="*/ 5 h 94"/>
                  <a:gd name="T40" fmla="*/ 89 w 109"/>
                  <a:gd name="T41" fmla="*/ 8 h 94"/>
                  <a:gd name="T42" fmla="*/ 81 w 109"/>
                  <a:gd name="T43" fmla="*/ 6 h 94"/>
                  <a:gd name="T44" fmla="*/ 71 w 109"/>
                  <a:gd name="T45" fmla="*/ 7 h 94"/>
                  <a:gd name="T46" fmla="*/ 64 w 109"/>
                  <a:gd name="T47" fmla="*/ 10 h 94"/>
                  <a:gd name="T48" fmla="*/ 56 w 109"/>
                  <a:gd name="T49" fmla="*/ 10 h 94"/>
                  <a:gd name="T50" fmla="*/ 47 w 109"/>
                  <a:gd name="T51" fmla="*/ 5 h 94"/>
                  <a:gd name="T52" fmla="*/ 38 w 109"/>
                  <a:gd name="T53" fmla="*/ 8 h 94"/>
                  <a:gd name="T54" fmla="*/ 35 w 109"/>
                  <a:gd name="T55" fmla="*/ 4 h 94"/>
                  <a:gd name="T56" fmla="*/ 24 w 109"/>
                  <a:gd name="T57" fmla="*/ 0 h 94"/>
                  <a:gd name="T58" fmla="*/ 16 w 109"/>
                  <a:gd name="T59" fmla="*/ 2 h 94"/>
                  <a:gd name="T60" fmla="*/ 11 w 109"/>
                  <a:gd name="T61" fmla="*/ 6 h 94"/>
                  <a:gd name="T62" fmla="*/ 12 w 109"/>
                  <a:gd name="T63" fmla="*/ 11 h 94"/>
                  <a:gd name="T64" fmla="*/ 8 w 109"/>
                  <a:gd name="T65" fmla="*/ 15 h 94"/>
                  <a:gd name="T66" fmla="*/ 10 w 109"/>
                  <a:gd name="T67" fmla="*/ 19 h 94"/>
                  <a:gd name="T68" fmla="*/ 8 w 109"/>
                  <a:gd name="T69" fmla="*/ 23 h 94"/>
                  <a:gd name="T70" fmla="*/ 11 w 109"/>
                  <a:gd name="T71" fmla="*/ 28 h 94"/>
                  <a:gd name="T72" fmla="*/ 11 w 109"/>
                  <a:gd name="T73" fmla="*/ 32 h 94"/>
                  <a:gd name="T74" fmla="*/ 9 w 109"/>
                  <a:gd name="T75" fmla="*/ 35 h 94"/>
                  <a:gd name="T76" fmla="*/ 10 w 109"/>
                  <a:gd name="T77" fmla="*/ 37 h 94"/>
                  <a:gd name="T78" fmla="*/ 5 w 109"/>
                  <a:gd name="T79" fmla="*/ 44 h 94"/>
                  <a:gd name="T80" fmla="*/ 1 w 109"/>
                  <a:gd name="T81" fmla="*/ 47 h 94"/>
                  <a:gd name="T82" fmla="*/ 1 w 109"/>
                  <a:gd name="T83" fmla="*/ 63 h 94"/>
                  <a:gd name="T84" fmla="*/ 7 w 109"/>
                  <a:gd name="T85" fmla="*/ 72 h 94"/>
                  <a:gd name="T86" fmla="*/ 20 w 109"/>
                  <a:gd name="T87" fmla="*/ 82 h 94"/>
                  <a:gd name="T88" fmla="*/ 32 w 109"/>
                  <a:gd name="T89" fmla="*/ 94 h 94"/>
                  <a:gd name="T90" fmla="*/ 50 w 109"/>
                  <a:gd name="T91" fmla="*/ 9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94">
                    <a:moveTo>
                      <a:pt x="53" y="90"/>
                    </a:moveTo>
                    <a:cubicBezTo>
                      <a:pt x="53" y="88"/>
                      <a:pt x="53" y="88"/>
                      <a:pt x="53" y="88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6" y="79"/>
                      <a:pt x="56" y="79"/>
                      <a:pt x="56" y="79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64" y="71"/>
                      <a:pt x="64" y="71"/>
                      <a:pt x="64" y="71"/>
                    </a:cubicBezTo>
                    <a:cubicBezTo>
                      <a:pt x="64" y="69"/>
                      <a:pt x="64" y="69"/>
                      <a:pt x="64" y="69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5" y="12"/>
                      <a:pt x="105" y="12"/>
                      <a:pt x="105" y="12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3" y="7"/>
                      <a:pt x="103" y="7"/>
                      <a:pt x="103" y="7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2" y="72"/>
                      <a:pt x="5" y="72"/>
                      <a:pt x="7" y="72"/>
                    </a:cubicBezTo>
                    <a:cubicBezTo>
                      <a:pt x="7" y="72"/>
                      <a:pt x="9" y="72"/>
                      <a:pt x="10" y="72"/>
                    </a:cubicBezTo>
                    <a:cubicBezTo>
                      <a:pt x="14" y="74"/>
                      <a:pt x="18" y="77"/>
                      <a:pt x="20" y="82"/>
                    </a:cubicBezTo>
                    <a:cubicBezTo>
                      <a:pt x="20" y="84"/>
                      <a:pt x="21" y="86"/>
                      <a:pt x="22" y="88"/>
                    </a:cubicBezTo>
                    <a:cubicBezTo>
                      <a:pt x="24" y="91"/>
                      <a:pt x="28" y="93"/>
                      <a:pt x="32" y="94"/>
                    </a:cubicBezTo>
                    <a:cubicBezTo>
                      <a:pt x="33" y="94"/>
                      <a:pt x="34" y="94"/>
                      <a:pt x="35" y="93"/>
                    </a:cubicBezTo>
                    <a:cubicBezTo>
                      <a:pt x="40" y="92"/>
                      <a:pt x="45" y="91"/>
                      <a:pt x="50" y="91"/>
                    </a:cubicBezTo>
                    <a:cubicBezTo>
                      <a:pt x="51" y="90"/>
                      <a:pt x="52" y="90"/>
                      <a:pt x="53" y="9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Freeform 522"/>
              <p:cNvSpPr>
                <a:spLocks/>
              </p:cNvSpPr>
              <p:nvPr/>
            </p:nvSpPr>
            <p:spPr bwMode="auto">
              <a:xfrm>
                <a:off x="3773" y="283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Freeform 523"/>
              <p:cNvSpPr>
                <a:spLocks/>
              </p:cNvSpPr>
              <p:nvPr/>
            </p:nvSpPr>
            <p:spPr bwMode="auto">
              <a:xfrm>
                <a:off x="3773" y="283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Freeform 524"/>
              <p:cNvSpPr>
                <a:spLocks/>
              </p:cNvSpPr>
              <p:nvPr/>
            </p:nvSpPr>
            <p:spPr bwMode="auto">
              <a:xfrm>
                <a:off x="3773" y="2837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525"/>
              <p:cNvSpPr>
                <a:spLocks/>
              </p:cNvSpPr>
              <p:nvPr/>
            </p:nvSpPr>
            <p:spPr bwMode="auto">
              <a:xfrm>
                <a:off x="3773" y="2837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Freeform 526"/>
              <p:cNvSpPr>
                <a:spLocks/>
              </p:cNvSpPr>
              <p:nvPr/>
            </p:nvSpPr>
            <p:spPr bwMode="auto">
              <a:xfrm>
                <a:off x="3622" y="2668"/>
                <a:ext cx="61" cy="132"/>
              </a:xfrm>
              <a:custGeom>
                <a:avLst/>
                <a:gdLst>
                  <a:gd name="T0" fmla="*/ 18 w 30"/>
                  <a:gd name="T1" fmla="*/ 62 h 64"/>
                  <a:gd name="T2" fmla="*/ 19 w 30"/>
                  <a:gd name="T3" fmla="*/ 52 h 64"/>
                  <a:gd name="T4" fmla="*/ 19 w 30"/>
                  <a:gd name="T5" fmla="*/ 41 h 64"/>
                  <a:gd name="T6" fmla="*/ 19 w 30"/>
                  <a:gd name="T7" fmla="*/ 36 h 64"/>
                  <a:gd name="T8" fmla="*/ 19 w 30"/>
                  <a:gd name="T9" fmla="*/ 34 h 64"/>
                  <a:gd name="T10" fmla="*/ 23 w 30"/>
                  <a:gd name="T11" fmla="*/ 33 h 64"/>
                  <a:gd name="T12" fmla="*/ 26 w 30"/>
                  <a:gd name="T13" fmla="*/ 26 h 64"/>
                  <a:gd name="T14" fmla="*/ 27 w 30"/>
                  <a:gd name="T15" fmla="*/ 26 h 64"/>
                  <a:gd name="T16" fmla="*/ 29 w 30"/>
                  <a:gd name="T17" fmla="*/ 26 h 64"/>
                  <a:gd name="T18" fmla="*/ 27 w 30"/>
                  <a:gd name="T19" fmla="*/ 23 h 64"/>
                  <a:gd name="T20" fmla="*/ 27 w 30"/>
                  <a:gd name="T21" fmla="*/ 21 h 64"/>
                  <a:gd name="T22" fmla="*/ 29 w 30"/>
                  <a:gd name="T23" fmla="*/ 21 h 64"/>
                  <a:gd name="T24" fmla="*/ 30 w 30"/>
                  <a:gd name="T25" fmla="*/ 21 h 64"/>
                  <a:gd name="T26" fmla="*/ 29 w 30"/>
                  <a:gd name="T27" fmla="*/ 17 h 64"/>
                  <a:gd name="T28" fmla="*/ 29 w 30"/>
                  <a:gd name="T29" fmla="*/ 14 h 64"/>
                  <a:gd name="T30" fmla="*/ 26 w 30"/>
                  <a:gd name="T31" fmla="*/ 12 h 64"/>
                  <a:gd name="T32" fmla="*/ 26 w 30"/>
                  <a:gd name="T33" fmla="*/ 9 h 64"/>
                  <a:gd name="T34" fmla="*/ 27 w 30"/>
                  <a:gd name="T35" fmla="*/ 8 h 64"/>
                  <a:gd name="T36" fmla="*/ 25 w 30"/>
                  <a:gd name="T37" fmla="*/ 6 h 64"/>
                  <a:gd name="T38" fmla="*/ 22 w 30"/>
                  <a:gd name="T39" fmla="*/ 6 h 64"/>
                  <a:gd name="T40" fmla="*/ 20 w 30"/>
                  <a:gd name="T41" fmla="*/ 3 h 64"/>
                  <a:gd name="T42" fmla="*/ 17 w 30"/>
                  <a:gd name="T43" fmla="*/ 0 h 64"/>
                  <a:gd name="T44" fmla="*/ 17 w 30"/>
                  <a:gd name="T45" fmla="*/ 2 h 64"/>
                  <a:gd name="T46" fmla="*/ 17 w 30"/>
                  <a:gd name="T47" fmla="*/ 3 h 64"/>
                  <a:gd name="T48" fmla="*/ 14 w 30"/>
                  <a:gd name="T49" fmla="*/ 4 h 64"/>
                  <a:gd name="T50" fmla="*/ 14 w 30"/>
                  <a:gd name="T51" fmla="*/ 6 h 64"/>
                  <a:gd name="T52" fmla="*/ 12 w 30"/>
                  <a:gd name="T53" fmla="*/ 8 h 64"/>
                  <a:gd name="T54" fmla="*/ 11 w 30"/>
                  <a:gd name="T55" fmla="*/ 8 h 64"/>
                  <a:gd name="T56" fmla="*/ 7 w 30"/>
                  <a:gd name="T57" fmla="*/ 10 h 64"/>
                  <a:gd name="T58" fmla="*/ 7 w 30"/>
                  <a:gd name="T59" fmla="*/ 9 h 64"/>
                  <a:gd name="T60" fmla="*/ 5 w 30"/>
                  <a:gd name="T61" fmla="*/ 11 h 64"/>
                  <a:gd name="T62" fmla="*/ 5 w 30"/>
                  <a:gd name="T63" fmla="*/ 12 h 64"/>
                  <a:gd name="T64" fmla="*/ 3 w 30"/>
                  <a:gd name="T65" fmla="*/ 13 h 64"/>
                  <a:gd name="T66" fmla="*/ 3 w 30"/>
                  <a:gd name="T67" fmla="*/ 15 h 64"/>
                  <a:gd name="T68" fmla="*/ 1 w 30"/>
                  <a:gd name="T69" fmla="*/ 16 h 64"/>
                  <a:gd name="T70" fmla="*/ 0 w 30"/>
                  <a:gd name="T71" fmla="*/ 18 h 64"/>
                  <a:gd name="T72" fmla="*/ 0 w 30"/>
                  <a:gd name="T73" fmla="*/ 21 h 64"/>
                  <a:gd name="T74" fmla="*/ 3 w 30"/>
                  <a:gd name="T75" fmla="*/ 21 h 64"/>
                  <a:gd name="T76" fmla="*/ 5 w 30"/>
                  <a:gd name="T77" fmla="*/ 23 h 64"/>
                  <a:gd name="T78" fmla="*/ 5 w 30"/>
                  <a:gd name="T79" fmla="*/ 24 h 64"/>
                  <a:gd name="T80" fmla="*/ 8 w 30"/>
                  <a:gd name="T81" fmla="*/ 32 h 64"/>
                  <a:gd name="T82" fmla="*/ 7 w 30"/>
                  <a:gd name="T83" fmla="*/ 34 h 64"/>
                  <a:gd name="T84" fmla="*/ 9 w 30"/>
                  <a:gd name="T85" fmla="*/ 36 h 64"/>
                  <a:gd name="T86" fmla="*/ 9 w 30"/>
                  <a:gd name="T87" fmla="*/ 39 h 64"/>
                  <a:gd name="T88" fmla="*/ 7 w 30"/>
                  <a:gd name="T89" fmla="*/ 40 h 64"/>
                  <a:gd name="T90" fmla="*/ 7 w 30"/>
                  <a:gd name="T91" fmla="*/ 44 h 64"/>
                  <a:gd name="T92" fmla="*/ 7 w 30"/>
                  <a:gd name="T93" fmla="*/ 53 h 64"/>
                  <a:gd name="T94" fmla="*/ 8 w 30"/>
                  <a:gd name="T95" fmla="*/ 56 h 64"/>
                  <a:gd name="T96" fmla="*/ 8 w 30"/>
                  <a:gd name="T97" fmla="*/ 59 h 64"/>
                  <a:gd name="T98" fmla="*/ 9 w 30"/>
                  <a:gd name="T99" fmla="*/ 60 h 64"/>
                  <a:gd name="T100" fmla="*/ 7 w 30"/>
                  <a:gd name="T101" fmla="*/ 64 h 64"/>
                  <a:gd name="T102" fmla="*/ 10 w 30"/>
                  <a:gd name="T103" fmla="*/ 63 h 64"/>
                  <a:gd name="T104" fmla="*/ 19 w 30"/>
                  <a:gd name="T105" fmla="*/ 62 h 64"/>
                  <a:gd name="T106" fmla="*/ 18 w 30"/>
                  <a:gd name="T107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" h="64">
                    <a:moveTo>
                      <a:pt x="18" y="62"/>
                    </a:move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8" y="64"/>
                      <a:pt x="9" y="63"/>
                      <a:pt x="10" y="63"/>
                    </a:cubicBezTo>
                    <a:cubicBezTo>
                      <a:pt x="12" y="63"/>
                      <a:pt x="15" y="62"/>
                      <a:pt x="19" y="62"/>
                    </a:cubicBezTo>
                    <a:cubicBezTo>
                      <a:pt x="19" y="62"/>
                      <a:pt x="19" y="62"/>
                      <a:pt x="18" y="6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Freeform 527"/>
              <p:cNvSpPr>
                <a:spLocks/>
              </p:cNvSpPr>
              <p:nvPr/>
            </p:nvSpPr>
            <p:spPr bwMode="auto">
              <a:xfrm>
                <a:off x="3622" y="2668"/>
                <a:ext cx="61" cy="132"/>
              </a:xfrm>
              <a:custGeom>
                <a:avLst/>
                <a:gdLst>
                  <a:gd name="T0" fmla="*/ 18 w 30"/>
                  <a:gd name="T1" fmla="*/ 62 h 64"/>
                  <a:gd name="T2" fmla="*/ 19 w 30"/>
                  <a:gd name="T3" fmla="*/ 52 h 64"/>
                  <a:gd name="T4" fmla="*/ 19 w 30"/>
                  <a:gd name="T5" fmla="*/ 41 h 64"/>
                  <a:gd name="T6" fmla="*/ 19 w 30"/>
                  <a:gd name="T7" fmla="*/ 36 h 64"/>
                  <a:gd name="T8" fmla="*/ 19 w 30"/>
                  <a:gd name="T9" fmla="*/ 34 h 64"/>
                  <a:gd name="T10" fmla="*/ 23 w 30"/>
                  <a:gd name="T11" fmla="*/ 33 h 64"/>
                  <a:gd name="T12" fmla="*/ 26 w 30"/>
                  <a:gd name="T13" fmla="*/ 26 h 64"/>
                  <a:gd name="T14" fmla="*/ 27 w 30"/>
                  <a:gd name="T15" fmla="*/ 26 h 64"/>
                  <a:gd name="T16" fmla="*/ 29 w 30"/>
                  <a:gd name="T17" fmla="*/ 26 h 64"/>
                  <a:gd name="T18" fmla="*/ 27 w 30"/>
                  <a:gd name="T19" fmla="*/ 23 h 64"/>
                  <a:gd name="T20" fmla="*/ 27 w 30"/>
                  <a:gd name="T21" fmla="*/ 21 h 64"/>
                  <a:gd name="T22" fmla="*/ 29 w 30"/>
                  <a:gd name="T23" fmla="*/ 21 h 64"/>
                  <a:gd name="T24" fmla="*/ 30 w 30"/>
                  <a:gd name="T25" fmla="*/ 21 h 64"/>
                  <a:gd name="T26" fmla="*/ 29 w 30"/>
                  <a:gd name="T27" fmla="*/ 17 h 64"/>
                  <a:gd name="T28" fmla="*/ 29 w 30"/>
                  <a:gd name="T29" fmla="*/ 14 h 64"/>
                  <a:gd name="T30" fmla="*/ 26 w 30"/>
                  <a:gd name="T31" fmla="*/ 12 h 64"/>
                  <a:gd name="T32" fmla="*/ 26 w 30"/>
                  <a:gd name="T33" fmla="*/ 9 h 64"/>
                  <a:gd name="T34" fmla="*/ 27 w 30"/>
                  <a:gd name="T35" fmla="*/ 8 h 64"/>
                  <a:gd name="T36" fmla="*/ 25 w 30"/>
                  <a:gd name="T37" fmla="*/ 6 h 64"/>
                  <a:gd name="T38" fmla="*/ 22 w 30"/>
                  <a:gd name="T39" fmla="*/ 6 h 64"/>
                  <a:gd name="T40" fmla="*/ 20 w 30"/>
                  <a:gd name="T41" fmla="*/ 3 h 64"/>
                  <a:gd name="T42" fmla="*/ 17 w 30"/>
                  <a:gd name="T43" fmla="*/ 0 h 64"/>
                  <a:gd name="T44" fmla="*/ 17 w 30"/>
                  <a:gd name="T45" fmla="*/ 2 h 64"/>
                  <a:gd name="T46" fmla="*/ 17 w 30"/>
                  <a:gd name="T47" fmla="*/ 3 h 64"/>
                  <a:gd name="T48" fmla="*/ 14 w 30"/>
                  <a:gd name="T49" fmla="*/ 4 h 64"/>
                  <a:gd name="T50" fmla="*/ 14 w 30"/>
                  <a:gd name="T51" fmla="*/ 6 h 64"/>
                  <a:gd name="T52" fmla="*/ 12 w 30"/>
                  <a:gd name="T53" fmla="*/ 8 h 64"/>
                  <a:gd name="T54" fmla="*/ 11 w 30"/>
                  <a:gd name="T55" fmla="*/ 8 h 64"/>
                  <a:gd name="T56" fmla="*/ 7 w 30"/>
                  <a:gd name="T57" fmla="*/ 10 h 64"/>
                  <a:gd name="T58" fmla="*/ 7 w 30"/>
                  <a:gd name="T59" fmla="*/ 9 h 64"/>
                  <a:gd name="T60" fmla="*/ 5 w 30"/>
                  <a:gd name="T61" fmla="*/ 11 h 64"/>
                  <a:gd name="T62" fmla="*/ 5 w 30"/>
                  <a:gd name="T63" fmla="*/ 12 h 64"/>
                  <a:gd name="T64" fmla="*/ 3 w 30"/>
                  <a:gd name="T65" fmla="*/ 13 h 64"/>
                  <a:gd name="T66" fmla="*/ 3 w 30"/>
                  <a:gd name="T67" fmla="*/ 15 h 64"/>
                  <a:gd name="T68" fmla="*/ 1 w 30"/>
                  <a:gd name="T69" fmla="*/ 16 h 64"/>
                  <a:gd name="T70" fmla="*/ 0 w 30"/>
                  <a:gd name="T71" fmla="*/ 18 h 64"/>
                  <a:gd name="T72" fmla="*/ 0 w 30"/>
                  <a:gd name="T73" fmla="*/ 21 h 64"/>
                  <a:gd name="T74" fmla="*/ 3 w 30"/>
                  <a:gd name="T75" fmla="*/ 21 h 64"/>
                  <a:gd name="T76" fmla="*/ 5 w 30"/>
                  <a:gd name="T77" fmla="*/ 23 h 64"/>
                  <a:gd name="T78" fmla="*/ 5 w 30"/>
                  <a:gd name="T79" fmla="*/ 24 h 64"/>
                  <a:gd name="T80" fmla="*/ 8 w 30"/>
                  <a:gd name="T81" fmla="*/ 32 h 64"/>
                  <a:gd name="T82" fmla="*/ 7 w 30"/>
                  <a:gd name="T83" fmla="*/ 34 h 64"/>
                  <a:gd name="T84" fmla="*/ 9 w 30"/>
                  <a:gd name="T85" fmla="*/ 36 h 64"/>
                  <a:gd name="T86" fmla="*/ 9 w 30"/>
                  <a:gd name="T87" fmla="*/ 39 h 64"/>
                  <a:gd name="T88" fmla="*/ 7 w 30"/>
                  <a:gd name="T89" fmla="*/ 40 h 64"/>
                  <a:gd name="T90" fmla="*/ 7 w 30"/>
                  <a:gd name="T91" fmla="*/ 44 h 64"/>
                  <a:gd name="T92" fmla="*/ 7 w 30"/>
                  <a:gd name="T93" fmla="*/ 53 h 64"/>
                  <a:gd name="T94" fmla="*/ 8 w 30"/>
                  <a:gd name="T95" fmla="*/ 56 h 64"/>
                  <a:gd name="T96" fmla="*/ 8 w 30"/>
                  <a:gd name="T97" fmla="*/ 59 h 64"/>
                  <a:gd name="T98" fmla="*/ 9 w 30"/>
                  <a:gd name="T99" fmla="*/ 60 h 64"/>
                  <a:gd name="T100" fmla="*/ 7 w 30"/>
                  <a:gd name="T101" fmla="*/ 64 h 64"/>
                  <a:gd name="T102" fmla="*/ 10 w 30"/>
                  <a:gd name="T103" fmla="*/ 63 h 64"/>
                  <a:gd name="T104" fmla="*/ 19 w 30"/>
                  <a:gd name="T105" fmla="*/ 62 h 64"/>
                  <a:gd name="T106" fmla="*/ 18 w 30"/>
                  <a:gd name="T107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" h="64">
                    <a:moveTo>
                      <a:pt x="18" y="62"/>
                    </a:move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8" y="64"/>
                      <a:pt x="9" y="63"/>
                      <a:pt x="10" y="63"/>
                    </a:cubicBezTo>
                    <a:cubicBezTo>
                      <a:pt x="12" y="63"/>
                      <a:pt x="15" y="62"/>
                      <a:pt x="19" y="62"/>
                    </a:cubicBezTo>
                    <a:cubicBezTo>
                      <a:pt x="19" y="62"/>
                      <a:pt x="19" y="62"/>
                      <a:pt x="18" y="6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Freeform 528"/>
              <p:cNvSpPr>
                <a:spLocks/>
              </p:cNvSpPr>
              <p:nvPr/>
            </p:nvSpPr>
            <p:spPr bwMode="auto">
              <a:xfrm>
                <a:off x="3665" y="2794"/>
                <a:ext cx="8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0"/>
                      <a:pt x="2" y="0"/>
                      <a:pt x="4" y="1"/>
                    </a:cubicBezTo>
                    <a:cubicBezTo>
                      <a:pt x="2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Freeform 529"/>
              <p:cNvSpPr>
                <a:spLocks/>
              </p:cNvSpPr>
              <p:nvPr/>
            </p:nvSpPr>
            <p:spPr bwMode="auto">
              <a:xfrm>
                <a:off x="3665" y="2794"/>
                <a:ext cx="8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0"/>
                      <a:pt x="2" y="0"/>
                      <a:pt x="4" y="1"/>
                    </a:cubicBezTo>
                    <a:cubicBezTo>
                      <a:pt x="2" y="0"/>
                      <a:pt x="2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Freeform 530"/>
              <p:cNvSpPr>
                <a:spLocks/>
              </p:cNvSpPr>
              <p:nvPr/>
            </p:nvSpPr>
            <p:spPr bwMode="auto">
              <a:xfrm>
                <a:off x="3679" y="2796"/>
                <a:ext cx="6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Freeform 531"/>
              <p:cNvSpPr>
                <a:spLocks/>
              </p:cNvSpPr>
              <p:nvPr/>
            </p:nvSpPr>
            <p:spPr bwMode="auto">
              <a:xfrm>
                <a:off x="3679" y="2796"/>
                <a:ext cx="6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Freeform 532"/>
              <p:cNvSpPr>
                <a:spLocks/>
              </p:cNvSpPr>
              <p:nvPr/>
            </p:nvSpPr>
            <p:spPr bwMode="auto">
              <a:xfrm>
                <a:off x="3601" y="2697"/>
                <a:ext cx="41" cy="107"/>
              </a:xfrm>
              <a:custGeom>
                <a:avLst/>
                <a:gdLst>
                  <a:gd name="T0" fmla="*/ 19 w 20"/>
                  <a:gd name="T1" fmla="*/ 46 h 52"/>
                  <a:gd name="T2" fmla="*/ 18 w 20"/>
                  <a:gd name="T3" fmla="*/ 45 h 52"/>
                  <a:gd name="T4" fmla="*/ 18 w 20"/>
                  <a:gd name="T5" fmla="*/ 42 h 52"/>
                  <a:gd name="T6" fmla="*/ 18 w 20"/>
                  <a:gd name="T7" fmla="*/ 39 h 52"/>
                  <a:gd name="T8" fmla="*/ 18 w 20"/>
                  <a:gd name="T9" fmla="*/ 30 h 52"/>
                  <a:gd name="T10" fmla="*/ 18 w 20"/>
                  <a:gd name="T11" fmla="*/ 26 h 52"/>
                  <a:gd name="T12" fmla="*/ 19 w 20"/>
                  <a:gd name="T13" fmla="*/ 25 h 52"/>
                  <a:gd name="T14" fmla="*/ 19 w 20"/>
                  <a:gd name="T15" fmla="*/ 22 h 52"/>
                  <a:gd name="T16" fmla="*/ 18 w 20"/>
                  <a:gd name="T17" fmla="*/ 20 h 52"/>
                  <a:gd name="T18" fmla="*/ 18 w 20"/>
                  <a:gd name="T19" fmla="*/ 18 h 52"/>
                  <a:gd name="T20" fmla="*/ 15 w 20"/>
                  <a:gd name="T21" fmla="*/ 10 h 52"/>
                  <a:gd name="T22" fmla="*/ 15 w 20"/>
                  <a:gd name="T23" fmla="*/ 9 h 52"/>
                  <a:gd name="T24" fmla="*/ 13 w 20"/>
                  <a:gd name="T25" fmla="*/ 7 h 52"/>
                  <a:gd name="T26" fmla="*/ 10 w 20"/>
                  <a:gd name="T27" fmla="*/ 7 h 52"/>
                  <a:gd name="T28" fmla="*/ 10 w 20"/>
                  <a:gd name="T29" fmla="*/ 4 h 52"/>
                  <a:gd name="T30" fmla="*/ 10 w 20"/>
                  <a:gd name="T31" fmla="*/ 2 h 52"/>
                  <a:gd name="T32" fmla="*/ 1 w 20"/>
                  <a:gd name="T33" fmla="*/ 0 h 52"/>
                  <a:gd name="T34" fmla="*/ 0 w 20"/>
                  <a:gd name="T35" fmla="*/ 0 h 52"/>
                  <a:gd name="T36" fmla="*/ 2 w 20"/>
                  <a:gd name="T37" fmla="*/ 3 h 52"/>
                  <a:gd name="T38" fmla="*/ 2 w 20"/>
                  <a:gd name="T39" fmla="*/ 5 h 52"/>
                  <a:gd name="T40" fmla="*/ 3 w 20"/>
                  <a:gd name="T41" fmla="*/ 6 h 52"/>
                  <a:gd name="T42" fmla="*/ 5 w 20"/>
                  <a:gd name="T43" fmla="*/ 7 h 52"/>
                  <a:gd name="T44" fmla="*/ 7 w 20"/>
                  <a:gd name="T45" fmla="*/ 9 h 52"/>
                  <a:gd name="T46" fmla="*/ 6 w 20"/>
                  <a:gd name="T47" fmla="*/ 12 h 52"/>
                  <a:gd name="T48" fmla="*/ 7 w 20"/>
                  <a:gd name="T49" fmla="*/ 15 h 52"/>
                  <a:gd name="T50" fmla="*/ 8 w 20"/>
                  <a:gd name="T51" fmla="*/ 17 h 52"/>
                  <a:gd name="T52" fmla="*/ 8 w 20"/>
                  <a:gd name="T53" fmla="*/ 19 h 52"/>
                  <a:gd name="T54" fmla="*/ 8 w 20"/>
                  <a:gd name="T55" fmla="*/ 20 h 52"/>
                  <a:gd name="T56" fmla="*/ 8 w 20"/>
                  <a:gd name="T57" fmla="*/ 22 h 52"/>
                  <a:gd name="T58" fmla="*/ 9 w 20"/>
                  <a:gd name="T59" fmla="*/ 23 h 52"/>
                  <a:gd name="T60" fmla="*/ 9 w 20"/>
                  <a:gd name="T61" fmla="*/ 25 h 52"/>
                  <a:gd name="T62" fmla="*/ 8 w 20"/>
                  <a:gd name="T63" fmla="*/ 26 h 52"/>
                  <a:gd name="T64" fmla="*/ 8 w 20"/>
                  <a:gd name="T65" fmla="*/ 27 h 52"/>
                  <a:gd name="T66" fmla="*/ 9 w 20"/>
                  <a:gd name="T67" fmla="*/ 30 h 52"/>
                  <a:gd name="T68" fmla="*/ 9 w 20"/>
                  <a:gd name="T69" fmla="*/ 32 h 52"/>
                  <a:gd name="T70" fmla="*/ 10 w 20"/>
                  <a:gd name="T71" fmla="*/ 37 h 52"/>
                  <a:gd name="T72" fmla="*/ 8 w 20"/>
                  <a:gd name="T73" fmla="*/ 40 h 52"/>
                  <a:gd name="T74" fmla="*/ 8 w 20"/>
                  <a:gd name="T75" fmla="*/ 44 h 52"/>
                  <a:gd name="T76" fmla="*/ 9 w 20"/>
                  <a:gd name="T77" fmla="*/ 48 h 52"/>
                  <a:gd name="T78" fmla="*/ 10 w 20"/>
                  <a:gd name="T79" fmla="*/ 49 h 52"/>
                  <a:gd name="T80" fmla="*/ 12 w 20"/>
                  <a:gd name="T81" fmla="*/ 52 h 52"/>
                  <a:gd name="T82" fmla="*/ 20 w 20"/>
                  <a:gd name="T83" fmla="*/ 49 h 52"/>
                  <a:gd name="T84" fmla="*/ 18 w 20"/>
                  <a:gd name="T85" fmla="*/ 50 h 52"/>
                  <a:gd name="T86" fmla="*/ 19 w 20"/>
                  <a:gd name="T87" fmla="*/ 4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" h="52">
                    <a:moveTo>
                      <a:pt x="19" y="46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5" y="50"/>
                      <a:pt x="18" y="50"/>
                      <a:pt x="20" y="49"/>
                    </a:cubicBezTo>
                    <a:cubicBezTo>
                      <a:pt x="19" y="49"/>
                      <a:pt x="18" y="50"/>
                      <a:pt x="18" y="50"/>
                    </a:cubicBezTo>
                    <a:lnTo>
                      <a:pt x="19" y="4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Freeform 533"/>
              <p:cNvSpPr>
                <a:spLocks/>
              </p:cNvSpPr>
              <p:nvPr/>
            </p:nvSpPr>
            <p:spPr bwMode="auto">
              <a:xfrm>
                <a:off x="3601" y="2697"/>
                <a:ext cx="41" cy="107"/>
              </a:xfrm>
              <a:custGeom>
                <a:avLst/>
                <a:gdLst>
                  <a:gd name="T0" fmla="*/ 19 w 20"/>
                  <a:gd name="T1" fmla="*/ 46 h 52"/>
                  <a:gd name="T2" fmla="*/ 18 w 20"/>
                  <a:gd name="T3" fmla="*/ 45 h 52"/>
                  <a:gd name="T4" fmla="*/ 18 w 20"/>
                  <a:gd name="T5" fmla="*/ 42 h 52"/>
                  <a:gd name="T6" fmla="*/ 18 w 20"/>
                  <a:gd name="T7" fmla="*/ 39 h 52"/>
                  <a:gd name="T8" fmla="*/ 18 w 20"/>
                  <a:gd name="T9" fmla="*/ 30 h 52"/>
                  <a:gd name="T10" fmla="*/ 18 w 20"/>
                  <a:gd name="T11" fmla="*/ 26 h 52"/>
                  <a:gd name="T12" fmla="*/ 19 w 20"/>
                  <a:gd name="T13" fmla="*/ 25 h 52"/>
                  <a:gd name="T14" fmla="*/ 19 w 20"/>
                  <a:gd name="T15" fmla="*/ 22 h 52"/>
                  <a:gd name="T16" fmla="*/ 18 w 20"/>
                  <a:gd name="T17" fmla="*/ 20 h 52"/>
                  <a:gd name="T18" fmla="*/ 18 w 20"/>
                  <a:gd name="T19" fmla="*/ 18 h 52"/>
                  <a:gd name="T20" fmla="*/ 15 w 20"/>
                  <a:gd name="T21" fmla="*/ 10 h 52"/>
                  <a:gd name="T22" fmla="*/ 15 w 20"/>
                  <a:gd name="T23" fmla="*/ 9 h 52"/>
                  <a:gd name="T24" fmla="*/ 13 w 20"/>
                  <a:gd name="T25" fmla="*/ 7 h 52"/>
                  <a:gd name="T26" fmla="*/ 10 w 20"/>
                  <a:gd name="T27" fmla="*/ 7 h 52"/>
                  <a:gd name="T28" fmla="*/ 10 w 20"/>
                  <a:gd name="T29" fmla="*/ 4 h 52"/>
                  <a:gd name="T30" fmla="*/ 10 w 20"/>
                  <a:gd name="T31" fmla="*/ 2 h 52"/>
                  <a:gd name="T32" fmla="*/ 1 w 20"/>
                  <a:gd name="T33" fmla="*/ 0 h 52"/>
                  <a:gd name="T34" fmla="*/ 0 w 20"/>
                  <a:gd name="T35" fmla="*/ 0 h 52"/>
                  <a:gd name="T36" fmla="*/ 2 w 20"/>
                  <a:gd name="T37" fmla="*/ 3 h 52"/>
                  <a:gd name="T38" fmla="*/ 2 w 20"/>
                  <a:gd name="T39" fmla="*/ 5 h 52"/>
                  <a:gd name="T40" fmla="*/ 3 w 20"/>
                  <a:gd name="T41" fmla="*/ 6 h 52"/>
                  <a:gd name="T42" fmla="*/ 5 w 20"/>
                  <a:gd name="T43" fmla="*/ 7 h 52"/>
                  <a:gd name="T44" fmla="*/ 7 w 20"/>
                  <a:gd name="T45" fmla="*/ 9 h 52"/>
                  <a:gd name="T46" fmla="*/ 6 w 20"/>
                  <a:gd name="T47" fmla="*/ 12 h 52"/>
                  <a:gd name="T48" fmla="*/ 7 w 20"/>
                  <a:gd name="T49" fmla="*/ 15 h 52"/>
                  <a:gd name="T50" fmla="*/ 8 w 20"/>
                  <a:gd name="T51" fmla="*/ 17 h 52"/>
                  <a:gd name="T52" fmla="*/ 8 w 20"/>
                  <a:gd name="T53" fmla="*/ 19 h 52"/>
                  <a:gd name="T54" fmla="*/ 8 w 20"/>
                  <a:gd name="T55" fmla="*/ 20 h 52"/>
                  <a:gd name="T56" fmla="*/ 8 w 20"/>
                  <a:gd name="T57" fmla="*/ 22 h 52"/>
                  <a:gd name="T58" fmla="*/ 9 w 20"/>
                  <a:gd name="T59" fmla="*/ 23 h 52"/>
                  <a:gd name="T60" fmla="*/ 9 w 20"/>
                  <a:gd name="T61" fmla="*/ 25 h 52"/>
                  <a:gd name="T62" fmla="*/ 8 w 20"/>
                  <a:gd name="T63" fmla="*/ 26 h 52"/>
                  <a:gd name="T64" fmla="*/ 8 w 20"/>
                  <a:gd name="T65" fmla="*/ 27 h 52"/>
                  <a:gd name="T66" fmla="*/ 9 w 20"/>
                  <a:gd name="T67" fmla="*/ 30 h 52"/>
                  <a:gd name="T68" fmla="*/ 9 w 20"/>
                  <a:gd name="T69" fmla="*/ 32 h 52"/>
                  <a:gd name="T70" fmla="*/ 10 w 20"/>
                  <a:gd name="T71" fmla="*/ 37 h 52"/>
                  <a:gd name="T72" fmla="*/ 8 w 20"/>
                  <a:gd name="T73" fmla="*/ 40 h 52"/>
                  <a:gd name="T74" fmla="*/ 8 w 20"/>
                  <a:gd name="T75" fmla="*/ 44 h 52"/>
                  <a:gd name="T76" fmla="*/ 9 w 20"/>
                  <a:gd name="T77" fmla="*/ 48 h 52"/>
                  <a:gd name="T78" fmla="*/ 10 w 20"/>
                  <a:gd name="T79" fmla="*/ 49 h 52"/>
                  <a:gd name="T80" fmla="*/ 12 w 20"/>
                  <a:gd name="T81" fmla="*/ 52 h 52"/>
                  <a:gd name="T82" fmla="*/ 20 w 20"/>
                  <a:gd name="T83" fmla="*/ 49 h 52"/>
                  <a:gd name="T84" fmla="*/ 18 w 20"/>
                  <a:gd name="T85" fmla="*/ 50 h 52"/>
                  <a:gd name="T86" fmla="*/ 19 w 20"/>
                  <a:gd name="T87" fmla="*/ 4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" h="52">
                    <a:moveTo>
                      <a:pt x="19" y="46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5" y="50"/>
                      <a:pt x="18" y="50"/>
                      <a:pt x="20" y="49"/>
                    </a:cubicBezTo>
                    <a:cubicBezTo>
                      <a:pt x="19" y="49"/>
                      <a:pt x="18" y="50"/>
                      <a:pt x="18" y="50"/>
                    </a:cubicBezTo>
                    <a:lnTo>
                      <a:pt x="19" y="4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534"/>
              <p:cNvSpPr>
                <a:spLocks/>
              </p:cNvSpPr>
              <p:nvPr/>
            </p:nvSpPr>
            <p:spPr bwMode="auto">
              <a:xfrm>
                <a:off x="3642" y="2798"/>
                <a:ext cx="6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535"/>
              <p:cNvSpPr>
                <a:spLocks/>
              </p:cNvSpPr>
              <p:nvPr/>
            </p:nvSpPr>
            <p:spPr bwMode="auto">
              <a:xfrm>
                <a:off x="3642" y="2798"/>
                <a:ext cx="6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Freeform 536"/>
              <p:cNvSpPr>
                <a:spLocks noEditPoints="1"/>
              </p:cNvSpPr>
              <p:nvPr/>
            </p:nvSpPr>
            <p:spPr bwMode="auto">
              <a:xfrm>
                <a:off x="3546" y="2697"/>
                <a:ext cx="80" cy="129"/>
              </a:xfrm>
              <a:custGeom>
                <a:avLst/>
                <a:gdLst>
                  <a:gd name="T0" fmla="*/ 30 w 39"/>
                  <a:gd name="T1" fmla="*/ 35 h 63"/>
                  <a:gd name="T2" fmla="*/ 32 w 39"/>
                  <a:gd name="T3" fmla="*/ 35 h 63"/>
                  <a:gd name="T4" fmla="*/ 24 w 39"/>
                  <a:gd name="T5" fmla="*/ 28 h 63"/>
                  <a:gd name="T6" fmla="*/ 24 w 39"/>
                  <a:gd name="T7" fmla="*/ 28 h 63"/>
                  <a:gd name="T8" fmla="*/ 22 w 39"/>
                  <a:gd name="T9" fmla="*/ 25 h 63"/>
                  <a:gd name="T10" fmla="*/ 23 w 39"/>
                  <a:gd name="T11" fmla="*/ 27 h 63"/>
                  <a:gd name="T12" fmla="*/ 37 w 39"/>
                  <a:gd name="T13" fmla="*/ 49 h 63"/>
                  <a:gd name="T14" fmla="*/ 35 w 39"/>
                  <a:gd name="T15" fmla="*/ 44 h 63"/>
                  <a:gd name="T16" fmla="*/ 37 w 39"/>
                  <a:gd name="T17" fmla="*/ 38 h 63"/>
                  <a:gd name="T18" fmla="*/ 36 w 39"/>
                  <a:gd name="T19" fmla="*/ 30 h 63"/>
                  <a:gd name="T20" fmla="*/ 35 w 39"/>
                  <a:gd name="T21" fmla="*/ 26 h 63"/>
                  <a:gd name="T22" fmla="*/ 36 w 39"/>
                  <a:gd name="T23" fmla="*/ 23 h 63"/>
                  <a:gd name="T24" fmla="*/ 35 w 39"/>
                  <a:gd name="T25" fmla="*/ 20 h 63"/>
                  <a:gd name="T26" fmla="*/ 35 w 39"/>
                  <a:gd name="T27" fmla="*/ 17 h 63"/>
                  <a:gd name="T28" fmla="*/ 33 w 39"/>
                  <a:gd name="T29" fmla="*/ 12 h 63"/>
                  <a:gd name="T30" fmla="*/ 32 w 39"/>
                  <a:gd name="T31" fmla="*/ 7 h 63"/>
                  <a:gd name="T32" fmla="*/ 29 w 39"/>
                  <a:gd name="T33" fmla="*/ 5 h 63"/>
                  <a:gd name="T34" fmla="*/ 27 w 39"/>
                  <a:gd name="T35" fmla="*/ 0 h 63"/>
                  <a:gd name="T36" fmla="*/ 24 w 39"/>
                  <a:gd name="T37" fmla="*/ 1 h 63"/>
                  <a:gd name="T38" fmla="*/ 19 w 39"/>
                  <a:gd name="T39" fmla="*/ 2 h 63"/>
                  <a:gd name="T40" fmla="*/ 13 w 39"/>
                  <a:gd name="T41" fmla="*/ 2 h 63"/>
                  <a:gd name="T42" fmla="*/ 3 w 39"/>
                  <a:gd name="T43" fmla="*/ 2 h 63"/>
                  <a:gd name="T44" fmla="*/ 3 w 39"/>
                  <a:gd name="T45" fmla="*/ 7 h 63"/>
                  <a:gd name="T46" fmla="*/ 5 w 39"/>
                  <a:gd name="T47" fmla="*/ 14 h 63"/>
                  <a:gd name="T48" fmla="*/ 5 w 39"/>
                  <a:gd name="T49" fmla="*/ 20 h 63"/>
                  <a:gd name="T50" fmla="*/ 7 w 39"/>
                  <a:gd name="T51" fmla="*/ 25 h 63"/>
                  <a:gd name="T52" fmla="*/ 6 w 39"/>
                  <a:gd name="T53" fmla="*/ 29 h 63"/>
                  <a:gd name="T54" fmla="*/ 3 w 39"/>
                  <a:gd name="T55" fmla="*/ 33 h 63"/>
                  <a:gd name="T56" fmla="*/ 1 w 39"/>
                  <a:gd name="T57" fmla="*/ 36 h 63"/>
                  <a:gd name="T58" fmla="*/ 1 w 39"/>
                  <a:gd name="T59" fmla="*/ 40 h 63"/>
                  <a:gd name="T60" fmla="*/ 0 w 39"/>
                  <a:gd name="T61" fmla="*/ 43 h 63"/>
                  <a:gd name="T62" fmla="*/ 0 w 39"/>
                  <a:gd name="T63" fmla="*/ 46 h 63"/>
                  <a:gd name="T64" fmla="*/ 1 w 39"/>
                  <a:gd name="T65" fmla="*/ 51 h 63"/>
                  <a:gd name="T66" fmla="*/ 4 w 39"/>
                  <a:gd name="T67" fmla="*/ 54 h 63"/>
                  <a:gd name="T68" fmla="*/ 5 w 39"/>
                  <a:gd name="T69" fmla="*/ 59 h 63"/>
                  <a:gd name="T70" fmla="*/ 1 w 39"/>
                  <a:gd name="T71" fmla="*/ 60 h 63"/>
                  <a:gd name="T72" fmla="*/ 7 w 39"/>
                  <a:gd name="T73" fmla="*/ 62 h 63"/>
                  <a:gd name="T74" fmla="*/ 22 w 39"/>
                  <a:gd name="T75" fmla="*/ 59 h 63"/>
                  <a:gd name="T76" fmla="*/ 37 w 39"/>
                  <a:gd name="T77" fmla="*/ 53 h 63"/>
                  <a:gd name="T78" fmla="*/ 37 w 39"/>
                  <a:gd name="T79" fmla="*/ 4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63">
                    <a:moveTo>
                      <a:pt x="30" y="36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4"/>
                      <a:pt x="31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6"/>
                      <a:pt x="31" y="36"/>
                      <a:pt x="30" y="36"/>
                    </a:cubicBezTo>
                    <a:close/>
                    <a:moveTo>
                      <a:pt x="24" y="28"/>
                    </a:moveTo>
                    <a:cubicBezTo>
                      <a:pt x="24" y="28"/>
                      <a:pt x="24" y="27"/>
                      <a:pt x="23" y="27"/>
                    </a:cubicBezTo>
                    <a:cubicBezTo>
                      <a:pt x="24" y="27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lose/>
                    <a:moveTo>
                      <a:pt x="22" y="25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6"/>
                      <a:pt x="22" y="26"/>
                      <a:pt x="23" y="27"/>
                    </a:cubicBezTo>
                    <a:cubicBezTo>
                      <a:pt x="22" y="26"/>
                      <a:pt x="22" y="26"/>
                      <a:pt x="22" y="25"/>
                    </a:cubicBezTo>
                    <a:close/>
                    <a:moveTo>
                      <a:pt x="37" y="49"/>
                    </a:moveTo>
                    <a:cubicBezTo>
                      <a:pt x="36" y="48"/>
                      <a:pt x="36" y="48"/>
                      <a:pt x="36" y="48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1" y="59"/>
                      <a:pt x="1" y="60"/>
                    </a:cubicBezTo>
                    <a:cubicBezTo>
                      <a:pt x="1" y="60"/>
                      <a:pt x="3" y="61"/>
                      <a:pt x="4" y="61"/>
                    </a:cubicBezTo>
                    <a:cubicBezTo>
                      <a:pt x="5" y="61"/>
                      <a:pt x="6" y="62"/>
                      <a:pt x="7" y="62"/>
                    </a:cubicBezTo>
                    <a:cubicBezTo>
                      <a:pt x="9" y="63"/>
                      <a:pt x="11" y="63"/>
                      <a:pt x="14" y="62"/>
                    </a:cubicBezTo>
                    <a:cubicBezTo>
                      <a:pt x="17" y="61"/>
                      <a:pt x="19" y="61"/>
                      <a:pt x="22" y="59"/>
                    </a:cubicBezTo>
                    <a:cubicBezTo>
                      <a:pt x="24" y="59"/>
                      <a:pt x="26" y="58"/>
                      <a:pt x="28" y="56"/>
                    </a:cubicBezTo>
                    <a:cubicBezTo>
                      <a:pt x="31" y="55"/>
                      <a:pt x="34" y="53"/>
                      <a:pt x="37" y="53"/>
                    </a:cubicBezTo>
                    <a:cubicBezTo>
                      <a:pt x="38" y="52"/>
                      <a:pt x="39" y="52"/>
                      <a:pt x="39" y="52"/>
                    </a:cubicBezTo>
                    <a:lnTo>
                      <a:pt x="37" y="4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537"/>
              <p:cNvSpPr>
                <a:spLocks noEditPoints="1"/>
              </p:cNvSpPr>
              <p:nvPr/>
            </p:nvSpPr>
            <p:spPr bwMode="auto">
              <a:xfrm>
                <a:off x="3546" y="2697"/>
                <a:ext cx="80" cy="129"/>
              </a:xfrm>
              <a:custGeom>
                <a:avLst/>
                <a:gdLst>
                  <a:gd name="T0" fmla="*/ 30 w 39"/>
                  <a:gd name="T1" fmla="*/ 35 h 63"/>
                  <a:gd name="T2" fmla="*/ 32 w 39"/>
                  <a:gd name="T3" fmla="*/ 35 h 63"/>
                  <a:gd name="T4" fmla="*/ 24 w 39"/>
                  <a:gd name="T5" fmla="*/ 28 h 63"/>
                  <a:gd name="T6" fmla="*/ 24 w 39"/>
                  <a:gd name="T7" fmla="*/ 28 h 63"/>
                  <a:gd name="T8" fmla="*/ 22 w 39"/>
                  <a:gd name="T9" fmla="*/ 25 h 63"/>
                  <a:gd name="T10" fmla="*/ 23 w 39"/>
                  <a:gd name="T11" fmla="*/ 27 h 63"/>
                  <a:gd name="T12" fmla="*/ 37 w 39"/>
                  <a:gd name="T13" fmla="*/ 49 h 63"/>
                  <a:gd name="T14" fmla="*/ 35 w 39"/>
                  <a:gd name="T15" fmla="*/ 44 h 63"/>
                  <a:gd name="T16" fmla="*/ 37 w 39"/>
                  <a:gd name="T17" fmla="*/ 38 h 63"/>
                  <a:gd name="T18" fmla="*/ 36 w 39"/>
                  <a:gd name="T19" fmla="*/ 30 h 63"/>
                  <a:gd name="T20" fmla="*/ 35 w 39"/>
                  <a:gd name="T21" fmla="*/ 26 h 63"/>
                  <a:gd name="T22" fmla="*/ 36 w 39"/>
                  <a:gd name="T23" fmla="*/ 23 h 63"/>
                  <a:gd name="T24" fmla="*/ 35 w 39"/>
                  <a:gd name="T25" fmla="*/ 20 h 63"/>
                  <a:gd name="T26" fmla="*/ 35 w 39"/>
                  <a:gd name="T27" fmla="*/ 17 h 63"/>
                  <a:gd name="T28" fmla="*/ 33 w 39"/>
                  <a:gd name="T29" fmla="*/ 12 h 63"/>
                  <a:gd name="T30" fmla="*/ 32 w 39"/>
                  <a:gd name="T31" fmla="*/ 7 h 63"/>
                  <a:gd name="T32" fmla="*/ 29 w 39"/>
                  <a:gd name="T33" fmla="*/ 5 h 63"/>
                  <a:gd name="T34" fmla="*/ 27 w 39"/>
                  <a:gd name="T35" fmla="*/ 0 h 63"/>
                  <a:gd name="T36" fmla="*/ 24 w 39"/>
                  <a:gd name="T37" fmla="*/ 1 h 63"/>
                  <a:gd name="T38" fmla="*/ 19 w 39"/>
                  <a:gd name="T39" fmla="*/ 2 h 63"/>
                  <a:gd name="T40" fmla="*/ 13 w 39"/>
                  <a:gd name="T41" fmla="*/ 2 h 63"/>
                  <a:gd name="T42" fmla="*/ 3 w 39"/>
                  <a:gd name="T43" fmla="*/ 2 h 63"/>
                  <a:gd name="T44" fmla="*/ 3 w 39"/>
                  <a:gd name="T45" fmla="*/ 7 h 63"/>
                  <a:gd name="T46" fmla="*/ 5 w 39"/>
                  <a:gd name="T47" fmla="*/ 14 h 63"/>
                  <a:gd name="T48" fmla="*/ 5 w 39"/>
                  <a:gd name="T49" fmla="*/ 20 h 63"/>
                  <a:gd name="T50" fmla="*/ 7 w 39"/>
                  <a:gd name="T51" fmla="*/ 25 h 63"/>
                  <a:gd name="T52" fmla="*/ 6 w 39"/>
                  <a:gd name="T53" fmla="*/ 29 h 63"/>
                  <a:gd name="T54" fmla="*/ 3 w 39"/>
                  <a:gd name="T55" fmla="*/ 33 h 63"/>
                  <a:gd name="T56" fmla="*/ 1 w 39"/>
                  <a:gd name="T57" fmla="*/ 36 h 63"/>
                  <a:gd name="T58" fmla="*/ 1 w 39"/>
                  <a:gd name="T59" fmla="*/ 40 h 63"/>
                  <a:gd name="T60" fmla="*/ 0 w 39"/>
                  <a:gd name="T61" fmla="*/ 43 h 63"/>
                  <a:gd name="T62" fmla="*/ 0 w 39"/>
                  <a:gd name="T63" fmla="*/ 46 h 63"/>
                  <a:gd name="T64" fmla="*/ 1 w 39"/>
                  <a:gd name="T65" fmla="*/ 51 h 63"/>
                  <a:gd name="T66" fmla="*/ 4 w 39"/>
                  <a:gd name="T67" fmla="*/ 54 h 63"/>
                  <a:gd name="T68" fmla="*/ 5 w 39"/>
                  <a:gd name="T69" fmla="*/ 59 h 63"/>
                  <a:gd name="T70" fmla="*/ 1 w 39"/>
                  <a:gd name="T71" fmla="*/ 60 h 63"/>
                  <a:gd name="T72" fmla="*/ 7 w 39"/>
                  <a:gd name="T73" fmla="*/ 62 h 63"/>
                  <a:gd name="T74" fmla="*/ 22 w 39"/>
                  <a:gd name="T75" fmla="*/ 59 h 63"/>
                  <a:gd name="T76" fmla="*/ 37 w 39"/>
                  <a:gd name="T77" fmla="*/ 53 h 63"/>
                  <a:gd name="T78" fmla="*/ 37 w 39"/>
                  <a:gd name="T79" fmla="*/ 4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63">
                    <a:moveTo>
                      <a:pt x="30" y="36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4"/>
                      <a:pt x="31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6"/>
                      <a:pt x="31" y="36"/>
                      <a:pt x="30" y="36"/>
                    </a:cubicBezTo>
                    <a:close/>
                    <a:moveTo>
                      <a:pt x="24" y="28"/>
                    </a:moveTo>
                    <a:cubicBezTo>
                      <a:pt x="24" y="28"/>
                      <a:pt x="24" y="27"/>
                      <a:pt x="23" y="27"/>
                    </a:cubicBezTo>
                    <a:cubicBezTo>
                      <a:pt x="24" y="27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lose/>
                    <a:moveTo>
                      <a:pt x="22" y="25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6"/>
                      <a:pt x="22" y="26"/>
                      <a:pt x="23" y="27"/>
                    </a:cubicBezTo>
                    <a:cubicBezTo>
                      <a:pt x="22" y="26"/>
                      <a:pt x="22" y="26"/>
                      <a:pt x="22" y="25"/>
                    </a:cubicBezTo>
                    <a:close/>
                    <a:moveTo>
                      <a:pt x="37" y="49"/>
                    </a:moveTo>
                    <a:cubicBezTo>
                      <a:pt x="36" y="48"/>
                      <a:pt x="36" y="48"/>
                      <a:pt x="36" y="48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1" y="59"/>
                      <a:pt x="1" y="60"/>
                    </a:cubicBezTo>
                    <a:cubicBezTo>
                      <a:pt x="1" y="60"/>
                      <a:pt x="3" y="61"/>
                      <a:pt x="4" y="61"/>
                    </a:cubicBezTo>
                    <a:cubicBezTo>
                      <a:pt x="5" y="61"/>
                      <a:pt x="6" y="62"/>
                      <a:pt x="7" y="62"/>
                    </a:cubicBezTo>
                    <a:cubicBezTo>
                      <a:pt x="9" y="63"/>
                      <a:pt x="11" y="63"/>
                      <a:pt x="14" y="62"/>
                    </a:cubicBezTo>
                    <a:cubicBezTo>
                      <a:pt x="17" y="61"/>
                      <a:pt x="19" y="61"/>
                      <a:pt x="22" y="59"/>
                    </a:cubicBezTo>
                    <a:cubicBezTo>
                      <a:pt x="24" y="59"/>
                      <a:pt x="26" y="58"/>
                      <a:pt x="28" y="56"/>
                    </a:cubicBezTo>
                    <a:cubicBezTo>
                      <a:pt x="31" y="55"/>
                      <a:pt x="34" y="53"/>
                      <a:pt x="37" y="53"/>
                    </a:cubicBezTo>
                    <a:cubicBezTo>
                      <a:pt x="38" y="52"/>
                      <a:pt x="39" y="52"/>
                      <a:pt x="39" y="52"/>
                    </a:cubicBezTo>
                    <a:lnTo>
                      <a:pt x="37" y="4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Rectangle 538"/>
              <p:cNvSpPr>
                <a:spLocks noChangeArrowheads="1"/>
              </p:cNvSpPr>
              <p:nvPr/>
            </p:nvSpPr>
            <p:spPr bwMode="auto">
              <a:xfrm>
                <a:off x="3570" y="2826"/>
                <a:ext cx="1" cy="1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Rectangle 539"/>
              <p:cNvSpPr>
                <a:spLocks noChangeArrowheads="1"/>
              </p:cNvSpPr>
              <p:nvPr/>
            </p:nvSpPr>
            <p:spPr bwMode="auto">
              <a:xfrm>
                <a:off x="3570" y="2826"/>
                <a:ext cx="1" cy="1"/>
              </a:xfrm>
              <a:prstGeom prst="rect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540"/>
              <p:cNvSpPr>
                <a:spLocks/>
              </p:cNvSpPr>
              <p:nvPr/>
            </p:nvSpPr>
            <p:spPr bwMode="auto">
              <a:xfrm>
                <a:off x="3439" y="2707"/>
                <a:ext cx="121" cy="128"/>
              </a:xfrm>
              <a:custGeom>
                <a:avLst/>
                <a:gdLst>
                  <a:gd name="T0" fmla="*/ 54 w 59"/>
                  <a:gd name="T1" fmla="*/ 54 h 62"/>
                  <a:gd name="T2" fmla="*/ 57 w 59"/>
                  <a:gd name="T3" fmla="*/ 50 h 62"/>
                  <a:gd name="T4" fmla="*/ 54 w 59"/>
                  <a:gd name="T5" fmla="*/ 48 h 62"/>
                  <a:gd name="T6" fmla="*/ 53 w 59"/>
                  <a:gd name="T7" fmla="*/ 43 h 62"/>
                  <a:gd name="T8" fmla="*/ 52 w 59"/>
                  <a:gd name="T9" fmla="*/ 39 h 62"/>
                  <a:gd name="T10" fmla="*/ 52 w 59"/>
                  <a:gd name="T11" fmla="*/ 36 h 62"/>
                  <a:gd name="T12" fmla="*/ 54 w 59"/>
                  <a:gd name="T13" fmla="*/ 32 h 62"/>
                  <a:gd name="T14" fmla="*/ 54 w 59"/>
                  <a:gd name="T15" fmla="*/ 29 h 62"/>
                  <a:gd name="T16" fmla="*/ 56 w 59"/>
                  <a:gd name="T17" fmla="*/ 25 h 62"/>
                  <a:gd name="T18" fmla="*/ 59 w 59"/>
                  <a:gd name="T19" fmla="*/ 21 h 62"/>
                  <a:gd name="T20" fmla="*/ 59 w 59"/>
                  <a:gd name="T21" fmla="*/ 17 h 62"/>
                  <a:gd name="T22" fmla="*/ 56 w 59"/>
                  <a:gd name="T23" fmla="*/ 12 h 62"/>
                  <a:gd name="T24" fmla="*/ 57 w 59"/>
                  <a:gd name="T25" fmla="*/ 8 h 62"/>
                  <a:gd name="T26" fmla="*/ 54 w 59"/>
                  <a:gd name="T27" fmla="*/ 7 h 62"/>
                  <a:gd name="T28" fmla="*/ 51 w 59"/>
                  <a:gd name="T29" fmla="*/ 8 h 62"/>
                  <a:gd name="T30" fmla="*/ 46 w 59"/>
                  <a:gd name="T31" fmla="*/ 7 h 62"/>
                  <a:gd name="T32" fmla="*/ 42 w 59"/>
                  <a:gd name="T33" fmla="*/ 5 h 62"/>
                  <a:gd name="T34" fmla="*/ 38 w 59"/>
                  <a:gd name="T35" fmla="*/ 4 h 62"/>
                  <a:gd name="T36" fmla="*/ 32 w 59"/>
                  <a:gd name="T37" fmla="*/ 0 h 62"/>
                  <a:gd name="T38" fmla="*/ 29 w 59"/>
                  <a:gd name="T39" fmla="*/ 4 h 62"/>
                  <a:gd name="T40" fmla="*/ 25 w 59"/>
                  <a:gd name="T41" fmla="*/ 1 h 62"/>
                  <a:gd name="T42" fmla="*/ 20 w 59"/>
                  <a:gd name="T43" fmla="*/ 1 h 62"/>
                  <a:gd name="T44" fmla="*/ 15 w 59"/>
                  <a:gd name="T45" fmla="*/ 2 h 62"/>
                  <a:gd name="T46" fmla="*/ 12 w 59"/>
                  <a:gd name="T47" fmla="*/ 1 h 62"/>
                  <a:gd name="T48" fmla="*/ 5 w 59"/>
                  <a:gd name="T49" fmla="*/ 4 h 62"/>
                  <a:gd name="T50" fmla="*/ 5 w 59"/>
                  <a:gd name="T51" fmla="*/ 7 h 62"/>
                  <a:gd name="T52" fmla="*/ 5 w 59"/>
                  <a:gd name="T53" fmla="*/ 12 h 62"/>
                  <a:gd name="T54" fmla="*/ 7 w 59"/>
                  <a:gd name="T55" fmla="*/ 17 h 62"/>
                  <a:gd name="T56" fmla="*/ 8 w 59"/>
                  <a:gd name="T57" fmla="*/ 20 h 62"/>
                  <a:gd name="T58" fmla="*/ 5 w 59"/>
                  <a:gd name="T59" fmla="*/ 20 h 62"/>
                  <a:gd name="T60" fmla="*/ 7 w 59"/>
                  <a:gd name="T61" fmla="*/ 24 h 62"/>
                  <a:gd name="T62" fmla="*/ 5 w 59"/>
                  <a:gd name="T63" fmla="*/ 31 h 62"/>
                  <a:gd name="T64" fmla="*/ 2 w 59"/>
                  <a:gd name="T65" fmla="*/ 34 h 62"/>
                  <a:gd name="T66" fmla="*/ 2 w 59"/>
                  <a:gd name="T67" fmla="*/ 38 h 62"/>
                  <a:gd name="T68" fmla="*/ 0 w 59"/>
                  <a:gd name="T69" fmla="*/ 40 h 62"/>
                  <a:gd name="T70" fmla="*/ 2 w 59"/>
                  <a:gd name="T71" fmla="*/ 43 h 62"/>
                  <a:gd name="T72" fmla="*/ 5 w 59"/>
                  <a:gd name="T73" fmla="*/ 42 h 62"/>
                  <a:gd name="T74" fmla="*/ 7 w 59"/>
                  <a:gd name="T75" fmla="*/ 44 h 62"/>
                  <a:gd name="T76" fmla="*/ 9 w 59"/>
                  <a:gd name="T77" fmla="*/ 46 h 62"/>
                  <a:gd name="T78" fmla="*/ 12 w 59"/>
                  <a:gd name="T79" fmla="*/ 46 h 62"/>
                  <a:gd name="T80" fmla="*/ 10 w 59"/>
                  <a:gd name="T81" fmla="*/ 49 h 62"/>
                  <a:gd name="T82" fmla="*/ 10 w 59"/>
                  <a:gd name="T83" fmla="*/ 53 h 62"/>
                  <a:gd name="T84" fmla="*/ 10 w 59"/>
                  <a:gd name="T85" fmla="*/ 57 h 62"/>
                  <a:gd name="T86" fmla="*/ 11 w 59"/>
                  <a:gd name="T87" fmla="*/ 62 h 62"/>
                  <a:gd name="T88" fmla="*/ 20 w 59"/>
                  <a:gd name="T89" fmla="*/ 58 h 62"/>
                  <a:gd name="T90" fmla="*/ 43 w 59"/>
                  <a:gd name="T91" fmla="*/ 5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9" h="62">
                    <a:moveTo>
                      <a:pt x="53" y="54"/>
                    </a:moveTo>
                    <a:cubicBezTo>
                      <a:pt x="53" y="54"/>
                      <a:pt x="54" y="54"/>
                      <a:pt x="54" y="54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54" y="48"/>
                      <a:pt x="54" y="48"/>
                      <a:pt x="54" y="4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6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0" y="4"/>
                      <a:pt x="29" y="4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2" y="62"/>
                      <a:pt x="13" y="62"/>
                      <a:pt x="13" y="61"/>
                    </a:cubicBezTo>
                    <a:cubicBezTo>
                      <a:pt x="15" y="60"/>
                      <a:pt x="18" y="59"/>
                      <a:pt x="20" y="58"/>
                    </a:cubicBezTo>
                    <a:cubicBezTo>
                      <a:pt x="25" y="56"/>
                      <a:pt x="29" y="54"/>
                      <a:pt x="33" y="54"/>
                    </a:cubicBezTo>
                    <a:cubicBezTo>
                      <a:pt x="37" y="55"/>
                      <a:pt x="40" y="54"/>
                      <a:pt x="43" y="54"/>
                    </a:cubicBezTo>
                    <a:cubicBezTo>
                      <a:pt x="46" y="54"/>
                      <a:pt x="49" y="54"/>
                      <a:pt x="53" y="54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541"/>
              <p:cNvSpPr>
                <a:spLocks/>
              </p:cNvSpPr>
              <p:nvPr/>
            </p:nvSpPr>
            <p:spPr bwMode="auto">
              <a:xfrm>
                <a:off x="3439" y="2707"/>
                <a:ext cx="121" cy="128"/>
              </a:xfrm>
              <a:custGeom>
                <a:avLst/>
                <a:gdLst>
                  <a:gd name="T0" fmla="*/ 54 w 59"/>
                  <a:gd name="T1" fmla="*/ 54 h 62"/>
                  <a:gd name="T2" fmla="*/ 57 w 59"/>
                  <a:gd name="T3" fmla="*/ 50 h 62"/>
                  <a:gd name="T4" fmla="*/ 54 w 59"/>
                  <a:gd name="T5" fmla="*/ 48 h 62"/>
                  <a:gd name="T6" fmla="*/ 53 w 59"/>
                  <a:gd name="T7" fmla="*/ 43 h 62"/>
                  <a:gd name="T8" fmla="*/ 52 w 59"/>
                  <a:gd name="T9" fmla="*/ 39 h 62"/>
                  <a:gd name="T10" fmla="*/ 52 w 59"/>
                  <a:gd name="T11" fmla="*/ 36 h 62"/>
                  <a:gd name="T12" fmla="*/ 54 w 59"/>
                  <a:gd name="T13" fmla="*/ 32 h 62"/>
                  <a:gd name="T14" fmla="*/ 54 w 59"/>
                  <a:gd name="T15" fmla="*/ 29 h 62"/>
                  <a:gd name="T16" fmla="*/ 56 w 59"/>
                  <a:gd name="T17" fmla="*/ 25 h 62"/>
                  <a:gd name="T18" fmla="*/ 59 w 59"/>
                  <a:gd name="T19" fmla="*/ 21 h 62"/>
                  <a:gd name="T20" fmla="*/ 59 w 59"/>
                  <a:gd name="T21" fmla="*/ 17 h 62"/>
                  <a:gd name="T22" fmla="*/ 56 w 59"/>
                  <a:gd name="T23" fmla="*/ 12 h 62"/>
                  <a:gd name="T24" fmla="*/ 57 w 59"/>
                  <a:gd name="T25" fmla="*/ 8 h 62"/>
                  <a:gd name="T26" fmla="*/ 54 w 59"/>
                  <a:gd name="T27" fmla="*/ 7 h 62"/>
                  <a:gd name="T28" fmla="*/ 51 w 59"/>
                  <a:gd name="T29" fmla="*/ 8 h 62"/>
                  <a:gd name="T30" fmla="*/ 46 w 59"/>
                  <a:gd name="T31" fmla="*/ 7 h 62"/>
                  <a:gd name="T32" fmla="*/ 42 w 59"/>
                  <a:gd name="T33" fmla="*/ 5 h 62"/>
                  <a:gd name="T34" fmla="*/ 38 w 59"/>
                  <a:gd name="T35" fmla="*/ 4 h 62"/>
                  <a:gd name="T36" fmla="*/ 32 w 59"/>
                  <a:gd name="T37" fmla="*/ 0 h 62"/>
                  <a:gd name="T38" fmla="*/ 29 w 59"/>
                  <a:gd name="T39" fmla="*/ 4 h 62"/>
                  <a:gd name="T40" fmla="*/ 25 w 59"/>
                  <a:gd name="T41" fmla="*/ 1 h 62"/>
                  <a:gd name="T42" fmla="*/ 20 w 59"/>
                  <a:gd name="T43" fmla="*/ 1 h 62"/>
                  <a:gd name="T44" fmla="*/ 15 w 59"/>
                  <a:gd name="T45" fmla="*/ 2 h 62"/>
                  <a:gd name="T46" fmla="*/ 12 w 59"/>
                  <a:gd name="T47" fmla="*/ 1 h 62"/>
                  <a:gd name="T48" fmla="*/ 5 w 59"/>
                  <a:gd name="T49" fmla="*/ 4 h 62"/>
                  <a:gd name="T50" fmla="*/ 5 w 59"/>
                  <a:gd name="T51" fmla="*/ 7 h 62"/>
                  <a:gd name="T52" fmla="*/ 5 w 59"/>
                  <a:gd name="T53" fmla="*/ 12 h 62"/>
                  <a:gd name="T54" fmla="*/ 7 w 59"/>
                  <a:gd name="T55" fmla="*/ 17 h 62"/>
                  <a:gd name="T56" fmla="*/ 8 w 59"/>
                  <a:gd name="T57" fmla="*/ 20 h 62"/>
                  <a:gd name="T58" fmla="*/ 5 w 59"/>
                  <a:gd name="T59" fmla="*/ 20 h 62"/>
                  <a:gd name="T60" fmla="*/ 7 w 59"/>
                  <a:gd name="T61" fmla="*/ 24 h 62"/>
                  <a:gd name="T62" fmla="*/ 5 w 59"/>
                  <a:gd name="T63" fmla="*/ 31 h 62"/>
                  <a:gd name="T64" fmla="*/ 2 w 59"/>
                  <a:gd name="T65" fmla="*/ 34 h 62"/>
                  <a:gd name="T66" fmla="*/ 2 w 59"/>
                  <a:gd name="T67" fmla="*/ 38 h 62"/>
                  <a:gd name="T68" fmla="*/ 0 w 59"/>
                  <a:gd name="T69" fmla="*/ 40 h 62"/>
                  <a:gd name="T70" fmla="*/ 2 w 59"/>
                  <a:gd name="T71" fmla="*/ 43 h 62"/>
                  <a:gd name="T72" fmla="*/ 5 w 59"/>
                  <a:gd name="T73" fmla="*/ 42 h 62"/>
                  <a:gd name="T74" fmla="*/ 7 w 59"/>
                  <a:gd name="T75" fmla="*/ 44 h 62"/>
                  <a:gd name="T76" fmla="*/ 9 w 59"/>
                  <a:gd name="T77" fmla="*/ 46 h 62"/>
                  <a:gd name="T78" fmla="*/ 12 w 59"/>
                  <a:gd name="T79" fmla="*/ 46 h 62"/>
                  <a:gd name="T80" fmla="*/ 10 w 59"/>
                  <a:gd name="T81" fmla="*/ 49 h 62"/>
                  <a:gd name="T82" fmla="*/ 10 w 59"/>
                  <a:gd name="T83" fmla="*/ 53 h 62"/>
                  <a:gd name="T84" fmla="*/ 10 w 59"/>
                  <a:gd name="T85" fmla="*/ 57 h 62"/>
                  <a:gd name="T86" fmla="*/ 11 w 59"/>
                  <a:gd name="T87" fmla="*/ 62 h 62"/>
                  <a:gd name="T88" fmla="*/ 20 w 59"/>
                  <a:gd name="T89" fmla="*/ 58 h 62"/>
                  <a:gd name="T90" fmla="*/ 43 w 59"/>
                  <a:gd name="T91" fmla="*/ 5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9" h="62">
                    <a:moveTo>
                      <a:pt x="53" y="54"/>
                    </a:moveTo>
                    <a:cubicBezTo>
                      <a:pt x="53" y="54"/>
                      <a:pt x="54" y="54"/>
                      <a:pt x="54" y="54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54" y="48"/>
                      <a:pt x="54" y="48"/>
                      <a:pt x="54" y="4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6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0" y="4"/>
                      <a:pt x="29" y="4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2" y="62"/>
                      <a:pt x="13" y="62"/>
                      <a:pt x="13" y="61"/>
                    </a:cubicBezTo>
                    <a:cubicBezTo>
                      <a:pt x="15" y="60"/>
                      <a:pt x="18" y="59"/>
                      <a:pt x="20" y="58"/>
                    </a:cubicBezTo>
                    <a:cubicBezTo>
                      <a:pt x="25" y="56"/>
                      <a:pt x="29" y="54"/>
                      <a:pt x="33" y="54"/>
                    </a:cubicBezTo>
                    <a:cubicBezTo>
                      <a:pt x="37" y="55"/>
                      <a:pt x="40" y="54"/>
                      <a:pt x="43" y="54"/>
                    </a:cubicBezTo>
                    <a:cubicBezTo>
                      <a:pt x="46" y="54"/>
                      <a:pt x="49" y="54"/>
                      <a:pt x="53" y="54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Freeform 542"/>
              <p:cNvSpPr>
                <a:spLocks/>
              </p:cNvSpPr>
              <p:nvPr/>
            </p:nvSpPr>
            <p:spPr bwMode="auto">
              <a:xfrm>
                <a:off x="3560" y="2824"/>
                <a:ext cx="6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543"/>
              <p:cNvSpPr>
                <a:spLocks/>
              </p:cNvSpPr>
              <p:nvPr/>
            </p:nvSpPr>
            <p:spPr bwMode="auto">
              <a:xfrm>
                <a:off x="3560" y="2824"/>
                <a:ext cx="6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Freeform 544"/>
              <p:cNvSpPr>
                <a:spLocks/>
              </p:cNvSpPr>
              <p:nvPr/>
            </p:nvSpPr>
            <p:spPr bwMode="auto">
              <a:xfrm>
                <a:off x="3385" y="2748"/>
                <a:ext cx="81" cy="87"/>
              </a:xfrm>
              <a:custGeom>
                <a:avLst/>
                <a:gdLst>
                  <a:gd name="T0" fmla="*/ 37 w 39"/>
                  <a:gd name="T1" fmla="*/ 39 h 42"/>
                  <a:gd name="T2" fmla="*/ 37 w 39"/>
                  <a:gd name="T3" fmla="*/ 37 h 42"/>
                  <a:gd name="T4" fmla="*/ 37 w 39"/>
                  <a:gd name="T5" fmla="*/ 35 h 42"/>
                  <a:gd name="T6" fmla="*/ 37 w 39"/>
                  <a:gd name="T7" fmla="*/ 33 h 42"/>
                  <a:gd name="T8" fmla="*/ 37 w 39"/>
                  <a:gd name="T9" fmla="*/ 31 h 42"/>
                  <a:gd name="T10" fmla="*/ 37 w 39"/>
                  <a:gd name="T11" fmla="*/ 30 h 42"/>
                  <a:gd name="T12" fmla="*/ 38 w 39"/>
                  <a:gd name="T13" fmla="*/ 29 h 42"/>
                  <a:gd name="T14" fmla="*/ 38 w 39"/>
                  <a:gd name="T15" fmla="*/ 27 h 42"/>
                  <a:gd name="T16" fmla="*/ 36 w 39"/>
                  <a:gd name="T17" fmla="*/ 27 h 42"/>
                  <a:gd name="T18" fmla="*/ 35 w 39"/>
                  <a:gd name="T19" fmla="*/ 26 h 42"/>
                  <a:gd name="T20" fmla="*/ 34 w 39"/>
                  <a:gd name="T21" fmla="*/ 24 h 42"/>
                  <a:gd name="T22" fmla="*/ 33 w 39"/>
                  <a:gd name="T23" fmla="*/ 24 h 42"/>
                  <a:gd name="T24" fmla="*/ 32 w 39"/>
                  <a:gd name="T25" fmla="*/ 24 h 42"/>
                  <a:gd name="T26" fmla="*/ 31 w 39"/>
                  <a:gd name="T27" fmla="*/ 22 h 42"/>
                  <a:gd name="T28" fmla="*/ 29 w 39"/>
                  <a:gd name="T29" fmla="*/ 22 h 42"/>
                  <a:gd name="T30" fmla="*/ 28 w 39"/>
                  <a:gd name="T31" fmla="*/ 23 h 42"/>
                  <a:gd name="T32" fmla="*/ 27 w 39"/>
                  <a:gd name="T33" fmla="*/ 23 h 42"/>
                  <a:gd name="T34" fmla="*/ 27 w 39"/>
                  <a:gd name="T35" fmla="*/ 20 h 42"/>
                  <a:gd name="T36" fmla="*/ 28 w 39"/>
                  <a:gd name="T37" fmla="*/ 20 h 42"/>
                  <a:gd name="T38" fmla="*/ 29 w 39"/>
                  <a:gd name="T39" fmla="*/ 18 h 42"/>
                  <a:gd name="T40" fmla="*/ 29 w 39"/>
                  <a:gd name="T41" fmla="*/ 16 h 42"/>
                  <a:gd name="T42" fmla="*/ 29 w 39"/>
                  <a:gd name="T43" fmla="*/ 15 h 42"/>
                  <a:gd name="T44" fmla="*/ 29 w 39"/>
                  <a:gd name="T45" fmla="*/ 13 h 42"/>
                  <a:gd name="T46" fmla="*/ 29 w 39"/>
                  <a:gd name="T47" fmla="*/ 13 h 42"/>
                  <a:gd name="T48" fmla="*/ 28 w 39"/>
                  <a:gd name="T49" fmla="*/ 12 h 42"/>
                  <a:gd name="T50" fmla="*/ 27 w 39"/>
                  <a:gd name="T51" fmla="*/ 11 h 42"/>
                  <a:gd name="T52" fmla="*/ 26 w 39"/>
                  <a:gd name="T53" fmla="*/ 11 h 42"/>
                  <a:gd name="T54" fmla="*/ 24 w 39"/>
                  <a:gd name="T55" fmla="*/ 12 h 42"/>
                  <a:gd name="T56" fmla="*/ 22 w 39"/>
                  <a:gd name="T57" fmla="*/ 13 h 42"/>
                  <a:gd name="T58" fmla="*/ 20 w 39"/>
                  <a:gd name="T59" fmla="*/ 10 h 42"/>
                  <a:gd name="T60" fmla="*/ 20 w 39"/>
                  <a:gd name="T61" fmla="*/ 5 h 42"/>
                  <a:gd name="T62" fmla="*/ 19 w 39"/>
                  <a:gd name="T63" fmla="*/ 3 h 42"/>
                  <a:gd name="T64" fmla="*/ 17 w 39"/>
                  <a:gd name="T65" fmla="*/ 1 h 42"/>
                  <a:gd name="T66" fmla="*/ 16 w 39"/>
                  <a:gd name="T67" fmla="*/ 0 h 42"/>
                  <a:gd name="T68" fmla="*/ 11 w 39"/>
                  <a:gd name="T69" fmla="*/ 2 h 42"/>
                  <a:gd name="T70" fmla="*/ 11 w 39"/>
                  <a:gd name="T71" fmla="*/ 2 h 42"/>
                  <a:gd name="T72" fmla="*/ 9 w 39"/>
                  <a:gd name="T73" fmla="*/ 3 h 42"/>
                  <a:gd name="T74" fmla="*/ 8 w 39"/>
                  <a:gd name="T75" fmla="*/ 5 h 42"/>
                  <a:gd name="T76" fmla="*/ 8 w 39"/>
                  <a:gd name="T77" fmla="*/ 6 h 42"/>
                  <a:gd name="T78" fmla="*/ 6 w 39"/>
                  <a:gd name="T79" fmla="*/ 6 h 42"/>
                  <a:gd name="T80" fmla="*/ 6 w 39"/>
                  <a:gd name="T81" fmla="*/ 9 h 42"/>
                  <a:gd name="T82" fmla="*/ 6 w 39"/>
                  <a:gd name="T83" fmla="*/ 10 h 42"/>
                  <a:gd name="T84" fmla="*/ 4 w 39"/>
                  <a:gd name="T85" fmla="*/ 13 h 42"/>
                  <a:gd name="T86" fmla="*/ 2 w 39"/>
                  <a:gd name="T87" fmla="*/ 13 h 42"/>
                  <a:gd name="T88" fmla="*/ 1 w 39"/>
                  <a:gd name="T89" fmla="*/ 17 h 42"/>
                  <a:gd name="T90" fmla="*/ 0 w 39"/>
                  <a:gd name="T91" fmla="*/ 19 h 42"/>
                  <a:gd name="T92" fmla="*/ 6 w 39"/>
                  <a:gd name="T93" fmla="*/ 22 h 42"/>
                  <a:gd name="T94" fmla="*/ 25 w 39"/>
                  <a:gd name="T95" fmla="*/ 37 h 42"/>
                  <a:gd name="T96" fmla="*/ 36 w 39"/>
                  <a:gd name="T97" fmla="*/ 41 h 42"/>
                  <a:gd name="T98" fmla="*/ 39 w 39"/>
                  <a:gd name="T99" fmla="*/ 41 h 42"/>
                  <a:gd name="T100" fmla="*/ 37 w 39"/>
                  <a:gd name="T101" fmla="*/ 42 h 42"/>
                  <a:gd name="T102" fmla="*/ 37 w 39"/>
                  <a:gd name="T103" fmla="*/ 3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" h="42">
                    <a:moveTo>
                      <a:pt x="37" y="39"/>
                    </a:move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0"/>
                      <a:pt x="4" y="21"/>
                      <a:pt x="6" y="22"/>
                    </a:cubicBezTo>
                    <a:cubicBezTo>
                      <a:pt x="12" y="27"/>
                      <a:pt x="19" y="32"/>
                      <a:pt x="25" y="37"/>
                    </a:cubicBezTo>
                    <a:cubicBezTo>
                      <a:pt x="29" y="39"/>
                      <a:pt x="32" y="40"/>
                      <a:pt x="36" y="41"/>
                    </a:cubicBezTo>
                    <a:cubicBezTo>
                      <a:pt x="37" y="42"/>
                      <a:pt x="38" y="42"/>
                      <a:pt x="39" y="41"/>
                    </a:cubicBezTo>
                    <a:cubicBezTo>
                      <a:pt x="39" y="42"/>
                      <a:pt x="38" y="42"/>
                      <a:pt x="37" y="42"/>
                    </a:cubicBezTo>
                    <a:lnTo>
                      <a:pt x="37" y="39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Freeform 545"/>
              <p:cNvSpPr>
                <a:spLocks/>
              </p:cNvSpPr>
              <p:nvPr/>
            </p:nvSpPr>
            <p:spPr bwMode="auto">
              <a:xfrm>
                <a:off x="3385" y="2748"/>
                <a:ext cx="81" cy="87"/>
              </a:xfrm>
              <a:custGeom>
                <a:avLst/>
                <a:gdLst>
                  <a:gd name="T0" fmla="*/ 37 w 39"/>
                  <a:gd name="T1" fmla="*/ 39 h 42"/>
                  <a:gd name="T2" fmla="*/ 37 w 39"/>
                  <a:gd name="T3" fmla="*/ 37 h 42"/>
                  <a:gd name="T4" fmla="*/ 37 w 39"/>
                  <a:gd name="T5" fmla="*/ 35 h 42"/>
                  <a:gd name="T6" fmla="*/ 37 w 39"/>
                  <a:gd name="T7" fmla="*/ 33 h 42"/>
                  <a:gd name="T8" fmla="*/ 37 w 39"/>
                  <a:gd name="T9" fmla="*/ 31 h 42"/>
                  <a:gd name="T10" fmla="*/ 37 w 39"/>
                  <a:gd name="T11" fmla="*/ 30 h 42"/>
                  <a:gd name="T12" fmla="*/ 38 w 39"/>
                  <a:gd name="T13" fmla="*/ 29 h 42"/>
                  <a:gd name="T14" fmla="*/ 38 w 39"/>
                  <a:gd name="T15" fmla="*/ 27 h 42"/>
                  <a:gd name="T16" fmla="*/ 36 w 39"/>
                  <a:gd name="T17" fmla="*/ 27 h 42"/>
                  <a:gd name="T18" fmla="*/ 35 w 39"/>
                  <a:gd name="T19" fmla="*/ 26 h 42"/>
                  <a:gd name="T20" fmla="*/ 34 w 39"/>
                  <a:gd name="T21" fmla="*/ 24 h 42"/>
                  <a:gd name="T22" fmla="*/ 33 w 39"/>
                  <a:gd name="T23" fmla="*/ 24 h 42"/>
                  <a:gd name="T24" fmla="*/ 32 w 39"/>
                  <a:gd name="T25" fmla="*/ 24 h 42"/>
                  <a:gd name="T26" fmla="*/ 31 w 39"/>
                  <a:gd name="T27" fmla="*/ 22 h 42"/>
                  <a:gd name="T28" fmla="*/ 29 w 39"/>
                  <a:gd name="T29" fmla="*/ 22 h 42"/>
                  <a:gd name="T30" fmla="*/ 28 w 39"/>
                  <a:gd name="T31" fmla="*/ 23 h 42"/>
                  <a:gd name="T32" fmla="*/ 27 w 39"/>
                  <a:gd name="T33" fmla="*/ 23 h 42"/>
                  <a:gd name="T34" fmla="*/ 27 w 39"/>
                  <a:gd name="T35" fmla="*/ 20 h 42"/>
                  <a:gd name="T36" fmla="*/ 28 w 39"/>
                  <a:gd name="T37" fmla="*/ 20 h 42"/>
                  <a:gd name="T38" fmla="*/ 29 w 39"/>
                  <a:gd name="T39" fmla="*/ 18 h 42"/>
                  <a:gd name="T40" fmla="*/ 29 w 39"/>
                  <a:gd name="T41" fmla="*/ 16 h 42"/>
                  <a:gd name="T42" fmla="*/ 29 w 39"/>
                  <a:gd name="T43" fmla="*/ 15 h 42"/>
                  <a:gd name="T44" fmla="*/ 29 w 39"/>
                  <a:gd name="T45" fmla="*/ 13 h 42"/>
                  <a:gd name="T46" fmla="*/ 29 w 39"/>
                  <a:gd name="T47" fmla="*/ 13 h 42"/>
                  <a:gd name="T48" fmla="*/ 28 w 39"/>
                  <a:gd name="T49" fmla="*/ 12 h 42"/>
                  <a:gd name="T50" fmla="*/ 27 w 39"/>
                  <a:gd name="T51" fmla="*/ 11 h 42"/>
                  <a:gd name="T52" fmla="*/ 26 w 39"/>
                  <a:gd name="T53" fmla="*/ 11 h 42"/>
                  <a:gd name="T54" fmla="*/ 24 w 39"/>
                  <a:gd name="T55" fmla="*/ 12 h 42"/>
                  <a:gd name="T56" fmla="*/ 22 w 39"/>
                  <a:gd name="T57" fmla="*/ 13 h 42"/>
                  <a:gd name="T58" fmla="*/ 20 w 39"/>
                  <a:gd name="T59" fmla="*/ 10 h 42"/>
                  <a:gd name="T60" fmla="*/ 20 w 39"/>
                  <a:gd name="T61" fmla="*/ 5 h 42"/>
                  <a:gd name="T62" fmla="*/ 19 w 39"/>
                  <a:gd name="T63" fmla="*/ 3 h 42"/>
                  <a:gd name="T64" fmla="*/ 17 w 39"/>
                  <a:gd name="T65" fmla="*/ 1 h 42"/>
                  <a:gd name="T66" fmla="*/ 16 w 39"/>
                  <a:gd name="T67" fmla="*/ 0 h 42"/>
                  <a:gd name="T68" fmla="*/ 11 w 39"/>
                  <a:gd name="T69" fmla="*/ 2 h 42"/>
                  <a:gd name="T70" fmla="*/ 11 w 39"/>
                  <a:gd name="T71" fmla="*/ 2 h 42"/>
                  <a:gd name="T72" fmla="*/ 9 w 39"/>
                  <a:gd name="T73" fmla="*/ 3 h 42"/>
                  <a:gd name="T74" fmla="*/ 8 w 39"/>
                  <a:gd name="T75" fmla="*/ 5 h 42"/>
                  <a:gd name="T76" fmla="*/ 8 w 39"/>
                  <a:gd name="T77" fmla="*/ 6 h 42"/>
                  <a:gd name="T78" fmla="*/ 6 w 39"/>
                  <a:gd name="T79" fmla="*/ 6 h 42"/>
                  <a:gd name="T80" fmla="*/ 6 w 39"/>
                  <a:gd name="T81" fmla="*/ 9 h 42"/>
                  <a:gd name="T82" fmla="*/ 6 w 39"/>
                  <a:gd name="T83" fmla="*/ 10 h 42"/>
                  <a:gd name="T84" fmla="*/ 4 w 39"/>
                  <a:gd name="T85" fmla="*/ 13 h 42"/>
                  <a:gd name="T86" fmla="*/ 2 w 39"/>
                  <a:gd name="T87" fmla="*/ 13 h 42"/>
                  <a:gd name="T88" fmla="*/ 1 w 39"/>
                  <a:gd name="T89" fmla="*/ 17 h 42"/>
                  <a:gd name="T90" fmla="*/ 0 w 39"/>
                  <a:gd name="T91" fmla="*/ 19 h 42"/>
                  <a:gd name="T92" fmla="*/ 6 w 39"/>
                  <a:gd name="T93" fmla="*/ 22 h 42"/>
                  <a:gd name="T94" fmla="*/ 25 w 39"/>
                  <a:gd name="T95" fmla="*/ 37 h 42"/>
                  <a:gd name="T96" fmla="*/ 36 w 39"/>
                  <a:gd name="T97" fmla="*/ 41 h 42"/>
                  <a:gd name="T98" fmla="*/ 39 w 39"/>
                  <a:gd name="T99" fmla="*/ 41 h 42"/>
                  <a:gd name="T100" fmla="*/ 37 w 39"/>
                  <a:gd name="T101" fmla="*/ 42 h 42"/>
                  <a:gd name="T102" fmla="*/ 37 w 39"/>
                  <a:gd name="T103" fmla="*/ 3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" h="42">
                    <a:moveTo>
                      <a:pt x="37" y="39"/>
                    </a:move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0"/>
                      <a:pt x="4" y="21"/>
                      <a:pt x="6" y="22"/>
                    </a:cubicBezTo>
                    <a:cubicBezTo>
                      <a:pt x="12" y="27"/>
                      <a:pt x="19" y="32"/>
                      <a:pt x="25" y="37"/>
                    </a:cubicBezTo>
                    <a:cubicBezTo>
                      <a:pt x="29" y="39"/>
                      <a:pt x="32" y="40"/>
                      <a:pt x="36" y="41"/>
                    </a:cubicBezTo>
                    <a:cubicBezTo>
                      <a:pt x="37" y="42"/>
                      <a:pt x="38" y="42"/>
                      <a:pt x="39" y="41"/>
                    </a:cubicBezTo>
                    <a:cubicBezTo>
                      <a:pt x="39" y="42"/>
                      <a:pt x="38" y="42"/>
                      <a:pt x="37" y="42"/>
                    </a:cubicBezTo>
                    <a:lnTo>
                      <a:pt x="37" y="3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" name="Freeform 546"/>
              <p:cNvSpPr>
                <a:spLocks/>
              </p:cNvSpPr>
              <p:nvPr/>
            </p:nvSpPr>
            <p:spPr bwMode="auto">
              <a:xfrm>
                <a:off x="3351" y="2720"/>
                <a:ext cx="53" cy="67"/>
              </a:xfrm>
              <a:custGeom>
                <a:avLst/>
                <a:gdLst>
                  <a:gd name="T0" fmla="*/ 18 w 26"/>
                  <a:gd name="T1" fmla="*/ 31 h 33"/>
                  <a:gd name="T2" fmla="*/ 19 w 26"/>
                  <a:gd name="T3" fmla="*/ 27 h 33"/>
                  <a:gd name="T4" fmla="*/ 21 w 26"/>
                  <a:gd name="T5" fmla="*/ 27 h 33"/>
                  <a:gd name="T6" fmla="*/ 23 w 26"/>
                  <a:gd name="T7" fmla="*/ 24 h 33"/>
                  <a:gd name="T8" fmla="*/ 23 w 26"/>
                  <a:gd name="T9" fmla="*/ 23 h 33"/>
                  <a:gd name="T10" fmla="*/ 24 w 26"/>
                  <a:gd name="T11" fmla="*/ 20 h 33"/>
                  <a:gd name="T12" fmla="*/ 25 w 26"/>
                  <a:gd name="T13" fmla="*/ 20 h 33"/>
                  <a:gd name="T14" fmla="*/ 25 w 26"/>
                  <a:gd name="T15" fmla="*/ 19 h 33"/>
                  <a:gd name="T16" fmla="*/ 26 w 26"/>
                  <a:gd name="T17" fmla="*/ 17 h 33"/>
                  <a:gd name="T18" fmla="*/ 26 w 26"/>
                  <a:gd name="T19" fmla="*/ 17 h 33"/>
                  <a:gd name="T20" fmla="*/ 26 w 26"/>
                  <a:gd name="T21" fmla="*/ 16 h 33"/>
                  <a:gd name="T22" fmla="*/ 25 w 26"/>
                  <a:gd name="T23" fmla="*/ 15 h 33"/>
                  <a:gd name="T24" fmla="*/ 25 w 26"/>
                  <a:gd name="T25" fmla="*/ 14 h 33"/>
                  <a:gd name="T26" fmla="*/ 26 w 26"/>
                  <a:gd name="T27" fmla="*/ 13 h 33"/>
                  <a:gd name="T28" fmla="*/ 26 w 26"/>
                  <a:gd name="T29" fmla="*/ 12 h 33"/>
                  <a:gd name="T30" fmla="*/ 24 w 26"/>
                  <a:gd name="T31" fmla="*/ 10 h 33"/>
                  <a:gd name="T32" fmla="*/ 25 w 26"/>
                  <a:gd name="T33" fmla="*/ 8 h 33"/>
                  <a:gd name="T34" fmla="*/ 20 w 26"/>
                  <a:gd name="T35" fmla="*/ 0 h 33"/>
                  <a:gd name="T36" fmla="*/ 12 w 26"/>
                  <a:gd name="T37" fmla="*/ 0 h 33"/>
                  <a:gd name="T38" fmla="*/ 10 w 26"/>
                  <a:gd name="T39" fmla="*/ 1 h 33"/>
                  <a:gd name="T40" fmla="*/ 6 w 26"/>
                  <a:gd name="T41" fmla="*/ 5 h 33"/>
                  <a:gd name="T42" fmla="*/ 6 w 26"/>
                  <a:gd name="T43" fmla="*/ 6 h 33"/>
                  <a:gd name="T44" fmla="*/ 3 w 26"/>
                  <a:gd name="T45" fmla="*/ 8 h 33"/>
                  <a:gd name="T46" fmla="*/ 0 w 26"/>
                  <a:gd name="T47" fmla="*/ 8 h 33"/>
                  <a:gd name="T48" fmla="*/ 0 w 26"/>
                  <a:gd name="T49" fmla="*/ 9 h 33"/>
                  <a:gd name="T50" fmla="*/ 5 w 26"/>
                  <a:gd name="T51" fmla="*/ 22 h 33"/>
                  <a:gd name="T52" fmla="*/ 14 w 26"/>
                  <a:gd name="T53" fmla="*/ 31 h 33"/>
                  <a:gd name="T54" fmla="*/ 17 w 26"/>
                  <a:gd name="T55" fmla="*/ 33 h 33"/>
                  <a:gd name="T56" fmla="*/ 18 w 26"/>
                  <a:gd name="T5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" h="33">
                    <a:moveTo>
                      <a:pt x="18" y="31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3" y="18"/>
                      <a:pt x="5" y="22"/>
                    </a:cubicBezTo>
                    <a:cubicBezTo>
                      <a:pt x="7" y="26"/>
                      <a:pt x="10" y="29"/>
                      <a:pt x="14" y="31"/>
                    </a:cubicBezTo>
                    <a:cubicBezTo>
                      <a:pt x="16" y="31"/>
                      <a:pt x="17" y="32"/>
                      <a:pt x="17" y="33"/>
                    </a:cubicBezTo>
                    <a:lnTo>
                      <a:pt x="18" y="3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" name="Freeform 547"/>
              <p:cNvSpPr>
                <a:spLocks/>
              </p:cNvSpPr>
              <p:nvPr/>
            </p:nvSpPr>
            <p:spPr bwMode="auto">
              <a:xfrm>
                <a:off x="3351" y="2720"/>
                <a:ext cx="53" cy="67"/>
              </a:xfrm>
              <a:custGeom>
                <a:avLst/>
                <a:gdLst>
                  <a:gd name="T0" fmla="*/ 18 w 26"/>
                  <a:gd name="T1" fmla="*/ 31 h 33"/>
                  <a:gd name="T2" fmla="*/ 19 w 26"/>
                  <a:gd name="T3" fmla="*/ 27 h 33"/>
                  <a:gd name="T4" fmla="*/ 21 w 26"/>
                  <a:gd name="T5" fmla="*/ 27 h 33"/>
                  <a:gd name="T6" fmla="*/ 23 w 26"/>
                  <a:gd name="T7" fmla="*/ 24 h 33"/>
                  <a:gd name="T8" fmla="*/ 23 w 26"/>
                  <a:gd name="T9" fmla="*/ 23 h 33"/>
                  <a:gd name="T10" fmla="*/ 24 w 26"/>
                  <a:gd name="T11" fmla="*/ 20 h 33"/>
                  <a:gd name="T12" fmla="*/ 25 w 26"/>
                  <a:gd name="T13" fmla="*/ 20 h 33"/>
                  <a:gd name="T14" fmla="*/ 25 w 26"/>
                  <a:gd name="T15" fmla="*/ 19 h 33"/>
                  <a:gd name="T16" fmla="*/ 26 w 26"/>
                  <a:gd name="T17" fmla="*/ 17 h 33"/>
                  <a:gd name="T18" fmla="*/ 26 w 26"/>
                  <a:gd name="T19" fmla="*/ 17 h 33"/>
                  <a:gd name="T20" fmla="*/ 26 w 26"/>
                  <a:gd name="T21" fmla="*/ 16 h 33"/>
                  <a:gd name="T22" fmla="*/ 25 w 26"/>
                  <a:gd name="T23" fmla="*/ 15 h 33"/>
                  <a:gd name="T24" fmla="*/ 25 w 26"/>
                  <a:gd name="T25" fmla="*/ 14 h 33"/>
                  <a:gd name="T26" fmla="*/ 26 w 26"/>
                  <a:gd name="T27" fmla="*/ 13 h 33"/>
                  <a:gd name="T28" fmla="*/ 26 w 26"/>
                  <a:gd name="T29" fmla="*/ 12 h 33"/>
                  <a:gd name="T30" fmla="*/ 24 w 26"/>
                  <a:gd name="T31" fmla="*/ 10 h 33"/>
                  <a:gd name="T32" fmla="*/ 25 w 26"/>
                  <a:gd name="T33" fmla="*/ 8 h 33"/>
                  <a:gd name="T34" fmla="*/ 20 w 26"/>
                  <a:gd name="T35" fmla="*/ 0 h 33"/>
                  <a:gd name="T36" fmla="*/ 12 w 26"/>
                  <a:gd name="T37" fmla="*/ 0 h 33"/>
                  <a:gd name="T38" fmla="*/ 10 w 26"/>
                  <a:gd name="T39" fmla="*/ 1 h 33"/>
                  <a:gd name="T40" fmla="*/ 6 w 26"/>
                  <a:gd name="T41" fmla="*/ 5 h 33"/>
                  <a:gd name="T42" fmla="*/ 6 w 26"/>
                  <a:gd name="T43" fmla="*/ 6 h 33"/>
                  <a:gd name="T44" fmla="*/ 3 w 26"/>
                  <a:gd name="T45" fmla="*/ 8 h 33"/>
                  <a:gd name="T46" fmla="*/ 0 w 26"/>
                  <a:gd name="T47" fmla="*/ 8 h 33"/>
                  <a:gd name="T48" fmla="*/ 0 w 26"/>
                  <a:gd name="T49" fmla="*/ 9 h 33"/>
                  <a:gd name="T50" fmla="*/ 5 w 26"/>
                  <a:gd name="T51" fmla="*/ 22 h 33"/>
                  <a:gd name="T52" fmla="*/ 14 w 26"/>
                  <a:gd name="T53" fmla="*/ 31 h 33"/>
                  <a:gd name="T54" fmla="*/ 17 w 26"/>
                  <a:gd name="T55" fmla="*/ 33 h 33"/>
                  <a:gd name="T56" fmla="*/ 18 w 26"/>
                  <a:gd name="T5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" h="33">
                    <a:moveTo>
                      <a:pt x="18" y="31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3" y="18"/>
                      <a:pt x="5" y="22"/>
                    </a:cubicBezTo>
                    <a:cubicBezTo>
                      <a:pt x="7" y="26"/>
                      <a:pt x="10" y="29"/>
                      <a:pt x="14" y="31"/>
                    </a:cubicBezTo>
                    <a:cubicBezTo>
                      <a:pt x="16" y="31"/>
                      <a:pt x="17" y="32"/>
                      <a:pt x="17" y="33"/>
                    </a:cubicBezTo>
                    <a:lnTo>
                      <a:pt x="18" y="3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548"/>
              <p:cNvSpPr>
                <a:spLocks/>
              </p:cNvSpPr>
              <p:nvPr/>
            </p:nvSpPr>
            <p:spPr bwMode="auto">
              <a:xfrm>
                <a:off x="3392" y="2789"/>
                <a:ext cx="8" cy="7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2" y="2"/>
                      <a:pt x="2" y="1"/>
                      <a:pt x="0" y="0"/>
                    </a:cubicBezTo>
                    <a:cubicBezTo>
                      <a:pt x="2" y="1"/>
                      <a:pt x="2" y="2"/>
                      <a:pt x="4" y="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549"/>
              <p:cNvSpPr>
                <a:spLocks/>
              </p:cNvSpPr>
              <p:nvPr/>
            </p:nvSpPr>
            <p:spPr bwMode="auto">
              <a:xfrm>
                <a:off x="3392" y="2789"/>
                <a:ext cx="8" cy="7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2" y="2"/>
                      <a:pt x="2" y="1"/>
                      <a:pt x="0" y="0"/>
                    </a:cubicBezTo>
                    <a:cubicBezTo>
                      <a:pt x="2" y="1"/>
                      <a:pt x="2" y="2"/>
                      <a:pt x="4" y="3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550"/>
              <p:cNvSpPr>
                <a:spLocks/>
              </p:cNvSpPr>
              <p:nvPr/>
            </p:nvSpPr>
            <p:spPr bwMode="auto">
              <a:xfrm>
                <a:off x="3351" y="2738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4 h 4"/>
                  <a:gd name="T4" fmla="*/ 0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2"/>
                      <a:pt x="0" y="2"/>
                      <a:pt x="1" y="4"/>
                    </a:cubicBezTo>
                    <a:cubicBezTo>
                      <a:pt x="0" y="2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551"/>
              <p:cNvSpPr>
                <a:spLocks/>
              </p:cNvSpPr>
              <p:nvPr/>
            </p:nvSpPr>
            <p:spPr bwMode="auto">
              <a:xfrm>
                <a:off x="3351" y="2738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4 h 4"/>
                  <a:gd name="T4" fmla="*/ 0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2"/>
                      <a:pt x="0" y="2"/>
                      <a:pt x="1" y="4"/>
                    </a:cubicBezTo>
                    <a:cubicBezTo>
                      <a:pt x="0" y="2"/>
                      <a:pt x="0" y="2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552"/>
              <p:cNvSpPr>
                <a:spLocks/>
              </p:cNvSpPr>
              <p:nvPr/>
            </p:nvSpPr>
            <p:spPr bwMode="auto">
              <a:xfrm>
                <a:off x="3320" y="2666"/>
                <a:ext cx="137" cy="109"/>
              </a:xfrm>
              <a:custGeom>
                <a:avLst/>
                <a:gdLst>
                  <a:gd name="T0" fmla="*/ 18 w 67"/>
                  <a:gd name="T1" fmla="*/ 34 h 53"/>
                  <a:gd name="T2" fmla="*/ 21 w 67"/>
                  <a:gd name="T3" fmla="*/ 31 h 53"/>
                  <a:gd name="T4" fmla="*/ 27 w 67"/>
                  <a:gd name="T5" fmla="*/ 26 h 53"/>
                  <a:gd name="T6" fmla="*/ 40 w 67"/>
                  <a:gd name="T7" fmla="*/ 34 h 53"/>
                  <a:gd name="T8" fmla="*/ 42 w 67"/>
                  <a:gd name="T9" fmla="*/ 37 h 53"/>
                  <a:gd name="T10" fmla="*/ 40 w 67"/>
                  <a:gd name="T11" fmla="*/ 40 h 53"/>
                  <a:gd name="T12" fmla="*/ 41 w 67"/>
                  <a:gd name="T13" fmla="*/ 42 h 53"/>
                  <a:gd name="T14" fmla="*/ 43 w 67"/>
                  <a:gd name="T15" fmla="*/ 42 h 53"/>
                  <a:gd name="T16" fmla="*/ 48 w 67"/>
                  <a:gd name="T17" fmla="*/ 40 h 53"/>
                  <a:gd name="T18" fmla="*/ 51 w 67"/>
                  <a:gd name="T19" fmla="*/ 43 h 53"/>
                  <a:gd name="T20" fmla="*/ 52 w 67"/>
                  <a:gd name="T21" fmla="*/ 50 h 53"/>
                  <a:gd name="T22" fmla="*/ 56 w 67"/>
                  <a:gd name="T23" fmla="*/ 52 h 53"/>
                  <a:gd name="T24" fmla="*/ 59 w 67"/>
                  <a:gd name="T25" fmla="*/ 51 h 53"/>
                  <a:gd name="T26" fmla="*/ 62 w 67"/>
                  <a:gd name="T27" fmla="*/ 53 h 53"/>
                  <a:gd name="T28" fmla="*/ 66 w 67"/>
                  <a:gd name="T29" fmla="*/ 47 h 53"/>
                  <a:gd name="T30" fmla="*/ 64 w 67"/>
                  <a:gd name="T31" fmla="*/ 42 h 53"/>
                  <a:gd name="T32" fmla="*/ 64 w 67"/>
                  <a:gd name="T33" fmla="*/ 40 h 53"/>
                  <a:gd name="T34" fmla="*/ 67 w 67"/>
                  <a:gd name="T35" fmla="*/ 39 h 53"/>
                  <a:gd name="T36" fmla="*/ 64 w 67"/>
                  <a:gd name="T37" fmla="*/ 36 h 53"/>
                  <a:gd name="T38" fmla="*/ 64 w 67"/>
                  <a:gd name="T39" fmla="*/ 31 h 53"/>
                  <a:gd name="T40" fmla="*/ 64 w 67"/>
                  <a:gd name="T41" fmla="*/ 26 h 53"/>
                  <a:gd name="T42" fmla="*/ 67 w 67"/>
                  <a:gd name="T43" fmla="*/ 23 h 53"/>
                  <a:gd name="T44" fmla="*/ 67 w 67"/>
                  <a:gd name="T45" fmla="*/ 22 h 53"/>
                  <a:gd name="T46" fmla="*/ 64 w 67"/>
                  <a:gd name="T47" fmla="*/ 21 h 53"/>
                  <a:gd name="T48" fmla="*/ 63 w 67"/>
                  <a:gd name="T49" fmla="*/ 19 h 53"/>
                  <a:gd name="T50" fmla="*/ 62 w 67"/>
                  <a:gd name="T51" fmla="*/ 17 h 53"/>
                  <a:gd name="T52" fmla="*/ 60 w 67"/>
                  <a:gd name="T53" fmla="*/ 18 h 53"/>
                  <a:gd name="T54" fmla="*/ 62 w 67"/>
                  <a:gd name="T55" fmla="*/ 14 h 53"/>
                  <a:gd name="T56" fmla="*/ 59 w 67"/>
                  <a:gd name="T57" fmla="*/ 11 h 53"/>
                  <a:gd name="T58" fmla="*/ 57 w 67"/>
                  <a:gd name="T59" fmla="*/ 5 h 53"/>
                  <a:gd name="T60" fmla="*/ 54 w 67"/>
                  <a:gd name="T61" fmla="*/ 5 h 53"/>
                  <a:gd name="T62" fmla="*/ 50 w 67"/>
                  <a:gd name="T63" fmla="*/ 5 h 53"/>
                  <a:gd name="T64" fmla="*/ 47 w 67"/>
                  <a:gd name="T65" fmla="*/ 7 h 53"/>
                  <a:gd name="T66" fmla="*/ 43 w 67"/>
                  <a:gd name="T67" fmla="*/ 8 h 53"/>
                  <a:gd name="T68" fmla="*/ 37 w 67"/>
                  <a:gd name="T69" fmla="*/ 7 h 53"/>
                  <a:gd name="T70" fmla="*/ 35 w 67"/>
                  <a:gd name="T71" fmla="*/ 5 h 53"/>
                  <a:gd name="T72" fmla="*/ 33 w 67"/>
                  <a:gd name="T73" fmla="*/ 4 h 53"/>
                  <a:gd name="T74" fmla="*/ 30 w 67"/>
                  <a:gd name="T75" fmla="*/ 5 h 53"/>
                  <a:gd name="T76" fmla="*/ 23 w 67"/>
                  <a:gd name="T77" fmla="*/ 4 h 53"/>
                  <a:gd name="T78" fmla="*/ 12 w 67"/>
                  <a:gd name="T79" fmla="*/ 0 h 53"/>
                  <a:gd name="T80" fmla="*/ 10 w 67"/>
                  <a:gd name="T81" fmla="*/ 4 h 53"/>
                  <a:gd name="T82" fmla="*/ 10 w 67"/>
                  <a:gd name="T83" fmla="*/ 9 h 53"/>
                  <a:gd name="T84" fmla="*/ 11 w 67"/>
                  <a:gd name="T85" fmla="*/ 11 h 53"/>
                  <a:gd name="T86" fmla="*/ 7 w 67"/>
                  <a:gd name="T87" fmla="*/ 13 h 53"/>
                  <a:gd name="T88" fmla="*/ 2 w 67"/>
                  <a:gd name="T89" fmla="*/ 15 h 53"/>
                  <a:gd name="T90" fmla="*/ 2 w 67"/>
                  <a:gd name="T91" fmla="*/ 22 h 53"/>
                  <a:gd name="T92" fmla="*/ 13 w 67"/>
                  <a:gd name="T93" fmla="*/ 3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53">
                    <a:moveTo>
                      <a:pt x="15" y="34"/>
                    </a:moveTo>
                    <a:cubicBezTo>
                      <a:pt x="18" y="34"/>
                      <a:pt x="18" y="34"/>
                      <a:pt x="18" y="34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1"/>
                      <a:pt x="59" y="51"/>
                      <a:pt x="59" y="51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7" y="40"/>
                      <a:pt x="67" y="40"/>
                      <a:pt x="67" y="40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7" y="23"/>
                      <a:pt x="67" y="23"/>
                      <a:pt x="67" y="23"/>
                    </a:cubicBezTo>
                    <a:cubicBezTo>
                      <a:pt x="67" y="23"/>
                      <a:pt x="67" y="23"/>
                      <a:pt x="67" y="23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20"/>
                      <a:pt x="2" y="20"/>
                      <a:pt x="2" y="22"/>
                    </a:cubicBezTo>
                    <a:cubicBezTo>
                      <a:pt x="2" y="24"/>
                      <a:pt x="4" y="25"/>
                      <a:pt x="5" y="25"/>
                    </a:cubicBezTo>
                    <a:cubicBezTo>
                      <a:pt x="8" y="27"/>
                      <a:pt x="11" y="29"/>
                      <a:pt x="13" y="32"/>
                    </a:cubicBezTo>
                    <a:cubicBezTo>
                      <a:pt x="14" y="32"/>
                      <a:pt x="15" y="33"/>
                      <a:pt x="15" y="34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553"/>
              <p:cNvSpPr>
                <a:spLocks/>
              </p:cNvSpPr>
              <p:nvPr/>
            </p:nvSpPr>
            <p:spPr bwMode="auto">
              <a:xfrm>
                <a:off x="3320" y="2666"/>
                <a:ext cx="137" cy="109"/>
              </a:xfrm>
              <a:custGeom>
                <a:avLst/>
                <a:gdLst>
                  <a:gd name="T0" fmla="*/ 18 w 67"/>
                  <a:gd name="T1" fmla="*/ 34 h 53"/>
                  <a:gd name="T2" fmla="*/ 21 w 67"/>
                  <a:gd name="T3" fmla="*/ 31 h 53"/>
                  <a:gd name="T4" fmla="*/ 27 w 67"/>
                  <a:gd name="T5" fmla="*/ 26 h 53"/>
                  <a:gd name="T6" fmla="*/ 40 w 67"/>
                  <a:gd name="T7" fmla="*/ 34 h 53"/>
                  <a:gd name="T8" fmla="*/ 42 w 67"/>
                  <a:gd name="T9" fmla="*/ 37 h 53"/>
                  <a:gd name="T10" fmla="*/ 40 w 67"/>
                  <a:gd name="T11" fmla="*/ 40 h 53"/>
                  <a:gd name="T12" fmla="*/ 41 w 67"/>
                  <a:gd name="T13" fmla="*/ 42 h 53"/>
                  <a:gd name="T14" fmla="*/ 43 w 67"/>
                  <a:gd name="T15" fmla="*/ 42 h 53"/>
                  <a:gd name="T16" fmla="*/ 48 w 67"/>
                  <a:gd name="T17" fmla="*/ 40 h 53"/>
                  <a:gd name="T18" fmla="*/ 51 w 67"/>
                  <a:gd name="T19" fmla="*/ 43 h 53"/>
                  <a:gd name="T20" fmla="*/ 52 w 67"/>
                  <a:gd name="T21" fmla="*/ 50 h 53"/>
                  <a:gd name="T22" fmla="*/ 56 w 67"/>
                  <a:gd name="T23" fmla="*/ 52 h 53"/>
                  <a:gd name="T24" fmla="*/ 59 w 67"/>
                  <a:gd name="T25" fmla="*/ 51 h 53"/>
                  <a:gd name="T26" fmla="*/ 62 w 67"/>
                  <a:gd name="T27" fmla="*/ 53 h 53"/>
                  <a:gd name="T28" fmla="*/ 66 w 67"/>
                  <a:gd name="T29" fmla="*/ 47 h 53"/>
                  <a:gd name="T30" fmla="*/ 64 w 67"/>
                  <a:gd name="T31" fmla="*/ 42 h 53"/>
                  <a:gd name="T32" fmla="*/ 64 w 67"/>
                  <a:gd name="T33" fmla="*/ 40 h 53"/>
                  <a:gd name="T34" fmla="*/ 67 w 67"/>
                  <a:gd name="T35" fmla="*/ 39 h 53"/>
                  <a:gd name="T36" fmla="*/ 64 w 67"/>
                  <a:gd name="T37" fmla="*/ 36 h 53"/>
                  <a:gd name="T38" fmla="*/ 64 w 67"/>
                  <a:gd name="T39" fmla="*/ 31 h 53"/>
                  <a:gd name="T40" fmla="*/ 64 w 67"/>
                  <a:gd name="T41" fmla="*/ 26 h 53"/>
                  <a:gd name="T42" fmla="*/ 67 w 67"/>
                  <a:gd name="T43" fmla="*/ 23 h 53"/>
                  <a:gd name="T44" fmla="*/ 67 w 67"/>
                  <a:gd name="T45" fmla="*/ 22 h 53"/>
                  <a:gd name="T46" fmla="*/ 64 w 67"/>
                  <a:gd name="T47" fmla="*/ 21 h 53"/>
                  <a:gd name="T48" fmla="*/ 63 w 67"/>
                  <a:gd name="T49" fmla="*/ 19 h 53"/>
                  <a:gd name="T50" fmla="*/ 62 w 67"/>
                  <a:gd name="T51" fmla="*/ 17 h 53"/>
                  <a:gd name="T52" fmla="*/ 60 w 67"/>
                  <a:gd name="T53" fmla="*/ 18 h 53"/>
                  <a:gd name="T54" fmla="*/ 62 w 67"/>
                  <a:gd name="T55" fmla="*/ 14 h 53"/>
                  <a:gd name="T56" fmla="*/ 59 w 67"/>
                  <a:gd name="T57" fmla="*/ 11 h 53"/>
                  <a:gd name="T58" fmla="*/ 57 w 67"/>
                  <a:gd name="T59" fmla="*/ 5 h 53"/>
                  <a:gd name="T60" fmla="*/ 54 w 67"/>
                  <a:gd name="T61" fmla="*/ 5 h 53"/>
                  <a:gd name="T62" fmla="*/ 50 w 67"/>
                  <a:gd name="T63" fmla="*/ 5 h 53"/>
                  <a:gd name="T64" fmla="*/ 47 w 67"/>
                  <a:gd name="T65" fmla="*/ 7 h 53"/>
                  <a:gd name="T66" fmla="*/ 43 w 67"/>
                  <a:gd name="T67" fmla="*/ 8 h 53"/>
                  <a:gd name="T68" fmla="*/ 37 w 67"/>
                  <a:gd name="T69" fmla="*/ 7 h 53"/>
                  <a:gd name="T70" fmla="*/ 35 w 67"/>
                  <a:gd name="T71" fmla="*/ 5 h 53"/>
                  <a:gd name="T72" fmla="*/ 33 w 67"/>
                  <a:gd name="T73" fmla="*/ 4 h 53"/>
                  <a:gd name="T74" fmla="*/ 30 w 67"/>
                  <a:gd name="T75" fmla="*/ 5 h 53"/>
                  <a:gd name="T76" fmla="*/ 23 w 67"/>
                  <a:gd name="T77" fmla="*/ 4 h 53"/>
                  <a:gd name="T78" fmla="*/ 12 w 67"/>
                  <a:gd name="T79" fmla="*/ 0 h 53"/>
                  <a:gd name="T80" fmla="*/ 10 w 67"/>
                  <a:gd name="T81" fmla="*/ 4 h 53"/>
                  <a:gd name="T82" fmla="*/ 10 w 67"/>
                  <a:gd name="T83" fmla="*/ 9 h 53"/>
                  <a:gd name="T84" fmla="*/ 11 w 67"/>
                  <a:gd name="T85" fmla="*/ 11 h 53"/>
                  <a:gd name="T86" fmla="*/ 7 w 67"/>
                  <a:gd name="T87" fmla="*/ 13 h 53"/>
                  <a:gd name="T88" fmla="*/ 2 w 67"/>
                  <a:gd name="T89" fmla="*/ 15 h 53"/>
                  <a:gd name="T90" fmla="*/ 2 w 67"/>
                  <a:gd name="T91" fmla="*/ 22 h 53"/>
                  <a:gd name="T92" fmla="*/ 13 w 67"/>
                  <a:gd name="T93" fmla="*/ 3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53">
                    <a:moveTo>
                      <a:pt x="15" y="34"/>
                    </a:moveTo>
                    <a:cubicBezTo>
                      <a:pt x="18" y="34"/>
                      <a:pt x="18" y="34"/>
                      <a:pt x="18" y="34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1"/>
                      <a:pt x="59" y="51"/>
                      <a:pt x="59" y="51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7" y="40"/>
                      <a:pt x="67" y="40"/>
                      <a:pt x="67" y="40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7" y="23"/>
                      <a:pt x="67" y="23"/>
                      <a:pt x="67" y="23"/>
                    </a:cubicBezTo>
                    <a:cubicBezTo>
                      <a:pt x="67" y="23"/>
                      <a:pt x="67" y="23"/>
                      <a:pt x="67" y="23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20"/>
                      <a:pt x="2" y="20"/>
                      <a:pt x="2" y="22"/>
                    </a:cubicBezTo>
                    <a:cubicBezTo>
                      <a:pt x="2" y="24"/>
                      <a:pt x="4" y="25"/>
                      <a:pt x="5" y="25"/>
                    </a:cubicBezTo>
                    <a:cubicBezTo>
                      <a:pt x="8" y="27"/>
                      <a:pt x="11" y="29"/>
                      <a:pt x="13" y="32"/>
                    </a:cubicBezTo>
                    <a:cubicBezTo>
                      <a:pt x="14" y="32"/>
                      <a:pt x="15" y="33"/>
                      <a:pt x="15" y="34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" name="Freeform 554"/>
              <p:cNvSpPr>
                <a:spLocks/>
              </p:cNvSpPr>
              <p:nvPr/>
            </p:nvSpPr>
            <p:spPr bwMode="auto">
              <a:xfrm>
                <a:off x="3353" y="27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" name="Freeform 555"/>
              <p:cNvSpPr>
                <a:spLocks/>
              </p:cNvSpPr>
              <p:nvPr/>
            </p:nvSpPr>
            <p:spPr bwMode="auto">
              <a:xfrm>
                <a:off x="3353" y="27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Freeform 556"/>
              <p:cNvSpPr>
                <a:spLocks/>
              </p:cNvSpPr>
              <p:nvPr/>
            </p:nvSpPr>
            <p:spPr bwMode="auto">
              <a:xfrm>
                <a:off x="3355" y="2755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557"/>
              <p:cNvSpPr>
                <a:spLocks/>
              </p:cNvSpPr>
              <p:nvPr/>
            </p:nvSpPr>
            <p:spPr bwMode="auto">
              <a:xfrm>
                <a:off x="3355" y="2755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Freeform 558"/>
              <p:cNvSpPr>
                <a:spLocks/>
              </p:cNvSpPr>
              <p:nvPr/>
            </p:nvSpPr>
            <p:spPr bwMode="auto">
              <a:xfrm>
                <a:off x="3287" y="2666"/>
                <a:ext cx="55" cy="39"/>
              </a:xfrm>
              <a:custGeom>
                <a:avLst/>
                <a:gdLst>
                  <a:gd name="T0" fmla="*/ 16 w 27"/>
                  <a:gd name="T1" fmla="*/ 19 h 19"/>
                  <a:gd name="T2" fmla="*/ 18 w 27"/>
                  <a:gd name="T3" fmla="*/ 15 h 19"/>
                  <a:gd name="T4" fmla="*/ 20 w 27"/>
                  <a:gd name="T5" fmla="*/ 15 h 19"/>
                  <a:gd name="T6" fmla="*/ 23 w 27"/>
                  <a:gd name="T7" fmla="*/ 13 h 19"/>
                  <a:gd name="T8" fmla="*/ 25 w 27"/>
                  <a:gd name="T9" fmla="*/ 12 h 19"/>
                  <a:gd name="T10" fmla="*/ 27 w 27"/>
                  <a:gd name="T11" fmla="*/ 11 h 19"/>
                  <a:gd name="T12" fmla="*/ 27 w 27"/>
                  <a:gd name="T13" fmla="*/ 10 h 19"/>
                  <a:gd name="T14" fmla="*/ 26 w 27"/>
                  <a:gd name="T15" fmla="*/ 9 h 19"/>
                  <a:gd name="T16" fmla="*/ 26 w 27"/>
                  <a:gd name="T17" fmla="*/ 7 h 19"/>
                  <a:gd name="T18" fmla="*/ 26 w 27"/>
                  <a:gd name="T19" fmla="*/ 4 h 19"/>
                  <a:gd name="T20" fmla="*/ 26 w 27"/>
                  <a:gd name="T21" fmla="*/ 1 h 19"/>
                  <a:gd name="T22" fmla="*/ 24 w 27"/>
                  <a:gd name="T23" fmla="*/ 0 h 19"/>
                  <a:gd name="T24" fmla="*/ 18 w 27"/>
                  <a:gd name="T25" fmla="*/ 0 h 19"/>
                  <a:gd name="T26" fmla="*/ 16 w 27"/>
                  <a:gd name="T27" fmla="*/ 0 h 19"/>
                  <a:gd name="T28" fmla="*/ 12 w 27"/>
                  <a:gd name="T29" fmla="*/ 2 h 19"/>
                  <a:gd name="T30" fmla="*/ 10 w 27"/>
                  <a:gd name="T31" fmla="*/ 4 h 19"/>
                  <a:gd name="T32" fmla="*/ 4 w 27"/>
                  <a:gd name="T33" fmla="*/ 3 h 19"/>
                  <a:gd name="T34" fmla="*/ 1 w 27"/>
                  <a:gd name="T35" fmla="*/ 5 h 19"/>
                  <a:gd name="T36" fmla="*/ 0 w 27"/>
                  <a:gd name="T37" fmla="*/ 5 h 19"/>
                  <a:gd name="T38" fmla="*/ 5 w 27"/>
                  <a:gd name="T39" fmla="*/ 9 h 19"/>
                  <a:gd name="T40" fmla="*/ 11 w 27"/>
                  <a:gd name="T41" fmla="*/ 11 h 19"/>
                  <a:gd name="T42" fmla="*/ 11 w 27"/>
                  <a:gd name="T43" fmla="*/ 11 h 19"/>
                  <a:gd name="T44" fmla="*/ 11 w 27"/>
                  <a:gd name="T45" fmla="*/ 10 h 19"/>
                  <a:gd name="T46" fmla="*/ 11 w 27"/>
                  <a:gd name="T47" fmla="*/ 11 h 19"/>
                  <a:gd name="T48" fmla="*/ 11 w 27"/>
                  <a:gd name="T49" fmla="*/ 11 h 19"/>
                  <a:gd name="T50" fmla="*/ 14 w 27"/>
                  <a:gd name="T51" fmla="*/ 17 h 19"/>
                  <a:gd name="T52" fmla="*/ 16 w 27"/>
                  <a:gd name="T5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" h="19">
                    <a:moveTo>
                      <a:pt x="16" y="19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7"/>
                      <a:pt x="3" y="8"/>
                      <a:pt x="5" y="9"/>
                    </a:cubicBezTo>
                    <a:cubicBezTo>
                      <a:pt x="7" y="10"/>
                      <a:pt x="9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4"/>
                      <a:pt x="12" y="15"/>
                      <a:pt x="14" y="17"/>
                    </a:cubicBezTo>
                    <a:cubicBezTo>
                      <a:pt x="15" y="17"/>
                      <a:pt x="16" y="18"/>
                      <a:pt x="16" y="19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559"/>
              <p:cNvSpPr>
                <a:spLocks/>
              </p:cNvSpPr>
              <p:nvPr/>
            </p:nvSpPr>
            <p:spPr bwMode="auto">
              <a:xfrm>
                <a:off x="3287" y="2666"/>
                <a:ext cx="55" cy="39"/>
              </a:xfrm>
              <a:custGeom>
                <a:avLst/>
                <a:gdLst>
                  <a:gd name="T0" fmla="*/ 16 w 27"/>
                  <a:gd name="T1" fmla="*/ 19 h 19"/>
                  <a:gd name="T2" fmla="*/ 18 w 27"/>
                  <a:gd name="T3" fmla="*/ 15 h 19"/>
                  <a:gd name="T4" fmla="*/ 20 w 27"/>
                  <a:gd name="T5" fmla="*/ 15 h 19"/>
                  <a:gd name="T6" fmla="*/ 23 w 27"/>
                  <a:gd name="T7" fmla="*/ 13 h 19"/>
                  <a:gd name="T8" fmla="*/ 25 w 27"/>
                  <a:gd name="T9" fmla="*/ 12 h 19"/>
                  <a:gd name="T10" fmla="*/ 27 w 27"/>
                  <a:gd name="T11" fmla="*/ 11 h 19"/>
                  <a:gd name="T12" fmla="*/ 27 w 27"/>
                  <a:gd name="T13" fmla="*/ 10 h 19"/>
                  <a:gd name="T14" fmla="*/ 26 w 27"/>
                  <a:gd name="T15" fmla="*/ 9 h 19"/>
                  <a:gd name="T16" fmla="*/ 26 w 27"/>
                  <a:gd name="T17" fmla="*/ 7 h 19"/>
                  <a:gd name="T18" fmla="*/ 26 w 27"/>
                  <a:gd name="T19" fmla="*/ 4 h 19"/>
                  <a:gd name="T20" fmla="*/ 26 w 27"/>
                  <a:gd name="T21" fmla="*/ 1 h 19"/>
                  <a:gd name="T22" fmla="*/ 24 w 27"/>
                  <a:gd name="T23" fmla="*/ 0 h 19"/>
                  <a:gd name="T24" fmla="*/ 18 w 27"/>
                  <a:gd name="T25" fmla="*/ 0 h 19"/>
                  <a:gd name="T26" fmla="*/ 16 w 27"/>
                  <a:gd name="T27" fmla="*/ 0 h 19"/>
                  <a:gd name="T28" fmla="*/ 12 w 27"/>
                  <a:gd name="T29" fmla="*/ 2 h 19"/>
                  <a:gd name="T30" fmla="*/ 10 w 27"/>
                  <a:gd name="T31" fmla="*/ 4 h 19"/>
                  <a:gd name="T32" fmla="*/ 4 w 27"/>
                  <a:gd name="T33" fmla="*/ 3 h 19"/>
                  <a:gd name="T34" fmla="*/ 1 w 27"/>
                  <a:gd name="T35" fmla="*/ 5 h 19"/>
                  <a:gd name="T36" fmla="*/ 0 w 27"/>
                  <a:gd name="T37" fmla="*/ 5 h 19"/>
                  <a:gd name="T38" fmla="*/ 5 w 27"/>
                  <a:gd name="T39" fmla="*/ 9 h 19"/>
                  <a:gd name="T40" fmla="*/ 11 w 27"/>
                  <a:gd name="T41" fmla="*/ 11 h 19"/>
                  <a:gd name="T42" fmla="*/ 11 w 27"/>
                  <a:gd name="T43" fmla="*/ 11 h 19"/>
                  <a:gd name="T44" fmla="*/ 11 w 27"/>
                  <a:gd name="T45" fmla="*/ 10 h 19"/>
                  <a:gd name="T46" fmla="*/ 11 w 27"/>
                  <a:gd name="T47" fmla="*/ 11 h 19"/>
                  <a:gd name="T48" fmla="*/ 11 w 27"/>
                  <a:gd name="T49" fmla="*/ 11 h 19"/>
                  <a:gd name="T50" fmla="*/ 14 w 27"/>
                  <a:gd name="T51" fmla="*/ 17 h 19"/>
                  <a:gd name="T52" fmla="*/ 16 w 27"/>
                  <a:gd name="T5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" h="19">
                    <a:moveTo>
                      <a:pt x="16" y="19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7"/>
                      <a:pt x="3" y="8"/>
                      <a:pt x="5" y="9"/>
                    </a:cubicBezTo>
                    <a:cubicBezTo>
                      <a:pt x="7" y="10"/>
                      <a:pt x="9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4"/>
                      <a:pt x="12" y="15"/>
                      <a:pt x="14" y="17"/>
                    </a:cubicBezTo>
                    <a:cubicBezTo>
                      <a:pt x="15" y="17"/>
                      <a:pt x="16" y="18"/>
                      <a:pt x="16" y="19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560"/>
              <p:cNvSpPr>
                <a:spLocks/>
              </p:cNvSpPr>
              <p:nvPr/>
            </p:nvSpPr>
            <p:spPr bwMode="auto">
              <a:xfrm>
                <a:off x="3281" y="2642"/>
                <a:ext cx="59" cy="18"/>
              </a:xfrm>
              <a:custGeom>
                <a:avLst/>
                <a:gdLst>
                  <a:gd name="T0" fmla="*/ 27 w 29"/>
                  <a:gd name="T1" fmla="*/ 7 h 9"/>
                  <a:gd name="T2" fmla="*/ 29 w 29"/>
                  <a:gd name="T3" fmla="*/ 7 h 9"/>
                  <a:gd name="T4" fmla="*/ 29 w 29"/>
                  <a:gd name="T5" fmla="*/ 6 h 9"/>
                  <a:gd name="T6" fmla="*/ 29 w 29"/>
                  <a:gd name="T7" fmla="*/ 5 h 9"/>
                  <a:gd name="T8" fmla="*/ 28 w 29"/>
                  <a:gd name="T9" fmla="*/ 5 h 9"/>
                  <a:gd name="T10" fmla="*/ 24 w 29"/>
                  <a:gd name="T11" fmla="*/ 2 h 9"/>
                  <a:gd name="T12" fmla="*/ 22 w 29"/>
                  <a:gd name="T13" fmla="*/ 2 h 9"/>
                  <a:gd name="T14" fmla="*/ 18 w 29"/>
                  <a:gd name="T15" fmla="*/ 1 h 9"/>
                  <a:gd name="T16" fmla="*/ 16 w 29"/>
                  <a:gd name="T17" fmla="*/ 1 h 9"/>
                  <a:gd name="T18" fmla="*/ 15 w 29"/>
                  <a:gd name="T19" fmla="*/ 0 h 9"/>
                  <a:gd name="T20" fmla="*/ 12 w 29"/>
                  <a:gd name="T21" fmla="*/ 2 h 9"/>
                  <a:gd name="T22" fmla="*/ 9 w 29"/>
                  <a:gd name="T23" fmla="*/ 4 h 9"/>
                  <a:gd name="T24" fmla="*/ 8 w 29"/>
                  <a:gd name="T25" fmla="*/ 4 h 9"/>
                  <a:gd name="T26" fmla="*/ 6 w 29"/>
                  <a:gd name="T27" fmla="*/ 5 h 9"/>
                  <a:gd name="T28" fmla="*/ 1 w 29"/>
                  <a:gd name="T29" fmla="*/ 5 h 9"/>
                  <a:gd name="T30" fmla="*/ 1 w 29"/>
                  <a:gd name="T31" fmla="*/ 6 h 9"/>
                  <a:gd name="T32" fmla="*/ 0 w 29"/>
                  <a:gd name="T33" fmla="*/ 9 h 9"/>
                  <a:gd name="T34" fmla="*/ 1 w 29"/>
                  <a:gd name="T35" fmla="*/ 8 h 9"/>
                  <a:gd name="T36" fmla="*/ 8 w 29"/>
                  <a:gd name="T37" fmla="*/ 8 h 9"/>
                  <a:gd name="T38" fmla="*/ 9 w 29"/>
                  <a:gd name="T39" fmla="*/ 6 h 9"/>
                  <a:gd name="T40" fmla="*/ 11 w 29"/>
                  <a:gd name="T41" fmla="*/ 6 h 9"/>
                  <a:gd name="T42" fmla="*/ 13 w 29"/>
                  <a:gd name="T43" fmla="*/ 5 h 9"/>
                  <a:gd name="T44" fmla="*/ 14 w 29"/>
                  <a:gd name="T45" fmla="*/ 5 h 9"/>
                  <a:gd name="T46" fmla="*/ 16 w 29"/>
                  <a:gd name="T47" fmla="*/ 4 h 9"/>
                  <a:gd name="T48" fmla="*/ 17 w 29"/>
                  <a:gd name="T49" fmla="*/ 4 h 9"/>
                  <a:gd name="T50" fmla="*/ 19 w 29"/>
                  <a:gd name="T51" fmla="*/ 5 h 9"/>
                  <a:gd name="T52" fmla="*/ 21 w 29"/>
                  <a:gd name="T53" fmla="*/ 5 h 9"/>
                  <a:gd name="T54" fmla="*/ 27 w 29"/>
                  <a:gd name="T5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9">
                    <a:moveTo>
                      <a:pt x="27" y="7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1" y="5"/>
                      <a:pt x="21" y="5"/>
                      <a:pt x="21" y="5"/>
                    </a:cubicBez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Freeform 561"/>
              <p:cNvSpPr>
                <a:spLocks/>
              </p:cNvSpPr>
              <p:nvPr/>
            </p:nvSpPr>
            <p:spPr bwMode="auto">
              <a:xfrm>
                <a:off x="3281" y="2642"/>
                <a:ext cx="59" cy="18"/>
              </a:xfrm>
              <a:custGeom>
                <a:avLst/>
                <a:gdLst>
                  <a:gd name="T0" fmla="*/ 27 w 29"/>
                  <a:gd name="T1" fmla="*/ 7 h 9"/>
                  <a:gd name="T2" fmla="*/ 29 w 29"/>
                  <a:gd name="T3" fmla="*/ 7 h 9"/>
                  <a:gd name="T4" fmla="*/ 29 w 29"/>
                  <a:gd name="T5" fmla="*/ 6 h 9"/>
                  <a:gd name="T6" fmla="*/ 29 w 29"/>
                  <a:gd name="T7" fmla="*/ 5 h 9"/>
                  <a:gd name="T8" fmla="*/ 28 w 29"/>
                  <a:gd name="T9" fmla="*/ 5 h 9"/>
                  <a:gd name="T10" fmla="*/ 24 w 29"/>
                  <a:gd name="T11" fmla="*/ 2 h 9"/>
                  <a:gd name="T12" fmla="*/ 22 w 29"/>
                  <a:gd name="T13" fmla="*/ 2 h 9"/>
                  <a:gd name="T14" fmla="*/ 18 w 29"/>
                  <a:gd name="T15" fmla="*/ 1 h 9"/>
                  <a:gd name="T16" fmla="*/ 16 w 29"/>
                  <a:gd name="T17" fmla="*/ 1 h 9"/>
                  <a:gd name="T18" fmla="*/ 15 w 29"/>
                  <a:gd name="T19" fmla="*/ 0 h 9"/>
                  <a:gd name="T20" fmla="*/ 12 w 29"/>
                  <a:gd name="T21" fmla="*/ 2 h 9"/>
                  <a:gd name="T22" fmla="*/ 9 w 29"/>
                  <a:gd name="T23" fmla="*/ 4 h 9"/>
                  <a:gd name="T24" fmla="*/ 8 w 29"/>
                  <a:gd name="T25" fmla="*/ 4 h 9"/>
                  <a:gd name="T26" fmla="*/ 6 w 29"/>
                  <a:gd name="T27" fmla="*/ 5 h 9"/>
                  <a:gd name="T28" fmla="*/ 1 w 29"/>
                  <a:gd name="T29" fmla="*/ 5 h 9"/>
                  <a:gd name="T30" fmla="*/ 1 w 29"/>
                  <a:gd name="T31" fmla="*/ 6 h 9"/>
                  <a:gd name="T32" fmla="*/ 0 w 29"/>
                  <a:gd name="T33" fmla="*/ 9 h 9"/>
                  <a:gd name="T34" fmla="*/ 1 w 29"/>
                  <a:gd name="T35" fmla="*/ 8 h 9"/>
                  <a:gd name="T36" fmla="*/ 8 w 29"/>
                  <a:gd name="T37" fmla="*/ 8 h 9"/>
                  <a:gd name="T38" fmla="*/ 9 w 29"/>
                  <a:gd name="T39" fmla="*/ 6 h 9"/>
                  <a:gd name="T40" fmla="*/ 11 w 29"/>
                  <a:gd name="T41" fmla="*/ 6 h 9"/>
                  <a:gd name="T42" fmla="*/ 13 w 29"/>
                  <a:gd name="T43" fmla="*/ 5 h 9"/>
                  <a:gd name="T44" fmla="*/ 14 w 29"/>
                  <a:gd name="T45" fmla="*/ 5 h 9"/>
                  <a:gd name="T46" fmla="*/ 16 w 29"/>
                  <a:gd name="T47" fmla="*/ 4 h 9"/>
                  <a:gd name="T48" fmla="*/ 17 w 29"/>
                  <a:gd name="T49" fmla="*/ 4 h 9"/>
                  <a:gd name="T50" fmla="*/ 19 w 29"/>
                  <a:gd name="T51" fmla="*/ 5 h 9"/>
                  <a:gd name="T52" fmla="*/ 21 w 29"/>
                  <a:gd name="T53" fmla="*/ 5 h 9"/>
                  <a:gd name="T54" fmla="*/ 27 w 29"/>
                  <a:gd name="T5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9">
                    <a:moveTo>
                      <a:pt x="27" y="7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1" y="5"/>
                      <a:pt x="21" y="5"/>
                      <a:pt x="21" y="5"/>
                    </a:cubicBezTo>
                    <a:lnTo>
                      <a:pt x="27" y="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Freeform 562"/>
              <p:cNvSpPr>
                <a:spLocks/>
              </p:cNvSpPr>
              <p:nvPr/>
            </p:nvSpPr>
            <p:spPr bwMode="auto">
              <a:xfrm>
                <a:off x="3273" y="2586"/>
                <a:ext cx="123" cy="93"/>
              </a:xfrm>
              <a:custGeom>
                <a:avLst/>
                <a:gdLst>
                  <a:gd name="T0" fmla="*/ 57 w 60"/>
                  <a:gd name="T1" fmla="*/ 40 h 45"/>
                  <a:gd name="T2" fmla="*/ 58 w 60"/>
                  <a:gd name="T3" fmla="*/ 38 h 45"/>
                  <a:gd name="T4" fmla="*/ 55 w 60"/>
                  <a:gd name="T5" fmla="*/ 34 h 45"/>
                  <a:gd name="T6" fmla="*/ 53 w 60"/>
                  <a:gd name="T7" fmla="*/ 33 h 45"/>
                  <a:gd name="T8" fmla="*/ 50 w 60"/>
                  <a:gd name="T9" fmla="*/ 28 h 45"/>
                  <a:gd name="T10" fmla="*/ 50 w 60"/>
                  <a:gd name="T11" fmla="*/ 23 h 45"/>
                  <a:gd name="T12" fmla="*/ 49 w 60"/>
                  <a:gd name="T13" fmla="*/ 20 h 45"/>
                  <a:gd name="T14" fmla="*/ 48 w 60"/>
                  <a:gd name="T15" fmla="*/ 18 h 45"/>
                  <a:gd name="T16" fmla="*/ 43 w 60"/>
                  <a:gd name="T17" fmla="*/ 16 h 45"/>
                  <a:gd name="T18" fmla="*/ 41 w 60"/>
                  <a:gd name="T19" fmla="*/ 13 h 45"/>
                  <a:gd name="T20" fmla="*/ 39 w 60"/>
                  <a:gd name="T21" fmla="*/ 9 h 45"/>
                  <a:gd name="T22" fmla="*/ 37 w 60"/>
                  <a:gd name="T23" fmla="*/ 6 h 45"/>
                  <a:gd name="T24" fmla="*/ 34 w 60"/>
                  <a:gd name="T25" fmla="*/ 7 h 45"/>
                  <a:gd name="T26" fmla="*/ 33 w 60"/>
                  <a:gd name="T27" fmla="*/ 5 h 45"/>
                  <a:gd name="T28" fmla="*/ 24 w 60"/>
                  <a:gd name="T29" fmla="*/ 0 h 45"/>
                  <a:gd name="T30" fmla="*/ 17 w 60"/>
                  <a:gd name="T31" fmla="*/ 3 h 45"/>
                  <a:gd name="T32" fmla="*/ 10 w 60"/>
                  <a:gd name="T33" fmla="*/ 5 h 45"/>
                  <a:gd name="T34" fmla="*/ 7 w 60"/>
                  <a:gd name="T35" fmla="*/ 6 h 45"/>
                  <a:gd name="T36" fmla="*/ 0 w 60"/>
                  <a:gd name="T37" fmla="*/ 20 h 45"/>
                  <a:gd name="T38" fmla="*/ 5 w 60"/>
                  <a:gd name="T39" fmla="*/ 31 h 45"/>
                  <a:gd name="T40" fmla="*/ 10 w 60"/>
                  <a:gd name="T41" fmla="*/ 31 h 45"/>
                  <a:gd name="T42" fmla="*/ 13 w 60"/>
                  <a:gd name="T43" fmla="*/ 30 h 45"/>
                  <a:gd name="T44" fmla="*/ 19 w 60"/>
                  <a:gd name="T45" fmla="*/ 27 h 45"/>
                  <a:gd name="T46" fmla="*/ 23 w 60"/>
                  <a:gd name="T47" fmla="*/ 28 h 45"/>
                  <a:gd name="T48" fmla="*/ 28 w 60"/>
                  <a:gd name="T49" fmla="*/ 29 h 45"/>
                  <a:gd name="T50" fmla="*/ 33 w 60"/>
                  <a:gd name="T51" fmla="*/ 32 h 45"/>
                  <a:gd name="T52" fmla="*/ 33 w 60"/>
                  <a:gd name="T53" fmla="*/ 34 h 45"/>
                  <a:gd name="T54" fmla="*/ 25 w 60"/>
                  <a:gd name="T55" fmla="*/ 32 h 45"/>
                  <a:gd name="T56" fmla="*/ 21 w 60"/>
                  <a:gd name="T57" fmla="*/ 30 h 45"/>
                  <a:gd name="T58" fmla="*/ 18 w 60"/>
                  <a:gd name="T59" fmla="*/ 32 h 45"/>
                  <a:gd name="T60" fmla="*/ 15 w 60"/>
                  <a:gd name="T61" fmla="*/ 33 h 45"/>
                  <a:gd name="T62" fmla="*/ 12 w 60"/>
                  <a:gd name="T63" fmla="*/ 35 h 45"/>
                  <a:gd name="T64" fmla="*/ 5 w 60"/>
                  <a:gd name="T65" fmla="*/ 35 h 45"/>
                  <a:gd name="T66" fmla="*/ 7 w 60"/>
                  <a:gd name="T67" fmla="*/ 43 h 45"/>
                  <a:gd name="T68" fmla="*/ 11 w 60"/>
                  <a:gd name="T69" fmla="*/ 42 h 45"/>
                  <a:gd name="T70" fmla="*/ 19 w 60"/>
                  <a:gd name="T71" fmla="*/ 40 h 45"/>
                  <a:gd name="T72" fmla="*/ 25 w 60"/>
                  <a:gd name="T73" fmla="*/ 39 h 45"/>
                  <a:gd name="T74" fmla="*/ 33 w 60"/>
                  <a:gd name="T75" fmla="*/ 40 h 45"/>
                  <a:gd name="T76" fmla="*/ 35 w 60"/>
                  <a:gd name="T77" fmla="*/ 39 h 45"/>
                  <a:gd name="T78" fmla="*/ 46 w 60"/>
                  <a:gd name="T79" fmla="*/ 43 h 45"/>
                  <a:gd name="T80" fmla="*/ 53 w 60"/>
                  <a:gd name="T81" fmla="*/ 43 h 45"/>
                  <a:gd name="T82" fmla="*/ 56 w 60"/>
                  <a:gd name="T83" fmla="*/ 43 h 45"/>
                  <a:gd name="T84" fmla="*/ 58 w 60"/>
                  <a:gd name="T85" fmla="*/ 44 h 45"/>
                  <a:gd name="T86" fmla="*/ 60 w 60"/>
                  <a:gd name="T87" fmla="*/ 44 h 45"/>
                  <a:gd name="T88" fmla="*/ 57 w 60"/>
                  <a:gd name="T89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" h="45">
                    <a:moveTo>
                      <a:pt x="57" y="41"/>
                    </a:moveTo>
                    <a:cubicBezTo>
                      <a:pt x="57" y="40"/>
                      <a:pt x="57" y="40"/>
                      <a:pt x="57" y="40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10"/>
                      <a:pt x="4" y="15"/>
                      <a:pt x="0" y="18"/>
                    </a:cubicBezTo>
                    <a:cubicBezTo>
                      <a:pt x="0" y="18"/>
                      <a:pt x="0" y="20"/>
                      <a:pt x="0" y="20"/>
                    </a:cubicBezTo>
                    <a:cubicBezTo>
                      <a:pt x="1" y="23"/>
                      <a:pt x="2" y="24"/>
                      <a:pt x="4" y="26"/>
                    </a:cubicBezTo>
                    <a:cubicBezTo>
                      <a:pt x="5" y="28"/>
                      <a:pt x="6" y="29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8"/>
                      <a:pt x="5" y="40"/>
                      <a:pt x="6" y="43"/>
                    </a:cubicBezTo>
                    <a:cubicBezTo>
                      <a:pt x="6" y="43"/>
                      <a:pt x="6" y="43"/>
                      <a:pt x="7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43"/>
                      <a:pt x="60" y="43"/>
                      <a:pt x="60" y="43"/>
                    </a:cubicBezTo>
                    <a:lnTo>
                      <a:pt x="57" y="4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Freeform 563"/>
              <p:cNvSpPr>
                <a:spLocks/>
              </p:cNvSpPr>
              <p:nvPr/>
            </p:nvSpPr>
            <p:spPr bwMode="auto">
              <a:xfrm>
                <a:off x="3273" y="2586"/>
                <a:ext cx="123" cy="93"/>
              </a:xfrm>
              <a:custGeom>
                <a:avLst/>
                <a:gdLst>
                  <a:gd name="T0" fmla="*/ 57 w 60"/>
                  <a:gd name="T1" fmla="*/ 40 h 45"/>
                  <a:gd name="T2" fmla="*/ 58 w 60"/>
                  <a:gd name="T3" fmla="*/ 38 h 45"/>
                  <a:gd name="T4" fmla="*/ 55 w 60"/>
                  <a:gd name="T5" fmla="*/ 34 h 45"/>
                  <a:gd name="T6" fmla="*/ 53 w 60"/>
                  <a:gd name="T7" fmla="*/ 33 h 45"/>
                  <a:gd name="T8" fmla="*/ 50 w 60"/>
                  <a:gd name="T9" fmla="*/ 28 h 45"/>
                  <a:gd name="T10" fmla="*/ 50 w 60"/>
                  <a:gd name="T11" fmla="*/ 23 h 45"/>
                  <a:gd name="T12" fmla="*/ 49 w 60"/>
                  <a:gd name="T13" fmla="*/ 20 h 45"/>
                  <a:gd name="T14" fmla="*/ 48 w 60"/>
                  <a:gd name="T15" fmla="*/ 18 h 45"/>
                  <a:gd name="T16" fmla="*/ 43 w 60"/>
                  <a:gd name="T17" fmla="*/ 16 h 45"/>
                  <a:gd name="T18" fmla="*/ 41 w 60"/>
                  <a:gd name="T19" fmla="*/ 13 h 45"/>
                  <a:gd name="T20" fmla="*/ 39 w 60"/>
                  <a:gd name="T21" fmla="*/ 9 h 45"/>
                  <a:gd name="T22" fmla="*/ 37 w 60"/>
                  <a:gd name="T23" fmla="*/ 6 h 45"/>
                  <a:gd name="T24" fmla="*/ 34 w 60"/>
                  <a:gd name="T25" fmla="*/ 7 h 45"/>
                  <a:gd name="T26" fmla="*/ 33 w 60"/>
                  <a:gd name="T27" fmla="*/ 5 h 45"/>
                  <a:gd name="T28" fmla="*/ 24 w 60"/>
                  <a:gd name="T29" fmla="*/ 0 h 45"/>
                  <a:gd name="T30" fmla="*/ 17 w 60"/>
                  <a:gd name="T31" fmla="*/ 3 h 45"/>
                  <a:gd name="T32" fmla="*/ 10 w 60"/>
                  <a:gd name="T33" fmla="*/ 5 h 45"/>
                  <a:gd name="T34" fmla="*/ 7 w 60"/>
                  <a:gd name="T35" fmla="*/ 6 h 45"/>
                  <a:gd name="T36" fmla="*/ 0 w 60"/>
                  <a:gd name="T37" fmla="*/ 20 h 45"/>
                  <a:gd name="T38" fmla="*/ 5 w 60"/>
                  <a:gd name="T39" fmla="*/ 31 h 45"/>
                  <a:gd name="T40" fmla="*/ 10 w 60"/>
                  <a:gd name="T41" fmla="*/ 31 h 45"/>
                  <a:gd name="T42" fmla="*/ 13 w 60"/>
                  <a:gd name="T43" fmla="*/ 30 h 45"/>
                  <a:gd name="T44" fmla="*/ 19 w 60"/>
                  <a:gd name="T45" fmla="*/ 27 h 45"/>
                  <a:gd name="T46" fmla="*/ 23 w 60"/>
                  <a:gd name="T47" fmla="*/ 28 h 45"/>
                  <a:gd name="T48" fmla="*/ 28 w 60"/>
                  <a:gd name="T49" fmla="*/ 29 h 45"/>
                  <a:gd name="T50" fmla="*/ 33 w 60"/>
                  <a:gd name="T51" fmla="*/ 32 h 45"/>
                  <a:gd name="T52" fmla="*/ 33 w 60"/>
                  <a:gd name="T53" fmla="*/ 34 h 45"/>
                  <a:gd name="T54" fmla="*/ 25 w 60"/>
                  <a:gd name="T55" fmla="*/ 32 h 45"/>
                  <a:gd name="T56" fmla="*/ 21 w 60"/>
                  <a:gd name="T57" fmla="*/ 30 h 45"/>
                  <a:gd name="T58" fmla="*/ 18 w 60"/>
                  <a:gd name="T59" fmla="*/ 32 h 45"/>
                  <a:gd name="T60" fmla="*/ 15 w 60"/>
                  <a:gd name="T61" fmla="*/ 33 h 45"/>
                  <a:gd name="T62" fmla="*/ 12 w 60"/>
                  <a:gd name="T63" fmla="*/ 35 h 45"/>
                  <a:gd name="T64" fmla="*/ 5 w 60"/>
                  <a:gd name="T65" fmla="*/ 35 h 45"/>
                  <a:gd name="T66" fmla="*/ 7 w 60"/>
                  <a:gd name="T67" fmla="*/ 43 h 45"/>
                  <a:gd name="T68" fmla="*/ 11 w 60"/>
                  <a:gd name="T69" fmla="*/ 42 h 45"/>
                  <a:gd name="T70" fmla="*/ 19 w 60"/>
                  <a:gd name="T71" fmla="*/ 40 h 45"/>
                  <a:gd name="T72" fmla="*/ 25 w 60"/>
                  <a:gd name="T73" fmla="*/ 39 h 45"/>
                  <a:gd name="T74" fmla="*/ 33 w 60"/>
                  <a:gd name="T75" fmla="*/ 40 h 45"/>
                  <a:gd name="T76" fmla="*/ 35 w 60"/>
                  <a:gd name="T77" fmla="*/ 39 h 45"/>
                  <a:gd name="T78" fmla="*/ 46 w 60"/>
                  <a:gd name="T79" fmla="*/ 43 h 45"/>
                  <a:gd name="T80" fmla="*/ 53 w 60"/>
                  <a:gd name="T81" fmla="*/ 43 h 45"/>
                  <a:gd name="T82" fmla="*/ 56 w 60"/>
                  <a:gd name="T83" fmla="*/ 43 h 45"/>
                  <a:gd name="T84" fmla="*/ 58 w 60"/>
                  <a:gd name="T85" fmla="*/ 44 h 45"/>
                  <a:gd name="T86" fmla="*/ 60 w 60"/>
                  <a:gd name="T87" fmla="*/ 44 h 45"/>
                  <a:gd name="T88" fmla="*/ 57 w 60"/>
                  <a:gd name="T89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" h="45">
                    <a:moveTo>
                      <a:pt x="57" y="41"/>
                    </a:moveTo>
                    <a:cubicBezTo>
                      <a:pt x="57" y="40"/>
                      <a:pt x="57" y="40"/>
                      <a:pt x="57" y="40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10"/>
                      <a:pt x="4" y="15"/>
                      <a:pt x="0" y="18"/>
                    </a:cubicBezTo>
                    <a:cubicBezTo>
                      <a:pt x="0" y="18"/>
                      <a:pt x="0" y="20"/>
                      <a:pt x="0" y="20"/>
                    </a:cubicBezTo>
                    <a:cubicBezTo>
                      <a:pt x="1" y="23"/>
                      <a:pt x="2" y="24"/>
                      <a:pt x="4" y="26"/>
                    </a:cubicBezTo>
                    <a:cubicBezTo>
                      <a:pt x="5" y="28"/>
                      <a:pt x="6" y="29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8"/>
                      <a:pt x="5" y="40"/>
                      <a:pt x="6" y="43"/>
                    </a:cubicBezTo>
                    <a:cubicBezTo>
                      <a:pt x="6" y="43"/>
                      <a:pt x="6" y="43"/>
                      <a:pt x="7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43"/>
                      <a:pt x="60" y="43"/>
                      <a:pt x="60" y="43"/>
                    </a:cubicBezTo>
                    <a:lnTo>
                      <a:pt x="57" y="4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Freeform 564"/>
              <p:cNvSpPr>
                <a:spLocks/>
              </p:cNvSpPr>
              <p:nvPr/>
            </p:nvSpPr>
            <p:spPr bwMode="auto">
              <a:xfrm>
                <a:off x="3778" y="2249"/>
                <a:ext cx="301" cy="294"/>
              </a:xfrm>
              <a:custGeom>
                <a:avLst/>
                <a:gdLst>
                  <a:gd name="T0" fmla="*/ 146 w 147"/>
                  <a:gd name="T1" fmla="*/ 121 h 143"/>
                  <a:gd name="T2" fmla="*/ 146 w 147"/>
                  <a:gd name="T3" fmla="*/ 114 h 143"/>
                  <a:gd name="T4" fmla="*/ 141 w 147"/>
                  <a:gd name="T5" fmla="*/ 32 h 143"/>
                  <a:gd name="T6" fmla="*/ 143 w 147"/>
                  <a:gd name="T7" fmla="*/ 23 h 143"/>
                  <a:gd name="T8" fmla="*/ 144 w 147"/>
                  <a:gd name="T9" fmla="*/ 13 h 143"/>
                  <a:gd name="T10" fmla="*/ 133 w 147"/>
                  <a:gd name="T11" fmla="*/ 10 h 143"/>
                  <a:gd name="T12" fmla="*/ 120 w 147"/>
                  <a:gd name="T13" fmla="*/ 3 h 143"/>
                  <a:gd name="T14" fmla="*/ 95 w 147"/>
                  <a:gd name="T15" fmla="*/ 17 h 143"/>
                  <a:gd name="T16" fmla="*/ 95 w 147"/>
                  <a:gd name="T17" fmla="*/ 26 h 143"/>
                  <a:gd name="T18" fmla="*/ 85 w 147"/>
                  <a:gd name="T19" fmla="*/ 30 h 143"/>
                  <a:gd name="T20" fmla="*/ 75 w 147"/>
                  <a:gd name="T21" fmla="*/ 23 h 143"/>
                  <a:gd name="T22" fmla="*/ 55 w 147"/>
                  <a:gd name="T23" fmla="*/ 15 h 143"/>
                  <a:gd name="T24" fmla="*/ 49 w 147"/>
                  <a:gd name="T25" fmla="*/ 6 h 143"/>
                  <a:gd name="T26" fmla="*/ 18 w 147"/>
                  <a:gd name="T27" fmla="*/ 0 h 143"/>
                  <a:gd name="T28" fmla="*/ 18 w 147"/>
                  <a:gd name="T29" fmla="*/ 6 h 143"/>
                  <a:gd name="T30" fmla="*/ 12 w 147"/>
                  <a:gd name="T31" fmla="*/ 12 h 143"/>
                  <a:gd name="T32" fmla="*/ 9 w 147"/>
                  <a:gd name="T33" fmla="*/ 16 h 143"/>
                  <a:gd name="T34" fmla="*/ 6 w 147"/>
                  <a:gd name="T35" fmla="*/ 21 h 143"/>
                  <a:gd name="T36" fmla="*/ 2 w 147"/>
                  <a:gd name="T37" fmla="*/ 30 h 143"/>
                  <a:gd name="T38" fmla="*/ 1 w 147"/>
                  <a:gd name="T39" fmla="*/ 35 h 143"/>
                  <a:gd name="T40" fmla="*/ 3 w 147"/>
                  <a:gd name="T41" fmla="*/ 43 h 143"/>
                  <a:gd name="T42" fmla="*/ 5 w 147"/>
                  <a:gd name="T43" fmla="*/ 55 h 143"/>
                  <a:gd name="T44" fmla="*/ 4 w 147"/>
                  <a:gd name="T45" fmla="*/ 64 h 143"/>
                  <a:gd name="T46" fmla="*/ 1 w 147"/>
                  <a:gd name="T47" fmla="*/ 69 h 143"/>
                  <a:gd name="T48" fmla="*/ 4 w 147"/>
                  <a:gd name="T49" fmla="*/ 76 h 143"/>
                  <a:gd name="T50" fmla="*/ 7 w 147"/>
                  <a:gd name="T51" fmla="*/ 83 h 143"/>
                  <a:gd name="T52" fmla="*/ 12 w 147"/>
                  <a:gd name="T53" fmla="*/ 90 h 143"/>
                  <a:gd name="T54" fmla="*/ 19 w 147"/>
                  <a:gd name="T55" fmla="*/ 92 h 143"/>
                  <a:gd name="T56" fmla="*/ 40 w 147"/>
                  <a:gd name="T57" fmla="*/ 104 h 143"/>
                  <a:gd name="T58" fmla="*/ 52 w 147"/>
                  <a:gd name="T59" fmla="*/ 103 h 143"/>
                  <a:gd name="T60" fmla="*/ 62 w 147"/>
                  <a:gd name="T61" fmla="*/ 98 h 143"/>
                  <a:gd name="T62" fmla="*/ 138 w 147"/>
                  <a:gd name="T63" fmla="*/ 143 h 143"/>
                  <a:gd name="T64" fmla="*/ 147 w 147"/>
                  <a:gd name="T65" fmla="*/ 13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7" h="143">
                    <a:moveTo>
                      <a:pt x="146" y="114"/>
                    </a:move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14"/>
                      <a:pt x="146" y="114"/>
                      <a:pt x="146" y="114"/>
                    </a:cubicBezTo>
                    <a:cubicBezTo>
                      <a:pt x="143" y="38"/>
                      <a:pt x="143" y="38"/>
                      <a:pt x="143" y="38"/>
                    </a:cubicBezTo>
                    <a:cubicBezTo>
                      <a:pt x="141" y="32"/>
                      <a:pt x="141" y="32"/>
                      <a:pt x="141" y="32"/>
                    </a:cubicBezTo>
                    <a:cubicBezTo>
                      <a:pt x="142" y="29"/>
                      <a:pt x="142" y="29"/>
                      <a:pt x="142" y="29"/>
                    </a:cubicBezTo>
                    <a:cubicBezTo>
                      <a:pt x="143" y="23"/>
                      <a:pt x="143" y="23"/>
                      <a:pt x="143" y="2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4" y="13"/>
                      <a:pt x="144" y="13"/>
                      <a:pt x="144" y="13"/>
                    </a:cubicBezTo>
                    <a:cubicBezTo>
                      <a:pt x="144" y="13"/>
                      <a:pt x="144" y="13"/>
                      <a:pt x="144" y="13"/>
                    </a:cubicBezTo>
                    <a:cubicBezTo>
                      <a:pt x="141" y="11"/>
                      <a:pt x="137" y="10"/>
                      <a:pt x="133" y="10"/>
                    </a:cubicBezTo>
                    <a:cubicBezTo>
                      <a:pt x="129" y="9"/>
                      <a:pt x="126" y="7"/>
                      <a:pt x="123" y="5"/>
                    </a:cubicBezTo>
                    <a:cubicBezTo>
                      <a:pt x="123" y="4"/>
                      <a:pt x="121" y="3"/>
                      <a:pt x="120" y="3"/>
                    </a:cubicBezTo>
                    <a:cubicBezTo>
                      <a:pt x="113" y="2"/>
                      <a:pt x="107" y="2"/>
                      <a:pt x="101" y="5"/>
                    </a:cubicBezTo>
                    <a:cubicBezTo>
                      <a:pt x="97" y="7"/>
                      <a:pt x="93" y="12"/>
                      <a:pt x="95" y="17"/>
                    </a:cubicBezTo>
                    <a:cubicBezTo>
                      <a:pt x="95" y="19"/>
                      <a:pt x="96" y="20"/>
                      <a:pt x="96" y="22"/>
                    </a:cubicBezTo>
                    <a:cubicBezTo>
                      <a:pt x="96" y="23"/>
                      <a:pt x="96" y="25"/>
                      <a:pt x="95" y="26"/>
                    </a:cubicBezTo>
                    <a:cubicBezTo>
                      <a:pt x="94" y="27"/>
                      <a:pt x="93" y="27"/>
                      <a:pt x="93" y="28"/>
                    </a:cubicBezTo>
                    <a:cubicBezTo>
                      <a:pt x="91" y="30"/>
                      <a:pt x="88" y="30"/>
                      <a:pt x="85" y="30"/>
                    </a:cubicBezTo>
                    <a:cubicBezTo>
                      <a:pt x="84" y="28"/>
                      <a:pt x="83" y="27"/>
                      <a:pt x="81" y="27"/>
                    </a:cubicBezTo>
                    <a:cubicBezTo>
                      <a:pt x="80" y="25"/>
                      <a:pt x="78" y="24"/>
                      <a:pt x="75" y="23"/>
                    </a:cubicBezTo>
                    <a:cubicBezTo>
                      <a:pt x="71" y="20"/>
                      <a:pt x="66" y="19"/>
                      <a:pt x="60" y="19"/>
                    </a:cubicBezTo>
                    <a:cubicBezTo>
                      <a:pt x="58" y="19"/>
                      <a:pt x="56" y="17"/>
                      <a:pt x="55" y="15"/>
                    </a:cubicBezTo>
                    <a:cubicBezTo>
                      <a:pt x="55" y="14"/>
                      <a:pt x="54" y="12"/>
                      <a:pt x="53" y="11"/>
                    </a:cubicBezTo>
                    <a:cubicBezTo>
                      <a:pt x="53" y="8"/>
                      <a:pt x="51" y="7"/>
                      <a:pt x="49" y="6"/>
                    </a:cubicBezTo>
                    <a:cubicBezTo>
                      <a:pt x="42" y="4"/>
                      <a:pt x="36" y="2"/>
                      <a:pt x="29" y="2"/>
                    </a:cubicBezTo>
                    <a:cubicBezTo>
                      <a:pt x="25" y="3"/>
                      <a:pt x="21" y="1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2" y="90"/>
                      <a:pt x="12" y="90"/>
                      <a:pt x="12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138" y="137"/>
                      <a:pt x="138" y="137"/>
                      <a:pt x="138" y="137"/>
                    </a:cubicBezTo>
                    <a:cubicBezTo>
                      <a:pt x="138" y="143"/>
                      <a:pt x="138" y="143"/>
                      <a:pt x="138" y="143"/>
                    </a:cubicBezTo>
                    <a:cubicBezTo>
                      <a:pt x="138" y="134"/>
                      <a:pt x="138" y="134"/>
                      <a:pt x="138" y="134"/>
                    </a:cubicBezTo>
                    <a:cubicBezTo>
                      <a:pt x="147" y="132"/>
                      <a:pt x="147" y="132"/>
                      <a:pt x="147" y="132"/>
                    </a:cubicBezTo>
                    <a:lnTo>
                      <a:pt x="146" y="114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Freeform 565"/>
              <p:cNvSpPr>
                <a:spLocks/>
              </p:cNvSpPr>
              <p:nvPr/>
            </p:nvSpPr>
            <p:spPr bwMode="auto">
              <a:xfrm>
                <a:off x="3778" y="2249"/>
                <a:ext cx="301" cy="294"/>
              </a:xfrm>
              <a:custGeom>
                <a:avLst/>
                <a:gdLst>
                  <a:gd name="T0" fmla="*/ 146 w 147"/>
                  <a:gd name="T1" fmla="*/ 121 h 143"/>
                  <a:gd name="T2" fmla="*/ 146 w 147"/>
                  <a:gd name="T3" fmla="*/ 114 h 143"/>
                  <a:gd name="T4" fmla="*/ 141 w 147"/>
                  <a:gd name="T5" fmla="*/ 32 h 143"/>
                  <a:gd name="T6" fmla="*/ 143 w 147"/>
                  <a:gd name="T7" fmla="*/ 23 h 143"/>
                  <a:gd name="T8" fmla="*/ 144 w 147"/>
                  <a:gd name="T9" fmla="*/ 13 h 143"/>
                  <a:gd name="T10" fmla="*/ 133 w 147"/>
                  <a:gd name="T11" fmla="*/ 10 h 143"/>
                  <a:gd name="T12" fmla="*/ 120 w 147"/>
                  <a:gd name="T13" fmla="*/ 3 h 143"/>
                  <a:gd name="T14" fmla="*/ 95 w 147"/>
                  <a:gd name="T15" fmla="*/ 17 h 143"/>
                  <a:gd name="T16" fmla="*/ 95 w 147"/>
                  <a:gd name="T17" fmla="*/ 26 h 143"/>
                  <a:gd name="T18" fmla="*/ 85 w 147"/>
                  <a:gd name="T19" fmla="*/ 30 h 143"/>
                  <a:gd name="T20" fmla="*/ 75 w 147"/>
                  <a:gd name="T21" fmla="*/ 23 h 143"/>
                  <a:gd name="T22" fmla="*/ 55 w 147"/>
                  <a:gd name="T23" fmla="*/ 15 h 143"/>
                  <a:gd name="T24" fmla="*/ 49 w 147"/>
                  <a:gd name="T25" fmla="*/ 6 h 143"/>
                  <a:gd name="T26" fmla="*/ 18 w 147"/>
                  <a:gd name="T27" fmla="*/ 0 h 143"/>
                  <a:gd name="T28" fmla="*/ 18 w 147"/>
                  <a:gd name="T29" fmla="*/ 6 h 143"/>
                  <a:gd name="T30" fmla="*/ 12 w 147"/>
                  <a:gd name="T31" fmla="*/ 12 h 143"/>
                  <a:gd name="T32" fmla="*/ 9 w 147"/>
                  <a:gd name="T33" fmla="*/ 16 h 143"/>
                  <a:gd name="T34" fmla="*/ 6 w 147"/>
                  <a:gd name="T35" fmla="*/ 21 h 143"/>
                  <a:gd name="T36" fmla="*/ 2 w 147"/>
                  <a:gd name="T37" fmla="*/ 30 h 143"/>
                  <a:gd name="T38" fmla="*/ 1 w 147"/>
                  <a:gd name="T39" fmla="*/ 35 h 143"/>
                  <a:gd name="T40" fmla="*/ 3 w 147"/>
                  <a:gd name="T41" fmla="*/ 43 h 143"/>
                  <a:gd name="T42" fmla="*/ 5 w 147"/>
                  <a:gd name="T43" fmla="*/ 55 h 143"/>
                  <a:gd name="T44" fmla="*/ 4 w 147"/>
                  <a:gd name="T45" fmla="*/ 64 h 143"/>
                  <a:gd name="T46" fmla="*/ 1 w 147"/>
                  <a:gd name="T47" fmla="*/ 69 h 143"/>
                  <a:gd name="T48" fmla="*/ 4 w 147"/>
                  <a:gd name="T49" fmla="*/ 76 h 143"/>
                  <a:gd name="T50" fmla="*/ 7 w 147"/>
                  <a:gd name="T51" fmla="*/ 83 h 143"/>
                  <a:gd name="T52" fmla="*/ 12 w 147"/>
                  <a:gd name="T53" fmla="*/ 90 h 143"/>
                  <a:gd name="T54" fmla="*/ 19 w 147"/>
                  <a:gd name="T55" fmla="*/ 92 h 143"/>
                  <a:gd name="T56" fmla="*/ 40 w 147"/>
                  <a:gd name="T57" fmla="*/ 104 h 143"/>
                  <a:gd name="T58" fmla="*/ 52 w 147"/>
                  <a:gd name="T59" fmla="*/ 103 h 143"/>
                  <a:gd name="T60" fmla="*/ 62 w 147"/>
                  <a:gd name="T61" fmla="*/ 98 h 143"/>
                  <a:gd name="T62" fmla="*/ 138 w 147"/>
                  <a:gd name="T63" fmla="*/ 143 h 143"/>
                  <a:gd name="T64" fmla="*/ 147 w 147"/>
                  <a:gd name="T65" fmla="*/ 13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7" h="143">
                    <a:moveTo>
                      <a:pt x="146" y="114"/>
                    </a:move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14"/>
                      <a:pt x="146" y="114"/>
                      <a:pt x="146" y="114"/>
                    </a:cubicBezTo>
                    <a:cubicBezTo>
                      <a:pt x="143" y="38"/>
                      <a:pt x="143" y="38"/>
                      <a:pt x="143" y="38"/>
                    </a:cubicBezTo>
                    <a:cubicBezTo>
                      <a:pt x="141" y="32"/>
                      <a:pt x="141" y="32"/>
                      <a:pt x="141" y="32"/>
                    </a:cubicBezTo>
                    <a:cubicBezTo>
                      <a:pt x="142" y="29"/>
                      <a:pt x="142" y="29"/>
                      <a:pt x="142" y="29"/>
                    </a:cubicBezTo>
                    <a:cubicBezTo>
                      <a:pt x="143" y="23"/>
                      <a:pt x="143" y="23"/>
                      <a:pt x="143" y="2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4" y="13"/>
                      <a:pt x="144" y="13"/>
                      <a:pt x="144" y="13"/>
                    </a:cubicBezTo>
                    <a:cubicBezTo>
                      <a:pt x="144" y="13"/>
                      <a:pt x="144" y="13"/>
                      <a:pt x="144" y="13"/>
                    </a:cubicBezTo>
                    <a:cubicBezTo>
                      <a:pt x="141" y="11"/>
                      <a:pt x="137" y="10"/>
                      <a:pt x="133" y="10"/>
                    </a:cubicBezTo>
                    <a:cubicBezTo>
                      <a:pt x="129" y="9"/>
                      <a:pt x="126" y="7"/>
                      <a:pt x="123" y="5"/>
                    </a:cubicBezTo>
                    <a:cubicBezTo>
                      <a:pt x="123" y="4"/>
                      <a:pt x="121" y="3"/>
                      <a:pt x="120" y="3"/>
                    </a:cubicBezTo>
                    <a:cubicBezTo>
                      <a:pt x="113" y="2"/>
                      <a:pt x="107" y="2"/>
                      <a:pt x="101" y="5"/>
                    </a:cubicBezTo>
                    <a:cubicBezTo>
                      <a:pt x="97" y="7"/>
                      <a:pt x="93" y="12"/>
                      <a:pt x="95" y="17"/>
                    </a:cubicBezTo>
                    <a:cubicBezTo>
                      <a:pt x="95" y="19"/>
                      <a:pt x="96" y="20"/>
                      <a:pt x="96" y="22"/>
                    </a:cubicBezTo>
                    <a:cubicBezTo>
                      <a:pt x="96" y="23"/>
                      <a:pt x="96" y="25"/>
                      <a:pt x="95" y="26"/>
                    </a:cubicBezTo>
                    <a:cubicBezTo>
                      <a:pt x="94" y="27"/>
                      <a:pt x="93" y="27"/>
                      <a:pt x="93" y="28"/>
                    </a:cubicBezTo>
                    <a:cubicBezTo>
                      <a:pt x="91" y="30"/>
                      <a:pt x="88" y="30"/>
                      <a:pt x="85" y="30"/>
                    </a:cubicBezTo>
                    <a:cubicBezTo>
                      <a:pt x="84" y="28"/>
                      <a:pt x="83" y="27"/>
                      <a:pt x="81" y="27"/>
                    </a:cubicBezTo>
                    <a:cubicBezTo>
                      <a:pt x="80" y="25"/>
                      <a:pt x="78" y="24"/>
                      <a:pt x="75" y="23"/>
                    </a:cubicBezTo>
                    <a:cubicBezTo>
                      <a:pt x="71" y="20"/>
                      <a:pt x="66" y="19"/>
                      <a:pt x="60" y="19"/>
                    </a:cubicBezTo>
                    <a:cubicBezTo>
                      <a:pt x="58" y="19"/>
                      <a:pt x="56" y="17"/>
                      <a:pt x="55" y="15"/>
                    </a:cubicBezTo>
                    <a:cubicBezTo>
                      <a:pt x="55" y="14"/>
                      <a:pt x="54" y="12"/>
                      <a:pt x="53" y="11"/>
                    </a:cubicBezTo>
                    <a:cubicBezTo>
                      <a:pt x="53" y="8"/>
                      <a:pt x="51" y="7"/>
                      <a:pt x="49" y="6"/>
                    </a:cubicBezTo>
                    <a:cubicBezTo>
                      <a:pt x="42" y="4"/>
                      <a:pt x="36" y="2"/>
                      <a:pt x="29" y="2"/>
                    </a:cubicBezTo>
                    <a:cubicBezTo>
                      <a:pt x="25" y="3"/>
                      <a:pt x="21" y="1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2" y="90"/>
                      <a:pt x="12" y="90"/>
                      <a:pt x="12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138" y="137"/>
                      <a:pt x="138" y="137"/>
                      <a:pt x="138" y="137"/>
                    </a:cubicBezTo>
                    <a:cubicBezTo>
                      <a:pt x="138" y="143"/>
                      <a:pt x="138" y="143"/>
                      <a:pt x="138" y="143"/>
                    </a:cubicBezTo>
                    <a:cubicBezTo>
                      <a:pt x="138" y="134"/>
                      <a:pt x="138" y="134"/>
                      <a:pt x="138" y="134"/>
                    </a:cubicBezTo>
                    <a:cubicBezTo>
                      <a:pt x="147" y="132"/>
                      <a:pt x="147" y="132"/>
                      <a:pt x="147" y="132"/>
                    </a:cubicBezTo>
                    <a:lnTo>
                      <a:pt x="146" y="11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Freeform 566"/>
              <p:cNvSpPr>
                <a:spLocks/>
              </p:cNvSpPr>
              <p:nvPr/>
            </p:nvSpPr>
            <p:spPr bwMode="auto">
              <a:xfrm>
                <a:off x="3505" y="2619"/>
                <a:ext cx="145" cy="107"/>
              </a:xfrm>
              <a:custGeom>
                <a:avLst/>
                <a:gdLst>
                  <a:gd name="T0" fmla="*/ 0 w 71"/>
                  <a:gd name="T1" fmla="*/ 43 h 52"/>
                  <a:gd name="T2" fmla="*/ 7 w 71"/>
                  <a:gd name="T3" fmla="*/ 47 h 52"/>
                  <a:gd name="T4" fmla="*/ 10 w 71"/>
                  <a:gd name="T5" fmla="*/ 48 h 52"/>
                  <a:gd name="T6" fmla="*/ 14 w 71"/>
                  <a:gd name="T7" fmla="*/ 50 h 52"/>
                  <a:gd name="T8" fmla="*/ 19 w 71"/>
                  <a:gd name="T9" fmla="*/ 52 h 52"/>
                  <a:gd name="T10" fmla="*/ 22 w 71"/>
                  <a:gd name="T11" fmla="*/ 50 h 52"/>
                  <a:gd name="T12" fmla="*/ 25 w 71"/>
                  <a:gd name="T13" fmla="*/ 52 h 52"/>
                  <a:gd name="T14" fmla="*/ 23 w 71"/>
                  <a:gd name="T15" fmla="*/ 45 h 52"/>
                  <a:gd name="T16" fmla="*/ 23 w 71"/>
                  <a:gd name="T17" fmla="*/ 40 h 52"/>
                  <a:gd name="T18" fmla="*/ 33 w 71"/>
                  <a:gd name="T19" fmla="*/ 40 h 52"/>
                  <a:gd name="T20" fmla="*/ 39 w 71"/>
                  <a:gd name="T21" fmla="*/ 40 h 52"/>
                  <a:gd name="T22" fmla="*/ 44 w 71"/>
                  <a:gd name="T23" fmla="*/ 39 h 52"/>
                  <a:gd name="T24" fmla="*/ 47 w 71"/>
                  <a:gd name="T25" fmla="*/ 38 h 52"/>
                  <a:gd name="T26" fmla="*/ 48 w 71"/>
                  <a:gd name="T27" fmla="*/ 38 h 52"/>
                  <a:gd name="T28" fmla="*/ 58 w 71"/>
                  <a:gd name="T29" fmla="*/ 40 h 52"/>
                  <a:gd name="T30" fmla="*/ 60 w 71"/>
                  <a:gd name="T31" fmla="*/ 38 h 52"/>
                  <a:gd name="T32" fmla="*/ 62 w 71"/>
                  <a:gd name="T33" fmla="*/ 35 h 52"/>
                  <a:gd name="T34" fmla="*/ 65 w 71"/>
                  <a:gd name="T35" fmla="*/ 34 h 52"/>
                  <a:gd name="T36" fmla="*/ 69 w 71"/>
                  <a:gd name="T37" fmla="*/ 33 h 52"/>
                  <a:gd name="T38" fmla="*/ 71 w 71"/>
                  <a:gd name="T39" fmla="*/ 28 h 52"/>
                  <a:gd name="T40" fmla="*/ 69 w 71"/>
                  <a:gd name="T41" fmla="*/ 25 h 52"/>
                  <a:gd name="T42" fmla="*/ 70 w 71"/>
                  <a:gd name="T43" fmla="*/ 23 h 52"/>
                  <a:gd name="T44" fmla="*/ 69 w 71"/>
                  <a:gd name="T45" fmla="*/ 20 h 52"/>
                  <a:gd name="T46" fmla="*/ 64 w 71"/>
                  <a:gd name="T47" fmla="*/ 22 h 52"/>
                  <a:gd name="T48" fmla="*/ 60 w 71"/>
                  <a:gd name="T49" fmla="*/ 16 h 52"/>
                  <a:gd name="T50" fmla="*/ 51 w 71"/>
                  <a:gd name="T51" fmla="*/ 7 h 52"/>
                  <a:gd name="T52" fmla="*/ 52 w 71"/>
                  <a:gd name="T53" fmla="*/ 2 h 52"/>
                  <a:gd name="T54" fmla="*/ 50 w 71"/>
                  <a:gd name="T55" fmla="*/ 1 h 52"/>
                  <a:gd name="T56" fmla="*/ 41 w 71"/>
                  <a:gd name="T57" fmla="*/ 1 h 52"/>
                  <a:gd name="T58" fmla="*/ 35 w 71"/>
                  <a:gd name="T59" fmla="*/ 5 h 52"/>
                  <a:gd name="T60" fmla="*/ 23 w 71"/>
                  <a:gd name="T61" fmla="*/ 14 h 52"/>
                  <a:gd name="T62" fmla="*/ 14 w 71"/>
                  <a:gd name="T63" fmla="*/ 15 h 52"/>
                  <a:gd name="T64" fmla="*/ 12 w 71"/>
                  <a:gd name="T65" fmla="*/ 17 h 52"/>
                  <a:gd name="T66" fmla="*/ 10 w 71"/>
                  <a:gd name="T67" fmla="*/ 22 h 52"/>
                  <a:gd name="T68" fmla="*/ 1 w 71"/>
                  <a:gd name="T69" fmla="*/ 33 h 52"/>
                  <a:gd name="T70" fmla="*/ 2 w 71"/>
                  <a:gd name="T71" fmla="*/ 38 h 52"/>
                  <a:gd name="T72" fmla="*/ 0 w 71"/>
                  <a:gd name="T73" fmla="*/ 39 h 52"/>
                  <a:gd name="T74" fmla="*/ 0 w 71"/>
                  <a:gd name="T75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52"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5" y="51"/>
                      <a:pt x="25" y="52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68" y="32"/>
                      <a:pt x="68" y="32"/>
                      <a:pt x="68" y="32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Freeform 567"/>
              <p:cNvSpPr>
                <a:spLocks/>
              </p:cNvSpPr>
              <p:nvPr/>
            </p:nvSpPr>
            <p:spPr bwMode="auto">
              <a:xfrm>
                <a:off x="3505" y="2619"/>
                <a:ext cx="145" cy="107"/>
              </a:xfrm>
              <a:custGeom>
                <a:avLst/>
                <a:gdLst>
                  <a:gd name="T0" fmla="*/ 0 w 71"/>
                  <a:gd name="T1" fmla="*/ 43 h 52"/>
                  <a:gd name="T2" fmla="*/ 7 w 71"/>
                  <a:gd name="T3" fmla="*/ 47 h 52"/>
                  <a:gd name="T4" fmla="*/ 10 w 71"/>
                  <a:gd name="T5" fmla="*/ 48 h 52"/>
                  <a:gd name="T6" fmla="*/ 14 w 71"/>
                  <a:gd name="T7" fmla="*/ 50 h 52"/>
                  <a:gd name="T8" fmla="*/ 19 w 71"/>
                  <a:gd name="T9" fmla="*/ 52 h 52"/>
                  <a:gd name="T10" fmla="*/ 22 w 71"/>
                  <a:gd name="T11" fmla="*/ 50 h 52"/>
                  <a:gd name="T12" fmla="*/ 25 w 71"/>
                  <a:gd name="T13" fmla="*/ 52 h 52"/>
                  <a:gd name="T14" fmla="*/ 23 w 71"/>
                  <a:gd name="T15" fmla="*/ 45 h 52"/>
                  <a:gd name="T16" fmla="*/ 23 w 71"/>
                  <a:gd name="T17" fmla="*/ 40 h 52"/>
                  <a:gd name="T18" fmla="*/ 33 w 71"/>
                  <a:gd name="T19" fmla="*/ 40 h 52"/>
                  <a:gd name="T20" fmla="*/ 39 w 71"/>
                  <a:gd name="T21" fmla="*/ 40 h 52"/>
                  <a:gd name="T22" fmla="*/ 44 w 71"/>
                  <a:gd name="T23" fmla="*/ 39 h 52"/>
                  <a:gd name="T24" fmla="*/ 47 w 71"/>
                  <a:gd name="T25" fmla="*/ 38 h 52"/>
                  <a:gd name="T26" fmla="*/ 48 w 71"/>
                  <a:gd name="T27" fmla="*/ 38 h 52"/>
                  <a:gd name="T28" fmla="*/ 58 w 71"/>
                  <a:gd name="T29" fmla="*/ 40 h 52"/>
                  <a:gd name="T30" fmla="*/ 60 w 71"/>
                  <a:gd name="T31" fmla="*/ 38 h 52"/>
                  <a:gd name="T32" fmla="*/ 62 w 71"/>
                  <a:gd name="T33" fmla="*/ 35 h 52"/>
                  <a:gd name="T34" fmla="*/ 65 w 71"/>
                  <a:gd name="T35" fmla="*/ 34 h 52"/>
                  <a:gd name="T36" fmla="*/ 69 w 71"/>
                  <a:gd name="T37" fmla="*/ 33 h 52"/>
                  <a:gd name="T38" fmla="*/ 71 w 71"/>
                  <a:gd name="T39" fmla="*/ 28 h 52"/>
                  <a:gd name="T40" fmla="*/ 69 w 71"/>
                  <a:gd name="T41" fmla="*/ 25 h 52"/>
                  <a:gd name="T42" fmla="*/ 70 w 71"/>
                  <a:gd name="T43" fmla="*/ 23 h 52"/>
                  <a:gd name="T44" fmla="*/ 69 w 71"/>
                  <a:gd name="T45" fmla="*/ 20 h 52"/>
                  <a:gd name="T46" fmla="*/ 64 w 71"/>
                  <a:gd name="T47" fmla="*/ 22 h 52"/>
                  <a:gd name="T48" fmla="*/ 60 w 71"/>
                  <a:gd name="T49" fmla="*/ 16 h 52"/>
                  <a:gd name="T50" fmla="*/ 51 w 71"/>
                  <a:gd name="T51" fmla="*/ 7 h 52"/>
                  <a:gd name="T52" fmla="*/ 52 w 71"/>
                  <a:gd name="T53" fmla="*/ 2 h 52"/>
                  <a:gd name="T54" fmla="*/ 50 w 71"/>
                  <a:gd name="T55" fmla="*/ 1 h 52"/>
                  <a:gd name="T56" fmla="*/ 41 w 71"/>
                  <a:gd name="T57" fmla="*/ 1 h 52"/>
                  <a:gd name="T58" fmla="*/ 35 w 71"/>
                  <a:gd name="T59" fmla="*/ 5 h 52"/>
                  <a:gd name="T60" fmla="*/ 23 w 71"/>
                  <a:gd name="T61" fmla="*/ 14 h 52"/>
                  <a:gd name="T62" fmla="*/ 14 w 71"/>
                  <a:gd name="T63" fmla="*/ 15 h 52"/>
                  <a:gd name="T64" fmla="*/ 12 w 71"/>
                  <a:gd name="T65" fmla="*/ 17 h 52"/>
                  <a:gd name="T66" fmla="*/ 10 w 71"/>
                  <a:gd name="T67" fmla="*/ 22 h 52"/>
                  <a:gd name="T68" fmla="*/ 1 w 71"/>
                  <a:gd name="T69" fmla="*/ 33 h 52"/>
                  <a:gd name="T70" fmla="*/ 2 w 71"/>
                  <a:gd name="T71" fmla="*/ 38 h 52"/>
                  <a:gd name="T72" fmla="*/ 0 w 71"/>
                  <a:gd name="T73" fmla="*/ 39 h 52"/>
                  <a:gd name="T74" fmla="*/ 0 w 71"/>
                  <a:gd name="T75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52"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5" y="51"/>
                      <a:pt x="25" y="52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68" y="32"/>
                      <a:pt x="68" y="32"/>
                      <a:pt x="68" y="32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4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Freeform 568"/>
              <p:cNvSpPr>
                <a:spLocks/>
              </p:cNvSpPr>
              <p:nvPr/>
            </p:nvSpPr>
            <p:spPr bwMode="auto">
              <a:xfrm>
                <a:off x="3607" y="2440"/>
                <a:ext cx="300" cy="247"/>
              </a:xfrm>
              <a:custGeom>
                <a:avLst/>
                <a:gdLst>
                  <a:gd name="T0" fmla="*/ 4 w 300"/>
                  <a:gd name="T1" fmla="*/ 189 h 247"/>
                  <a:gd name="T2" fmla="*/ 4 w 300"/>
                  <a:gd name="T3" fmla="*/ 199 h 247"/>
                  <a:gd name="T4" fmla="*/ 21 w 300"/>
                  <a:gd name="T5" fmla="*/ 220 h 247"/>
                  <a:gd name="T6" fmla="*/ 35 w 300"/>
                  <a:gd name="T7" fmla="*/ 222 h 247"/>
                  <a:gd name="T8" fmla="*/ 39 w 300"/>
                  <a:gd name="T9" fmla="*/ 222 h 247"/>
                  <a:gd name="T10" fmla="*/ 41 w 300"/>
                  <a:gd name="T11" fmla="*/ 228 h 247"/>
                  <a:gd name="T12" fmla="*/ 43 w 300"/>
                  <a:gd name="T13" fmla="*/ 236 h 247"/>
                  <a:gd name="T14" fmla="*/ 49 w 300"/>
                  <a:gd name="T15" fmla="*/ 232 h 247"/>
                  <a:gd name="T16" fmla="*/ 58 w 300"/>
                  <a:gd name="T17" fmla="*/ 234 h 247"/>
                  <a:gd name="T18" fmla="*/ 66 w 300"/>
                  <a:gd name="T19" fmla="*/ 243 h 247"/>
                  <a:gd name="T20" fmla="*/ 68 w 300"/>
                  <a:gd name="T21" fmla="*/ 247 h 247"/>
                  <a:gd name="T22" fmla="*/ 70 w 300"/>
                  <a:gd name="T23" fmla="*/ 243 h 247"/>
                  <a:gd name="T24" fmla="*/ 74 w 300"/>
                  <a:gd name="T25" fmla="*/ 228 h 247"/>
                  <a:gd name="T26" fmla="*/ 74 w 300"/>
                  <a:gd name="T27" fmla="*/ 224 h 247"/>
                  <a:gd name="T28" fmla="*/ 76 w 300"/>
                  <a:gd name="T29" fmla="*/ 214 h 247"/>
                  <a:gd name="T30" fmla="*/ 97 w 300"/>
                  <a:gd name="T31" fmla="*/ 210 h 247"/>
                  <a:gd name="T32" fmla="*/ 115 w 300"/>
                  <a:gd name="T33" fmla="*/ 210 h 247"/>
                  <a:gd name="T34" fmla="*/ 127 w 300"/>
                  <a:gd name="T35" fmla="*/ 222 h 247"/>
                  <a:gd name="T36" fmla="*/ 142 w 300"/>
                  <a:gd name="T37" fmla="*/ 218 h 247"/>
                  <a:gd name="T38" fmla="*/ 152 w 300"/>
                  <a:gd name="T39" fmla="*/ 220 h 247"/>
                  <a:gd name="T40" fmla="*/ 179 w 300"/>
                  <a:gd name="T41" fmla="*/ 230 h 247"/>
                  <a:gd name="T42" fmla="*/ 189 w 300"/>
                  <a:gd name="T43" fmla="*/ 218 h 247"/>
                  <a:gd name="T44" fmla="*/ 208 w 300"/>
                  <a:gd name="T45" fmla="*/ 218 h 247"/>
                  <a:gd name="T46" fmla="*/ 226 w 300"/>
                  <a:gd name="T47" fmla="*/ 222 h 247"/>
                  <a:gd name="T48" fmla="*/ 240 w 300"/>
                  <a:gd name="T49" fmla="*/ 214 h 247"/>
                  <a:gd name="T50" fmla="*/ 251 w 300"/>
                  <a:gd name="T51" fmla="*/ 210 h 247"/>
                  <a:gd name="T52" fmla="*/ 257 w 300"/>
                  <a:gd name="T53" fmla="*/ 210 h 247"/>
                  <a:gd name="T54" fmla="*/ 255 w 300"/>
                  <a:gd name="T55" fmla="*/ 210 h 247"/>
                  <a:gd name="T56" fmla="*/ 259 w 300"/>
                  <a:gd name="T57" fmla="*/ 183 h 247"/>
                  <a:gd name="T58" fmla="*/ 290 w 300"/>
                  <a:gd name="T59" fmla="*/ 121 h 247"/>
                  <a:gd name="T60" fmla="*/ 300 w 300"/>
                  <a:gd name="T61" fmla="*/ 80 h 247"/>
                  <a:gd name="T62" fmla="*/ 286 w 300"/>
                  <a:gd name="T63" fmla="*/ 56 h 247"/>
                  <a:gd name="T64" fmla="*/ 284 w 300"/>
                  <a:gd name="T65" fmla="*/ 37 h 247"/>
                  <a:gd name="T66" fmla="*/ 290 w 300"/>
                  <a:gd name="T67" fmla="*/ 13 h 247"/>
                  <a:gd name="T68" fmla="*/ 136 w 300"/>
                  <a:gd name="T69" fmla="*/ 68 h 247"/>
                  <a:gd name="T70" fmla="*/ 80 w 300"/>
                  <a:gd name="T71" fmla="*/ 99 h 247"/>
                  <a:gd name="T72" fmla="*/ 76 w 300"/>
                  <a:gd name="T73" fmla="*/ 156 h 247"/>
                  <a:gd name="T74" fmla="*/ 58 w 300"/>
                  <a:gd name="T75" fmla="*/ 175 h 247"/>
                  <a:gd name="T76" fmla="*/ 45 w 300"/>
                  <a:gd name="T77" fmla="*/ 179 h 247"/>
                  <a:gd name="T78" fmla="*/ 29 w 300"/>
                  <a:gd name="T79" fmla="*/ 181 h 247"/>
                  <a:gd name="T80" fmla="*/ 0 w 300"/>
                  <a:gd name="T81" fmla="*/ 181 h 247"/>
                  <a:gd name="T82" fmla="*/ 6 w 300"/>
                  <a:gd name="T83" fmla="*/ 18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0" h="247">
                    <a:moveTo>
                      <a:pt x="6" y="183"/>
                    </a:moveTo>
                    <a:lnTo>
                      <a:pt x="4" y="189"/>
                    </a:lnTo>
                    <a:lnTo>
                      <a:pt x="2" y="193"/>
                    </a:lnTo>
                    <a:lnTo>
                      <a:pt x="4" y="199"/>
                    </a:lnTo>
                    <a:lnTo>
                      <a:pt x="21" y="212"/>
                    </a:lnTo>
                    <a:lnTo>
                      <a:pt x="21" y="220"/>
                    </a:lnTo>
                    <a:lnTo>
                      <a:pt x="29" y="224"/>
                    </a:lnTo>
                    <a:lnTo>
                      <a:pt x="35" y="222"/>
                    </a:lnTo>
                    <a:lnTo>
                      <a:pt x="39" y="222"/>
                    </a:lnTo>
                    <a:lnTo>
                      <a:pt x="39" y="222"/>
                    </a:lnTo>
                    <a:lnTo>
                      <a:pt x="41" y="224"/>
                    </a:lnTo>
                    <a:lnTo>
                      <a:pt x="41" y="228"/>
                    </a:lnTo>
                    <a:lnTo>
                      <a:pt x="39" y="232"/>
                    </a:lnTo>
                    <a:lnTo>
                      <a:pt x="43" y="236"/>
                    </a:lnTo>
                    <a:lnTo>
                      <a:pt x="49" y="236"/>
                    </a:lnTo>
                    <a:lnTo>
                      <a:pt x="49" y="232"/>
                    </a:lnTo>
                    <a:lnTo>
                      <a:pt x="52" y="230"/>
                    </a:lnTo>
                    <a:lnTo>
                      <a:pt x="58" y="234"/>
                    </a:lnTo>
                    <a:lnTo>
                      <a:pt x="60" y="241"/>
                    </a:lnTo>
                    <a:lnTo>
                      <a:pt x="66" y="243"/>
                    </a:lnTo>
                    <a:lnTo>
                      <a:pt x="70" y="247"/>
                    </a:lnTo>
                    <a:lnTo>
                      <a:pt x="68" y="247"/>
                    </a:lnTo>
                    <a:lnTo>
                      <a:pt x="74" y="245"/>
                    </a:lnTo>
                    <a:lnTo>
                      <a:pt x="70" y="243"/>
                    </a:lnTo>
                    <a:lnTo>
                      <a:pt x="68" y="236"/>
                    </a:lnTo>
                    <a:lnTo>
                      <a:pt x="74" y="228"/>
                    </a:lnTo>
                    <a:lnTo>
                      <a:pt x="76" y="228"/>
                    </a:lnTo>
                    <a:lnTo>
                      <a:pt x="74" y="224"/>
                    </a:lnTo>
                    <a:lnTo>
                      <a:pt x="74" y="218"/>
                    </a:lnTo>
                    <a:lnTo>
                      <a:pt x="76" y="214"/>
                    </a:lnTo>
                    <a:lnTo>
                      <a:pt x="84" y="210"/>
                    </a:lnTo>
                    <a:lnTo>
                      <a:pt x="97" y="210"/>
                    </a:lnTo>
                    <a:lnTo>
                      <a:pt x="101" y="208"/>
                    </a:lnTo>
                    <a:lnTo>
                      <a:pt x="115" y="210"/>
                    </a:lnTo>
                    <a:lnTo>
                      <a:pt x="123" y="214"/>
                    </a:lnTo>
                    <a:lnTo>
                      <a:pt x="127" y="222"/>
                    </a:lnTo>
                    <a:lnTo>
                      <a:pt x="132" y="222"/>
                    </a:lnTo>
                    <a:lnTo>
                      <a:pt x="142" y="218"/>
                    </a:lnTo>
                    <a:lnTo>
                      <a:pt x="148" y="218"/>
                    </a:lnTo>
                    <a:lnTo>
                      <a:pt x="152" y="220"/>
                    </a:lnTo>
                    <a:lnTo>
                      <a:pt x="166" y="224"/>
                    </a:lnTo>
                    <a:lnTo>
                      <a:pt x="179" y="230"/>
                    </a:lnTo>
                    <a:lnTo>
                      <a:pt x="183" y="224"/>
                    </a:lnTo>
                    <a:lnTo>
                      <a:pt x="189" y="218"/>
                    </a:lnTo>
                    <a:lnTo>
                      <a:pt x="195" y="220"/>
                    </a:lnTo>
                    <a:lnTo>
                      <a:pt x="208" y="218"/>
                    </a:lnTo>
                    <a:lnTo>
                      <a:pt x="218" y="218"/>
                    </a:lnTo>
                    <a:lnTo>
                      <a:pt x="226" y="222"/>
                    </a:lnTo>
                    <a:lnTo>
                      <a:pt x="234" y="222"/>
                    </a:lnTo>
                    <a:lnTo>
                      <a:pt x="240" y="214"/>
                    </a:lnTo>
                    <a:lnTo>
                      <a:pt x="247" y="214"/>
                    </a:lnTo>
                    <a:lnTo>
                      <a:pt x="251" y="210"/>
                    </a:lnTo>
                    <a:lnTo>
                      <a:pt x="255" y="210"/>
                    </a:lnTo>
                    <a:lnTo>
                      <a:pt x="257" y="210"/>
                    </a:lnTo>
                    <a:lnTo>
                      <a:pt x="263" y="220"/>
                    </a:lnTo>
                    <a:lnTo>
                      <a:pt x="255" y="210"/>
                    </a:lnTo>
                    <a:lnTo>
                      <a:pt x="253" y="185"/>
                    </a:lnTo>
                    <a:lnTo>
                      <a:pt x="259" y="183"/>
                    </a:lnTo>
                    <a:lnTo>
                      <a:pt x="290" y="146"/>
                    </a:lnTo>
                    <a:lnTo>
                      <a:pt x="290" y="121"/>
                    </a:lnTo>
                    <a:lnTo>
                      <a:pt x="296" y="84"/>
                    </a:lnTo>
                    <a:lnTo>
                      <a:pt x="300" y="80"/>
                    </a:lnTo>
                    <a:lnTo>
                      <a:pt x="300" y="74"/>
                    </a:lnTo>
                    <a:lnTo>
                      <a:pt x="286" y="56"/>
                    </a:lnTo>
                    <a:lnTo>
                      <a:pt x="288" y="50"/>
                    </a:lnTo>
                    <a:lnTo>
                      <a:pt x="284" y="37"/>
                    </a:lnTo>
                    <a:lnTo>
                      <a:pt x="277" y="19"/>
                    </a:lnTo>
                    <a:lnTo>
                      <a:pt x="290" y="13"/>
                    </a:lnTo>
                    <a:lnTo>
                      <a:pt x="247" y="0"/>
                    </a:lnTo>
                    <a:lnTo>
                      <a:pt x="136" y="68"/>
                    </a:lnTo>
                    <a:lnTo>
                      <a:pt x="111" y="91"/>
                    </a:lnTo>
                    <a:lnTo>
                      <a:pt x="80" y="99"/>
                    </a:lnTo>
                    <a:lnTo>
                      <a:pt x="78" y="154"/>
                    </a:lnTo>
                    <a:lnTo>
                      <a:pt x="76" y="156"/>
                    </a:lnTo>
                    <a:lnTo>
                      <a:pt x="74" y="167"/>
                    </a:lnTo>
                    <a:lnTo>
                      <a:pt x="58" y="175"/>
                    </a:lnTo>
                    <a:lnTo>
                      <a:pt x="54" y="175"/>
                    </a:lnTo>
                    <a:lnTo>
                      <a:pt x="45" y="179"/>
                    </a:lnTo>
                    <a:lnTo>
                      <a:pt x="35" y="179"/>
                    </a:lnTo>
                    <a:lnTo>
                      <a:pt x="29" y="181"/>
                    </a:lnTo>
                    <a:lnTo>
                      <a:pt x="10" y="183"/>
                    </a:lnTo>
                    <a:lnTo>
                      <a:pt x="0" y="181"/>
                    </a:lnTo>
                    <a:lnTo>
                      <a:pt x="4" y="181"/>
                    </a:lnTo>
                    <a:lnTo>
                      <a:pt x="6" y="18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Freeform 569"/>
              <p:cNvSpPr>
                <a:spLocks/>
              </p:cNvSpPr>
              <p:nvPr/>
            </p:nvSpPr>
            <p:spPr bwMode="auto">
              <a:xfrm>
                <a:off x="3607" y="2440"/>
                <a:ext cx="300" cy="247"/>
              </a:xfrm>
              <a:custGeom>
                <a:avLst/>
                <a:gdLst>
                  <a:gd name="T0" fmla="*/ 4 w 300"/>
                  <a:gd name="T1" fmla="*/ 189 h 247"/>
                  <a:gd name="T2" fmla="*/ 4 w 300"/>
                  <a:gd name="T3" fmla="*/ 199 h 247"/>
                  <a:gd name="T4" fmla="*/ 21 w 300"/>
                  <a:gd name="T5" fmla="*/ 220 h 247"/>
                  <a:gd name="T6" fmla="*/ 35 w 300"/>
                  <a:gd name="T7" fmla="*/ 222 h 247"/>
                  <a:gd name="T8" fmla="*/ 39 w 300"/>
                  <a:gd name="T9" fmla="*/ 222 h 247"/>
                  <a:gd name="T10" fmla="*/ 41 w 300"/>
                  <a:gd name="T11" fmla="*/ 228 h 247"/>
                  <a:gd name="T12" fmla="*/ 43 w 300"/>
                  <a:gd name="T13" fmla="*/ 236 h 247"/>
                  <a:gd name="T14" fmla="*/ 49 w 300"/>
                  <a:gd name="T15" fmla="*/ 232 h 247"/>
                  <a:gd name="T16" fmla="*/ 58 w 300"/>
                  <a:gd name="T17" fmla="*/ 234 h 247"/>
                  <a:gd name="T18" fmla="*/ 66 w 300"/>
                  <a:gd name="T19" fmla="*/ 243 h 247"/>
                  <a:gd name="T20" fmla="*/ 68 w 300"/>
                  <a:gd name="T21" fmla="*/ 247 h 247"/>
                  <a:gd name="T22" fmla="*/ 70 w 300"/>
                  <a:gd name="T23" fmla="*/ 243 h 247"/>
                  <a:gd name="T24" fmla="*/ 74 w 300"/>
                  <a:gd name="T25" fmla="*/ 228 h 247"/>
                  <a:gd name="T26" fmla="*/ 74 w 300"/>
                  <a:gd name="T27" fmla="*/ 224 h 247"/>
                  <a:gd name="T28" fmla="*/ 76 w 300"/>
                  <a:gd name="T29" fmla="*/ 214 h 247"/>
                  <a:gd name="T30" fmla="*/ 97 w 300"/>
                  <a:gd name="T31" fmla="*/ 210 h 247"/>
                  <a:gd name="T32" fmla="*/ 115 w 300"/>
                  <a:gd name="T33" fmla="*/ 210 h 247"/>
                  <a:gd name="T34" fmla="*/ 127 w 300"/>
                  <a:gd name="T35" fmla="*/ 222 h 247"/>
                  <a:gd name="T36" fmla="*/ 142 w 300"/>
                  <a:gd name="T37" fmla="*/ 218 h 247"/>
                  <a:gd name="T38" fmla="*/ 152 w 300"/>
                  <a:gd name="T39" fmla="*/ 220 h 247"/>
                  <a:gd name="T40" fmla="*/ 179 w 300"/>
                  <a:gd name="T41" fmla="*/ 230 h 247"/>
                  <a:gd name="T42" fmla="*/ 189 w 300"/>
                  <a:gd name="T43" fmla="*/ 218 h 247"/>
                  <a:gd name="T44" fmla="*/ 208 w 300"/>
                  <a:gd name="T45" fmla="*/ 218 h 247"/>
                  <a:gd name="T46" fmla="*/ 226 w 300"/>
                  <a:gd name="T47" fmla="*/ 222 h 247"/>
                  <a:gd name="T48" fmla="*/ 240 w 300"/>
                  <a:gd name="T49" fmla="*/ 214 h 247"/>
                  <a:gd name="T50" fmla="*/ 251 w 300"/>
                  <a:gd name="T51" fmla="*/ 210 h 247"/>
                  <a:gd name="T52" fmla="*/ 257 w 300"/>
                  <a:gd name="T53" fmla="*/ 210 h 247"/>
                  <a:gd name="T54" fmla="*/ 255 w 300"/>
                  <a:gd name="T55" fmla="*/ 210 h 247"/>
                  <a:gd name="T56" fmla="*/ 259 w 300"/>
                  <a:gd name="T57" fmla="*/ 183 h 247"/>
                  <a:gd name="T58" fmla="*/ 290 w 300"/>
                  <a:gd name="T59" fmla="*/ 121 h 247"/>
                  <a:gd name="T60" fmla="*/ 300 w 300"/>
                  <a:gd name="T61" fmla="*/ 80 h 247"/>
                  <a:gd name="T62" fmla="*/ 286 w 300"/>
                  <a:gd name="T63" fmla="*/ 56 h 247"/>
                  <a:gd name="T64" fmla="*/ 284 w 300"/>
                  <a:gd name="T65" fmla="*/ 37 h 247"/>
                  <a:gd name="T66" fmla="*/ 290 w 300"/>
                  <a:gd name="T67" fmla="*/ 13 h 247"/>
                  <a:gd name="T68" fmla="*/ 136 w 300"/>
                  <a:gd name="T69" fmla="*/ 68 h 247"/>
                  <a:gd name="T70" fmla="*/ 80 w 300"/>
                  <a:gd name="T71" fmla="*/ 99 h 247"/>
                  <a:gd name="T72" fmla="*/ 76 w 300"/>
                  <a:gd name="T73" fmla="*/ 156 h 247"/>
                  <a:gd name="T74" fmla="*/ 58 w 300"/>
                  <a:gd name="T75" fmla="*/ 175 h 247"/>
                  <a:gd name="T76" fmla="*/ 45 w 300"/>
                  <a:gd name="T77" fmla="*/ 179 h 247"/>
                  <a:gd name="T78" fmla="*/ 29 w 300"/>
                  <a:gd name="T79" fmla="*/ 181 h 247"/>
                  <a:gd name="T80" fmla="*/ 0 w 300"/>
                  <a:gd name="T81" fmla="*/ 181 h 247"/>
                  <a:gd name="T82" fmla="*/ 6 w 300"/>
                  <a:gd name="T83" fmla="*/ 18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0" h="247">
                    <a:moveTo>
                      <a:pt x="6" y="183"/>
                    </a:moveTo>
                    <a:lnTo>
                      <a:pt x="4" y="189"/>
                    </a:lnTo>
                    <a:lnTo>
                      <a:pt x="2" y="193"/>
                    </a:lnTo>
                    <a:lnTo>
                      <a:pt x="4" y="199"/>
                    </a:lnTo>
                    <a:lnTo>
                      <a:pt x="21" y="212"/>
                    </a:lnTo>
                    <a:lnTo>
                      <a:pt x="21" y="220"/>
                    </a:lnTo>
                    <a:lnTo>
                      <a:pt x="29" y="224"/>
                    </a:lnTo>
                    <a:lnTo>
                      <a:pt x="35" y="222"/>
                    </a:lnTo>
                    <a:lnTo>
                      <a:pt x="39" y="222"/>
                    </a:lnTo>
                    <a:lnTo>
                      <a:pt x="39" y="222"/>
                    </a:lnTo>
                    <a:lnTo>
                      <a:pt x="41" y="224"/>
                    </a:lnTo>
                    <a:lnTo>
                      <a:pt x="41" y="228"/>
                    </a:lnTo>
                    <a:lnTo>
                      <a:pt x="39" y="232"/>
                    </a:lnTo>
                    <a:lnTo>
                      <a:pt x="43" y="236"/>
                    </a:lnTo>
                    <a:lnTo>
                      <a:pt x="49" y="236"/>
                    </a:lnTo>
                    <a:lnTo>
                      <a:pt x="49" y="232"/>
                    </a:lnTo>
                    <a:lnTo>
                      <a:pt x="52" y="230"/>
                    </a:lnTo>
                    <a:lnTo>
                      <a:pt x="58" y="234"/>
                    </a:lnTo>
                    <a:lnTo>
                      <a:pt x="60" y="241"/>
                    </a:lnTo>
                    <a:lnTo>
                      <a:pt x="66" y="243"/>
                    </a:lnTo>
                    <a:lnTo>
                      <a:pt x="70" y="247"/>
                    </a:lnTo>
                    <a:lnTo>
                      <a:pt x="68" y="247"/>
                    </a:lnTo>
                    <a:lnTo>
                      <a:pt x="74" y="245"/>
                    </a:lnTo>
                    <a:lnTo>
                      <a:pt x="70" y="243"/>
                    </a:lnTo>
                    <a:lnTo>
                      <a:pt x="68" y="236"/>
                    </a:lnTo>
                    <a:lnTo>
                      <a:pt x="74" y="228"/>
                    </a:lnTo>
                    <a:lnTo>
                      <a:pt x="76" y="228"/>
                    </a:lnTo>
                    <a:lnTo>
                      <a:pt x="74" y="224"/>
                    </a:lnTo>
                    <a:lnTo>
                      <a:pt x="74" y="218"/>
                    </a:lnTo>
                    <a:lnTo>
                      <a:pt x="76" y="214"/>
                    </a:lnTo>
                    <a:lnTo>
                      <a:pt x="84" y="210"/>
                    </a:lnTo>
                    <a:lnTo>
                      <a:pt x="97" y="210"/>
                    </a:lnTo>
                    <a:lnTo>
                      <a:pt x="101" y="208"/>
                    </a:lnTo>
                    <a:lnTo>
                      <a:pt x="115" y="210"/>
                    </a:lnTo>
                    <a:lnTo>
                      <a:pt x="123" y="214"/>
                    </a:lnTo>
                    <a:lnTo>
                      <a:pt x="127" y="222"/>
                    </a:lnTo>
                    <a:lnTo>
                      <a:pt x="132" y="222"/>
                    </a:lnTo>
                    <a:lnTo>
                      <a:pt x="142" y="218"/>
                    </a:lnTo>
                    <a:lnTo>
                      <a:pt x="148" y="218"/>
                    </a:lnTo>
                    <a:lnTo>
                      <a:pt x="152" y="220"/>
                    </a:lnTo>
                    <a:lnTo>
                      <a:pt x="166" y="224"/>
                    </a:lnTo>
                    <a:lnTo>
                      <a:pt x="179" y="230"/>
                    </a:lnTo>
                    <a:lnTo>
                      <a:pt x="183" y="224"/>
                    </a:lnTo>
                    <a:lnTo>
                      <a:pt x="189" y="218"/>
                    </a:lnTo>
                    <a:lnTo>
                      <a:pt x="195" y="220"/>
                    </a:lnTo>
                    <a:lnTo>
                      <a:pt x="208" y="218"/>
                    </a:lnTo>
                    <a:lnTo>
                      <a:pt x="218" y="218"/>
                    </a:lnTo>
                    <a:lnTo>
                      <a:pt x="226" y="222"/>
                    </a:lnTo>
                    <a:lnTo>
                      <a:pt x="234" y="222"/>
                    </a:lnTo>
                    <a:lnTo>
                      <a:pt x="240" y="214"/>
                    </a:lnTo>
                    <a:lnTo>
                      <a:pt x="247" y="214"/>
                    </a:lnTo>
                    <a:lnTo>
                      <a:pt x="251" y="210"/>
                    </a:lnTo>
                    <a:lnTo>
                      <a:pt x="255" y="210"/>
                    </a:lnTo>
                    <a:lnTo>
                      <a:pt x="257" y="210"/>
                    </a:lnTo>
                    <a:lnTo>
                      <a:pt x="263" y="220"/>
                    </a:lnTo>
                    <a:lnTo>
                      <a:pt x="255" y="210"/>
                    </a:lnTo>
                    <a:lnTo>
                      <a:pt x="253" y="185"/>
                    </a:lnTo>
                    <a:lnTo>
                      <a:pt x="259" y="183"/>
                    </a:lnTo>
                    <a:lnTo>
                      <a:pt x="290" y="146"/>
                    </a:lnTo>
                    <a:lnTo>
                      <a:pt x="290" y="121"/>
                    </a:lnTo>
                    <a:lnTo>
                      <a:pt x="296" y="84"/>
                    </a:lnTo>
                    <a:lnTo>
                      <a:pt x="300" y="80"/>
                    </a:lnTo>
                    <a:lnTo>
                      <a:pt x="300" y="74"/>
                    </a:lnTo>
                    <a:lnTo>
                      <a:pt x="286" y="56"/>
                    </a:lnTo>
                    <a:lnTo>
                      <a:pt x="288" y="50"/>
                    </a:lnTo>
                    <a:lnTo>
                      <a:pt x="284" y="37"/>
                    </a:lnTo>
                    <a:lnTo>
                      <a:pt x="277" y="19"/>
                    </a:lnTo>
                    <a:lnTo>
                      <a:pt x="290" y="13"/>
                    </a:lnTo>
                    <a:lnTo>
                      <a:pt x="247" y="0"/>
                    </a:lnTo>
                    <a:lnTo>
                      <a:pt x="136" y="68"/>
                    </a:lnTo>
                    <a:lnTo>
                      <a:pt x="111" y="91"/>
                    </a:lnTo>
                    <a:lnTo>
                      <a:pt x="80" y="99"/>
                    </a:lnTo>
                    <a:lnTo>
                      <a:pt x="78" y="154"/>
                    </a:lnTo>
                    <a:lnTo>
                      <a:pt x="76" y="156"/>
                    </a:lnTo>
                    <a:lnTo>
                      <a:pt x="74" y="167"/>
                    </a:lnTo>
                    <a:lnTo>
                      <a:pt x="58" y="175"/>
                    </a:lnTo>
                    <a:lnTo>
                      <a:pt x="54" y="175"/>
                    </a:lnTo>
                    <a:lnTo>
                      <a:pt x="45" y="179"/>
                    </a:lnTo>
                    <a:lnTo>
                      <a:pt x="35" y="179"/>
                    </a:lnTo>
                    <a:lnTo>
                      <a:pt x="29" y="181"/>
                    </a:lnTo>
                    <a:lnTo>
                      <a:pt x="10" y="183"/>
                    </a:lnTo>
                    <a:lnTo>
                      <a:pt x="0" y="181"/>
                    </a:lnTo>
                    <a:lnTo>
                      <a:pt x="4" y="181"/>
                    </a:lnTo>
                    <a:lnTo>
                      <a:pt x="6" y="18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" name="Freeform 570"/>
              <p:cNvSpPr>
                <a:spLocks/>
              </p:cNvSpPr>
              <p:nvPr/>
            </p:nvSpPr>
            <p:spPr bwMode="auto">
              <a:xfrm>
                <a:off x="3739" y="2159"/>
                <a:ext cx="76" cy="152"/>
              </a:xfrm>
              <a:custGeom>
                <a:avLst/>
                <a:gdLst>
                  <a:gd name="T0" fmla="*/ 21 w 37"/>
                  <a:gd name="T1" fmla="*/ 74 h 74"/>
                  <a:gd name="T2" fmla="*/ 24 w 37"/>
                  <a:gd name="T3" fmla="*/ 70 h 74"/>
                  <a:gd name="T4" fmla="*/ 25 w 37"/>
                  <a:gd name="T5" fmla="*/ 65 h 74"/>
                  <a:gd name="T6" fmla="*/ 25 w 37"/>
                  <a:gd name="T7" fmla="*/ 60 h 74"/>
                  <a:gd name="T8" fmla="*/ 28 w 37"/>
                  <a:gd name="T9" fmla="*/ 60 h 74"/>
                  <a:gd name="T10" fmla="*/ 30 w 37"/>
                  <a:gd name="T11" fmla="*/ 59 h 74"/>
                  <a:gd name="T12" fmla="*/ 31 w 37"/>
                  <a:gd name="T13" fmla="*/ 56 h 74"/>
                  <a:gd name="T14" fmla="*/ 35 w 37"/>
                  <a:gd name="T15" fmla="*/ 53 h 74"/>
                  <a:gd name="T16" fmla="*/ 37 w 37"/>
                  <a:gd name="T17" fmla="*/ 50 h 74"/>
                  <a:gd name="T18" fmla="*/ 36 w 37"/>
                  <a:gd name="T19" fmla="*/ 44 h 74"/>
                  <a:gd name="T20" fmla="*/ 36 w 37"/>
                  <a:gd name="T21" fmla="*/ 43 h 74"/>
                  <a:gd name="T22" fmla="*/ 26 w 37"/>
                  <a:gd name="T23" fmla="*/ 38 h 74"/>
                  <a:gd name="T24" fmla="*/ 25 w 37"/>
                  <a:gd name="T25" fmla="*/ 33 h 74"/>
                  <a:gd name="T26" fmla="*/ 30 w 37"/>
                  <a:gd name="T27" fmla="*/ 28 h 74"/>
                  <a:gd name="T28" fmla="*/ 31 w 37"/>
                  <a:gd name="T29" fmla="*/ 20 h 74"/>
                  <a:gd name="T30" fmla="*/ 28 w 37"/>
                  <a:gd name="T31" fmla="*/ 15 h 74"/>
                  <a:gd name="T32" fmla="*/ 28 w 37"/>
                  <a:gd name="T33" fmla="*/ 13 h 74"/>
                  <a:gd name="T34" fmla="*/ 30 w 37"/>
                  <a:gd name="T35" fmla="*/ 7 h 74"/>
                  <a:gd name="T36" fmla="*/ 28 w 37"/>
                  <a:gd name="T37" fmla="*/ 5 h 74"/>
                  <a:gd name="T38" fmla="*/ 23 w 37"/>
                  <a:gd name="T39" fmla="*/ 3 h 74"/>
                  <a:gd name="T40" fmla="*/ 15 w 37"/>
                  <a:gd name="T41" fmla="*/ 1 h 74"/>
                  <a:gd name="T42" fmla="*/ 10 w 37"/>
                  <a:gd name="T43" fmla="*/ 3 h 74"/>
                  <a:gd name="T44" fmla="*/ 9 w 37"/>
                  <a:gd name="T45" fmla="*/ 8 h 74"/>
                  <a:gd name="T46" fmla="*/ 9 w 37"/>
                  <a:gd name="T47" fmla="*/ 12 h 74"/>
                  <a:gd name="T48" fmla="*/ 9 w 37"/>
                  <a:gd name="T49" fmla="*/ 13 h 74"/>
                  <a:gd name="T50" fmla="*/ 7 w 37"/>
                  <a:gd name="T51" fmla="*/ 18 h 74"/>
                  <a:gd name="T52" fmla="*/ 7 w 37"/>
                  <a:gd name="T53" fmla="*/ 20 h 74"/>
                  <a:gd name="T54" fmla="*/ 10 w 37"/>
                  <a:gd name="T55" fmla="*/ 22 h 74"/>
                  <a:gd name="T56" fmla="*/ 8 w 37"/>
                  <a:gd name="T57" fmla="*/ 24 h 74"/>
                  <a:gd name="T58" fmla="*/ 9 w 37"/>
                  <a:gd name="T59" fmla="*/ 25 h 74"/>
                  <a:gd name="T60" fmla="*/ 8 w 37"/>
                  <a:gd name="T61" fmla="*/ 27 h 74"/>
                  <a:gd name="T62" fmla="*/ 7 w 37"/>
                  <a:gd name="T63" fmla="*/ 30 h 74"/>
                  <a:gd name="T64" fmla="*/ 6 w 37"/>
                  <a:gd name="T65" fmla="*/ 32 h 74"/>
                  <a:gd name="T66" fmla="*/ 4 w 37"/>
                  <a:gd name="T67" fmla="*/ 33 h 74"/>
                  <a:gd name="T68" fmla="*/ 2 w 37"/>
                  <a:gd name="T69" fmla="*/ 35 h 74"/>
                  <a:gd name="T70" fmla="*/ 0 w 37"/>
                  <a:gd name="T71" fmla="*/ 40 h 74"/>
                  <a:gd name="T72" fmla="*/ 2 w 37"/>
                  <a:gd name="T73" fmla="*/ 42 h 74"/>
                  <a:gd name="T74" fmla="*/ 2 w 37"/>
                  <a:gd name="T75" fmla="*/ 43 h 74"/>
                  <a:gd name="T76" fmla="*/ 4 w 37"/>
                  <a:gd name="T77" fmla="*/ 45 h 74"/>
                  <a:gd name="T78" fmla="*/ 7 w 37"/>
                  <a:gd name="T79" fmla="*/ 48 h 74"/>
                  <a:gd name="T80" fmla="*/ 8 w 37"/>
                  <a:gd name="T81" fmla="*/ 50 h 74"/>
                  <a:gd name="T82" fmla="*/ 10 w 37"/>
                  <a:gd name="T83" fmla="*/ 51 h 74"/>
                  <a:gd name="T84" fmla="*/ 12 w 37"/>
                  <a:gd name="T85" fmla="*/ 53 h 74"/>
                  <a:gd name="T86" fmla="*/ 15 w 37"/>
                  <a:gd name="T87" fmla="*/ 55 h 74"/>
                  <a:gd name="T88" fmla="*/ 20 w 37"/>
                  <a:gd name="T89" fmla="*/ 74 h 74"/>
                  <a:gd name="T90" fmla="*/ 21 w 37"/>
                  <a:gd name="T9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" h="74">
                    <a:moveTo>
                      <a:pt x="21" y="74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4"/>
                      <a:pt x="36" y="44"/>
                      <a:pt x="36" y="43"/>
                    </a:cubicBezTo>
                    <a:cubicBezTo>
                      <a:pt x="33" y="40"/>
                      <a:pt x="30" y="39"/>
                      <a:pt x="26" y="38"/>
                    </a:cubicBezTo>
                    <a:cubicBezTo>
                      <a:pt x="25" y="38"/>
                      <a:pt x="24" y="34"/>
                      <a:pt x="25" y="33"/>
                    </a:cubicBezTo>
                    <a:cubicBezTo>
                      <a:pt x="26" y="31"/>
                      <a:pt x="28" y="30"/>
                      <a:pt x="30" y="28"/>
                    </a:cubicBezTo>
                    <a:cubicBezTo>
                      <a:pt x="32" y="25"/>
                      <a:pt x="32" y="23"/>
                      <a:pt x="31" y="20"/>
                    </a:cubicBezTo>
                    <a:cubicBezTo>
                      <a:pt x="30" y="18"/>
                      <a:pt x="28" y="17"/>
                      <a:pt x="28" y="15"/>
                    </a:cubicBezTo>
                    <a:cubicBezTo>
                      <a:pt x="28" y="15"/>
                      <a:pt x="27" y="13"/>
                      <a:pt x="28" y="13"/>
                    </a:cubicBezTo>
                    <a:cubicBezTo>
                      <a:pt x="28" y="10"/>
                      <a:pt x="29" y="8"/>
                      <a:pt x="30" y="7"/>
                    </a:cubicBezTo>
                    <a:cubicBezTo>
                      <a:pt x="31" y="5"/>
                      <a:pt x="30" y="4"/>
                      <a:pt x="28" y="5"/>
                    </a:cubicBezTo>
                    <a:cubicBezTo>
                      <a:pt x="26" y="5"/>
                      <a:pt x="25" y="5"/>
                      <a:pt x="23" y="3"/>
                    </a:cubicBezTo>
                    <a:cubicBezTo>
                      <a:pt x="20" y="0"/>
                      <a:pt x="18" y="0"/>
                      <a:pt x="15" y="1"/>
                    </a:cubicBezTo>
                    <a:cubicBezTo>
                      <a:pt x="13" y="2"/>
                      <a:pt x="11" y="2"/>
                      <a:pt x="10" y="3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20" y="74"/>
                      <a:pt x="20" y="74"/>
                      <a:pt x="20" y="74"/>
                    </a:cubicBezTo>
                    <a:lnTo>
                      <a:pt x="21" y="74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" name="Freeform 571"/>
              <p:cNvSpPr>
                <a:spLocks/>
              </p:cNvSpPr>
              <p:nvPr/>
            </p:nvSpPr>
            <p:spPr bwMode="auto">
              <a:xfrm>
                <a:off x="3739" y="2159"/>
                <a:ext cx="76" cy="152"/>
              </a:xfrm>
              <a:custGeom>
                <a:avLst/>
                <a:gdLst>
                  <a:gd name="T0" fmla="*/ 21 w 37"/>
                  <a:gd name="T1" fmla="*/ 74 h 74"/>
                  <a:gd name="T2" fmla="*/ 24 w 37"/>
                  <a:gd name="T3" fmla="*/ 70 h 74"/>
                  <a:gd name="T4" fmla="*/ 25 w 37"/>
                  <a:gd name="T5" fmla="*/ 65 h 74"/>
                  <a:gd name="T6" fmla="*/ 25 w 37"/>
                  <a:gd name="T7" fmla="*/ 60 h 74"/>
                  <a:gd name="T8" fmla="*/ 28 w 37"/>
                  <a:gd name="T9" fmla="*/ 60 h 74"/>
                  <a:gd name="T10" fmla="*/ 30 w 37"/>
                  <a:gd name="T11" fmla="*/ 59 h 74"/>
                  <a:gd name="T12" fmla="*/ 31 w 37"/>
                  <a:gd name="T13" fmla="*/ 56 h 74"/>
                  <a:gd name="T14" fmla="*/ 35 w 37"/>
                  <a:gd name="T15" fmla="*/ 53 h 74"/>
                  <a:gd name="T16" fmla="*/ 37 w 37"/>
                  <a:gd name="T17" fmla="*/ 50 h 74"/>
                  <a:gd name="T18" fmla="*/ 36 w 37"/>
                  <a:gd name="T19" fmla="*/ 44 h 74"/>
                  <a:gd name="T20" fmla="*/ 36 w 37"/>
                  <a:gd name="T21" fmla="*/ 43 h 74"/>
                  <a:gd name="T22" fmla="*/ 26 w 37"/>
                  <a:gd name="T23" fmla="*/ 38 h 74"/>
                  <a:gd name="T24" fmla="*/ 25 w 37"/>
                  <a:gd name="T25" fmla="*/ 33 h 74"/>
                  <a:gd name="T26" fmla="*/ 30 w 37"/>
                  <a:gd name="T27" fmla="*/ 28 h 74"/>
                  <a:gd name="T28" fmla="*/ 31 w 37"/>
                  <a:gd name="T29" fmla="*/ 20 h 74"/>
                  <a:gd name="T30" fmla="*/ 28 w 37"/>
                  <a:gd name="T31" fmla="*/ 15 h 74"/>
                  <a:gd name="T32" fmla="*/ 28 w 37"/>
                  <a:gd name="T33" fmla="*/ 13 h 74"/>
                  <a:gd name="T34" fmla="*/ 30 w 37"/>
                  <a:gd name="T35" fmla="*/ 7 h 74"/>
                  <a:gd name="T36" fmla="*/ 28 w 37"/>
                  <a:gd name="T37" fmla="*/ 5 h 74"/>
                  <a:gd name="T38" fmla="*/ 23 w 37"/>
                  <a:gd name="T39" fmla="*/ 3 h 74"/>
                  <a:gd name="T40" fmla="*/ 15 w 37"/>
                  <a:gd name="T41" fmla="*/ 1 h 74"/>
                  <a:gd name="T42" fmla="*/ 10 w 37"/>
                  <a:gd name="T43" fmla="*/ 3 h 74"/>
                  <a:gd name="T44" fmla="*/ 9 w 37"/>
                  <a:gd name="T45" fmla="*/ 8 h 74"/>
                  <a:gd name="T46" fmla="*/ 9 w 37"/>
                  <a:gd name="T47" fmla="*/ 12 h 74"/>
                  <a:gd name="T48" fmla="*/ 9 w 37"/>
                  <a:gd name="T49" fmla="*/ 13 h 74"/>
                  <a:gd name="T50" fmla="*/ 7 w 37"/>
                  <a:gd name="T51" fmla="*/ 18 h 74"/>
                  <a:gd name="T52" fmla="*/ 7 w 37"/>
                  <a:gd name="T53" fmla="*/ 20 h 74"/>
                  <a:gd name="T54" fmla="*/ 10 w 37"/>
                  <a:gd name="T55" fmla="*/ 22 h 74"/>
                  <a:gd name="T56" fmla="*/ 8 w 37"/>
                  <a:gd name="T57" fmla="*/ 24 h 74"/>
                  <a:gd name="T58" fmla="*/ 9 w 37"/>
                  <a:gd name="T59" fmla="*/ 25 h 74"/>
                  <a:gd name="T60" fmla="*/ 8 w 37"/>
                  <a:gd name="T61" fmla="*/ 27 h 74"/>
                  <a:gd name="T62" fmla="*/ 7 w 37"/>
                  <a:gd name="T63" fmla="*/ 30 h 74"/>
                  <a:gd name="T64" fmla="*/ 6 w 37"/>
                  <a:gd name="T65" fmla="*/ 32 h 74"/>
                  <a:gd name="T66" fmla="*/ 4 w 37"/>
                  <a:gd name="T67" fmla="*/ 33 h 74"/>
                  <a:gd name="T68" fmla="*/ 2 w 37"/>
                  <a:gd name="T69" fmla="*/ 35 h 74"/>
                  <a:gd name="T70" fmla="*/ 0 w 37"/>
                  <a:gd name="T71" fmla="*/ 40 h 74"/>
                  <a:gd name="T72" fmla="*/ 2 w 37"/>
                  <a:gd name="T73" fmla="*/ 42 h 74"/>
                  <a:gd name="T74" fmla="*/ 2 w 37"/>
                  <a:gd name="T75" fmla="*/ 43 h 74"/>
                  <a:gd name="T76" fmla="*/ 4 w 37"/>
                  <a:gd name="T77" fmla="*/ 45 h 74"/>
                  <a:gd name="T78" fmla="*/ 7 w 37"/>
                  <a:gd name="T79" fmla="*/ 48 h 74"/>
                  <a:gd name="T80" fmla="*/ 8 w 37"/>
                  <a:gd name="T81" fmla="*/ 50 h 74"/>
                  <a:gd name="T82" fmla="*/ 10 w 37"/>
                  <a:gd name="T83" fmla="*/ 51 h 74"/>
                  <a:gd name="T84" fmla="*/ 12 w 37"/>
                  <a:gd name="T85" fmla="*/ 53 h 74"/>
                  <a:gd name="T86" fmla="*/ 15 w 37"/>
                  <a:gd name="T87" fmla="*/ 55 h 74"/>
                  <a:gd name="T88" fmla="*/ 20 w 37"/>
                  <a:gd name="T89" fmla="*/ 74 h 74"/>
                  <a:gd name="T90" fmla="*/ 21 w 37"/>
                  <a:gd name="T9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" h="74">
                    <a:moveTo>
                      <a:pt x="21" y="74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4"/>
                      <a:pt x="36" y="44"/>
                      <a:pt x="36" y="43"/>
                    </a:cubicBezTo>
                    <a:cubicBezTo>
                      <a:pt x="33" y="40"/>
                      <a:pt x="30" y="39"/>
                      <a:pt x="26" y="38"/>
                    </a:cubicBezTo>
                    <a:cubicBezTo>
                      <a:pt x="25" y="38"/>
                      <a:pt x="24" y="34"/>
                      <a:pt x="25" y="33"/>
                    </a:cubicBezTo>
                    <a:cubicBezTo>
                      <a:pt x="26" y="31"/>
                      <a:pt x="28" y="30"/>
                      <a:pt x="30" y="28"/>
                    </a:cubicBezTo>
                    <a:cubicBezTo>
                      <a:pt x="32" y="25"/>
                      <a:pt x="32" y="23"/>
                      <a:pt x="31" y="20"/>
                    </a:cubicBezTo>
                    <a:cubicBezTo>
                      <a:pt x="30" y="18"/>
                      <a:pt x="28" y="17"/>
                      <a:pt x="28" y="15"/>
                    </a:cubicBezTo>
                    <a:cubicBezTo>
                      <a:pt x="28" y="15"/>
                      <a:pt x="27" y="13"/>
                      <a:pt x="28" y="13"/>
                    </a:cubicBezTo>
                    <a:cubicBezTo>
                      <a:pt x="28" y="10"/>
                      <a:pt x="29" y="8"/>
                      <a:pt x="30" y="7"/>
                    </a:cubicBezTo>
                    <a:cubicBezTo>
                      <a:pt x="31" y="5"/>
                      <a:pt x="30" y="4"/>
                      <a:pt x="28" y="5"/>
                    </a:cubicBezTo>
                    <a:cubicBezTo>
                      <a:pt x="26" y="5"/>
                      <a:pt x="25" y="5"/>
                      <a:pt x="23" y="3"/>
                    </a:cubicBezTo>
                    <a:cubicBezTo>
                      <a:pt x="20" y="0"/>
                      <a:pt x="18" y="0"/>
                      <a:pt x="15" y="1"/>
                    </a:cubicBezTo>
                    <a:cubicBezTo>
                      <a:pt x="13" y="2"/>
                      <a:pt x="11" y="2"/>
                      <a:pt x="10" y="3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20" y="74"/>
                      <a:pt x="20" y="74"/>
                      <a:pt x="20" y="74"/>
                    </a:cubicBezTo>
                    <a:lnTo>
                      <a:pt x="21" y="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" name="Rectangle 572"/>
              <p:cNvSpPr>
                <a:spLocks noChangeArrowheads="1"/>
              </p:cNvSpPr>
              <p:nvPr/>
            </p:nvSpPr>
            <p:spPr bwMode="auto">
              <a:xfrm>
                <a:off x="3773" y="2161"/>
                <a:ext cx="3" cy="1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" name="Rectangle 573"/>
              <p:cNvSpPr>
                <a:spLocks noChangeArrowheads="1"/>
              </p:cNvSpPr>
              <p:nvPr/>
            </p:nvSpPr>
            <p:spPr bwMode="auto">
              <a:xfrm>
                <a:off x="3773" y="2161"/>
                <a:ext cx="3" cy="1"/>
              </a:xfrm>
              <a:prstGeom prst="rect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" name="Freeform 574"/>
              <p:cNvSpPr>
                <a:spLocks/>
              </p:cNvSpPr>
              <p:nvPr/>
            </p:nvSpPr>
            <p:spPr bwMode="auto">
              <a:xfrm>
                <a:off x="3439" y="2163"/>
                <a:ext cx="390" cy="378"/>
              </a:xfrm>
              <a:custGeom>
                <a:avLst/>
                <a:gdLst>
                  <a:gd name="T0" fmla="*/ 99 w 190"/>
                  <a:gd name="T1" fmla="*/ 173 h 184"/>
                  <a:gd name="T2" fmla="*/ 107 w 190"/>
                  <a:gd name="T3" fmla="*/ 174 h 184"/>
                  <a:gd name="T4" fmla="*/ 110 w 190"/>
                  <a:gd name="T5" fmla="*/ 183 h 184"/>
                  <a:gd name="T6" fmla="*/ 121 w 190"/>
                  <a:gd name="T7" fmla="*/ 184 h 184"/>
                  <a:gd name="T8" fmla="*/ 135 w 190"/>
                  <a:gd name="T9" fmla="*/ 179 h 184"/>
                  <a:gd name="T10" fmla="*/ 190 w 190"/>
                  <a:gd name="T11" fmla="*/ 143 h 184"/>
                  <a:gd name="T12" fmla="*/ 184 w 190"/>
                  <a:gd name="T13" fmla="*/ 134 h 184"/>
                  <a:gd name="T14" fmla="*/ 177 w 190"/>
                  <a:gd name="T15" fmla="*/ 132 h 184"/>
                  <a:gd name="T16" fmla="*/ 172 w 190"/>
                  <a:gd name="T17" fmla="*/ 126 h 184"/>
                  <a:gd name="T18" fmla="*/ 170 w 190"/>
                  <a:gd name="T19" fmla="*/ 118 h 184"/>
                  <a:gd name="T20" fmla="*/ 166 w 190"/>
                  <a:gd name="T21" fmla="*/ 111 h 184"/>
                  <a:gd name="T22" fmla="*/ 170 w 190"/>
                  <a:gd name="T23" fmla="*/ 106 h 184"/>
                  <a:gd name="T24" fmla="*/ 171 w 190"/>
                  <a:gd name="T25" fmla="*/ 97 h 184"/>
                  <a:gd name="T26" fmla="*/ 168 w 190"/>
                  <a:gd name="T27" fmla="*/ 86 h 184"/>
                  <a:gd name="T28" fmla="*/ 166 w 190"/>
                  <a:gd name="T29" fmla="*/ 77 h 184"/>
                  <a:gd name="T30" fmla="*/ 168 w 190"/>
                  <a:gd name="T31" fmla="*/ 72 h 184"/>
                  <a:gd name="T32" fmla="*/ 161 w 190"/>
                  <a:gd name="T33" fmla="*/ 53 h 184"/>
                  <a:gd name="T34" fmla="*/ 156 w 190"/>
                  <a:gd name="T35" fmla="*/ 49 h 184"/>
                  <a:gd name="T36" fmla="*/ 153 w 190"/>
                  <a:gd name="T37" fmla="*/ 46 h 184"/>
                  <a:gd name="T38" fmla="*/ 149 w 190"/>
                  <a:gd name="T39" fmla="*/ 41 h 184"/>
                  <a:gd name="T40" fmla="*/ 147 w 190"/>
                  <a:gd name="T41" fmla="*/ 38 h 184"/>
                  <a:gd name="T42" fmla="*/ 150 w 190"/>
                  <a:gd name="T43" fmla="*/ 30 h 184"/>
                  <a:gd name="T44" fmla="*/ 154 w 190"/>
                  <a:gd name="T45" fmla="*/ 28 h 184"/>
                  <a:gd name="T46" fmla="*/ 155 w 190"/>
                  <a:gd name="T47" fmla="*/ 23 h 184"/>
                  <a:gd name="T48" fmla="*/ 156 w 190"/>
                  <a:gd name="T49" fmla="*/ 20 h 184"/>
                  <a:gd name="T50" fmla="*/ 154 w 190"/>
                  <a:gd name="T51" fmla="*/ 15 h 184"/>
                  <a:gd name="T52" fmla="*/ 155 w 190"/>
                  <a:gd name="T53" fmla="*/ 10 h 184"/>
                  <a:gd name="T54" fmla="*/ 156 w 190"/>
                  <a:gd name="T55" fmla="*/ 1 h 184"/>
                  <a:gd name="T56" fmla="*/ 147 w 190"/>
                  <a:gd name="T57" fmla="*/ 3 h 184"/>
                  <a:gd name="T58" fmla="*/ 129 w 190"/>
                  <a:gd name="T59" fmla="*/ 3 h 184"/>
                  <a:gd name="T60" fmla="*/ 105 w 190"/>
                  <a:gd name="T61" fmla="*/ 5 h 184"/>
                  <a:gd name="T62" fmla="*/ 89 w 190"/>
                  <a:gd name="T63" fmla="*/ 8 h 184"/>
                  <a:gd name="T64" fmla="*/ 68 w 190"/>
                  <a:gd name="T65" fmla="*/ 19 h 184"/>
                  <a:gd name="T66" fmla="*/ 64 w 190"/>
                  <a:gd name="T67" fmla="*/ 25 h 184"/>
                  <a:gd name="T68" fmla="*/ 66 w 190"/>
                  <a:gd name="T69" fmla="*/ 43 h 184"/>
                  <a:gd name="T70" fmla="*/ 72 w 190"/>
                  <a:gd name="T71" fmla="*/ 50 h 184"/>
                  <a:gd name="T72" fmla="*/ 57 w 190"/>
                  <a:gd name="T73" fmla="*/ 54 h 184"/>
                  <a:gd name="T74" fmla="*/ 51 w 190"/>
                  <a:gd name="T75" fmla="*/ 61 h 184"/>
                  <a:gd name="T76" fmla="*/ 26 w 190"/>
                  <a:gd name="T77" fmla="*/ 82 h 184"/>
                  <a:gd name="T78" fmla="*/ 14 w 190"/>
                  <a:gd name="T79" fmla="*/ 83 h 184"/>
                  <a:gd name="T80" fmla="*/ 4 w 190"/>
                  <a:gd name="T81" fmla="*/ 88 h 184"/>
                  <a:gd name="T82" fmla="*/ 0 w 190"/>
                  <a:gd name="T83" fmla="*/ 103 h 184"/>
                  <a:gd name="T84" fmla="*/ 97 w 190"/>
                  <a:gd name="T85" fmla="*/ 17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0" h="184">
                    <a:moveTo>
                      <a:pt x="97" y="171"/>
                    </a:moveTo>
                    <a:cubicBezTo>
                      <a:pt x="99" y="173"/>
                      <a:pt x="99" y="173"/>
                      <a:pt x="99" y="173"/>
                    </a:cubicBezTo>
                    <a:cubicBezTo>
                      <a:pt x="103" y="173"/>
                      <a:pt x="103" y="173"/>
                      <a:pt x="103" y="173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10" y="178"/>
                      <a:pt x="110" y="178"/>
                      <a:pt x="110" y="178"/>
                    </a:cubicBezTo>
                    <a:cubicBezTo>
                      <a:pt x="110" y="183"/>
                      <a:pt x="110" y="183"/>
                      <a:pt x="110" y="183"/>
                    </a:cubicBezTo>
                    <a:cubicBezTo>
                      <a:pt x="112" y="184"/>
                      <a:pt x="112" y="184"/>
                      <a:pt x="112" y="184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35" y="179"/>
                      <a:pt x="135" y="179"/>
                      <a:pt x="135" y="179"/>
                    </a:cubicBezTo>
                    <a:cubicBezTo>
                      <a:pt x="148" y="169"/>
                      <a:pt x="148" y="169"/>
                      <a:pt x="148" y="169"/>
                    </a:cubicBezTo>
                    <a:cubicBezTo>
                      <a:pt x="190" y="143"/>
                      <a:pt x="190" y="143"/>
                      <a:pt x="190" y="143"/>
                    </a:cubicBezTo>
                    <a:cubicBezTo>
                      <a:pt x="189" y="143"/>
                      <a:pt x="189" y="143"/>
                      <a:pt x="189" y="143"/>
                    </a:cubicBezTo>
                    <a:cubicBezTo>
                      <a:pt x="184" y="134"/>
                      <a:pt x="184" y="134"/>
                      <a:pt x="184" y="134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77" y="132"/>
                      <a:pt x="177" y="132"/>
                      <a:pt x="177" y="132"/>
                    </a:cubicBezTo>
                    <a:cubicBezTo>
                      <a:pt x="173" y="131"/>
                      <a:pt x="173" y="131"/>
                      <a:pt x="173" y="131"/>
                    </a:cubicBezTo>
                    <a:cubicBezTo>
                      <a:pt x="172" y="126"/>
                      <a:pt x="172" y="126"/>
                      <a:pt x="172" y="126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70" y="118"/>
                      <a:pt x="170" y="118"/>
                      <a:pt x="170" y="118"/>
                    </a:cubicBezTo>
                    <a:cubicBezTo>
                      <a:pt x="167" y="113"/>
                      <a:pt x="167" y="113"/>
                      <a:pt x="167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9" y="110"/>
                      <a:pt x="169" y="110"/>
                      <a:pt x="169" y="110"/>
                    </a:cubicBezTo>
                    <a:cubicBezTo>
                      <a:pt x="170" y="106"/>
                      <a:pt x="170" y="106"/>
                      <a:pt x="170" y="106"/>
                    </a:cubicBezTo>
                    <a:cubicBezTo>
                      <a:pt x="169" y="101"/>
                      <a:pt x="169" y="101"/>
                      <a:pt x="169" y="101"/>
                    </a:cubicBezTo>
                    <a:cubicBezTo>
                      <a:pt x="171" y="97"/>
                      <a:pt x="171" y="97"/>
                      <a:pt x="171" y="97"/>
                    </a:cubicBezTo>
                    <a:cubicBezTo>
                      <a:pt x="168" y="94"/>
                      <a:pt x="168" y="94"/>
                      <a:pt x="168" y="94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66" y="77"/>
                      <a:pt x="166" y="77"/>
                      <a:pt x="166" y="77"/>
                    </a:cubicBezTo>
                    <a:cubicBezTo>
                      <a:pt x="166" y="73"/>
                      <a:pt x="166" y="73"/>
                      <a:pt x="166" y="73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1" y="53"/>
                      <a:pt x="161" y="53"/>
                      <a:pt x="161" y="53"/>
                    </a:cubicBezTo>
                    <a:cubicBezTo>
                      <a:pt x="158" y="51"/>
                      <a:pt x="158" y="51"/>
                      <a:pt x="158" y="51"/>
                    </a:cubicBezTo>
                    <a:cubicBezTo>
                      <a:pt x="156" y="49"/>
                      <a:pt x="156" y="49"/>
                      <a:pt x="156" y="49"/>
                    </a:cubicBezTo>
                    <a:cubicBezTo>
                      <a:pt x="155" y="48"/>
                      <a:pt x="155" y="48"/>
                      <a:pt x="155" y="48"/>
                    </a:cubicBezTo>
                    <a:cubicBezTo>
                      <a:pt x="153" y="46"/>
                      <a:pt x="153" y="46"/>
                      <a:pt x="153" y="46"/>
                    </a:cubicBezTo>
                    <a:cubicBezTo>
                      <a:pt x="150" y="43"/>
                      <a:pt x="150" y="43"/>
                      <a:pt x="150" y="43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49" y="40"/>
                      <a:pt x="149" y="40"/>
                      <a:pt x="149" y="40"/>
                    </a:cubicBezTo>
                    <a:cubicBezTo>
                      <a:pt x="147" y="38"/>
                      <a:pt x="147" y="38"/>
                      <a:pt x="147" y="38"/>
                    </a:cubicBezTo>
                    <a:cubicBezTo>
                      <a:pt x="148" y="33"/>
                      <a:pt x="148" y="33"/>
                      <a:pt x="148" y="33"/>
                    </a:cubicBezTo>
                    <a:cubicBezTo>
                      <a:pt x="150" y="30"/>
                      <a:pt x="150" y="30"/>
                      <a:pt x="150" y="30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4" y="28"/>
                      <a:pt x="154" y="28"/>
                      <a:pt x="154" y="28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5" y="23"/>
                      <a:pt x="155" y="23"/>
                      <a:pt x="155" y="23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5" y="11"/>
                      <a:pt x="155" y="11"/>
                      <a:pt x="155" y="11"/>
                    </a:cubicBezTo>
                    <a:cubicBezTo>
                      <a:pt x="155" y="10"/>
                      <a:pt x="155" y="10"/>
                      <a:pt x="155" y="10"/>
                    </a:cubicBezTo>
                    <a:cubicBezTo>
                      <a:pt x="155" y="5"/>
                      <a:pt x="155" y="5"/>
                      <a:pt x="155" y="5"/>
                    </a:cubicBezTo>
                    <a:cubicBezTo>
                      <a:pt x="156" y="1"/>
                      <a:pt x="156" y="1"/>
                      <a:pt x="156" y="1"/>
                    </a:cubicBezTo>
                    <a:cubicBezTo>
                      <a:pt x="155" y="1"/>
                      <a:pt x="153" y="2"/>
                      <a:pt x="153" y="2"/>
                    </a:cubicBezTo>
                    <a:cubicBezTo>
                      <a:pt x="150" y="3"/>
                      <a:pt x="149" y="3"/>
                      <a:pt x="147" y="3"/>
                    </a:cubicBezTo>
                    <a:cubicBezTo>
                      <a:pt x="144" y="0"/>
                      <a:pt x="141" y="3"/>
                      <a:pt x="138" y="2"/>
                    </a:cubicBezTo>
                    <a:cubicBezTo>
                      <a:pt x="135" y="0"/>
                      <a:pt x="133" y="3"/>
                      <a:pt x="129" y="3"/>
                    </a:cubicBezTo>
                    <a:cubicBezTo>
                      <a:pt x="127" y="4"/>
                      <a:pt x="125" y="4"/>
                      <a:pt x="122" y="3"/>
                    </a:cubicBezTo>
                    <a:cubicBezTo>
                      <a:pt x="117" y="3"/>
                      <a:pt x="111" y="3"/>
                      <a:pt x="105" y="5"/>
                    </a:cubicBezTo>
                    <a:cubicBezTo>
                      <a:pt x="102" y="5"/>
                      <a:pt x="100" y="5"/>
                      <a:pt x="97" y="5"/>
                    </a:cubicBezTo>
                    <a:cubicBezTo>
                      <a:pt x="94" y="6"/>
                      <a:pt x="91" y="6"/>
                      <a:pt x="89" y="8"/>
                    </a:cubicBezTo>
                    <a:cubicBezTo>
                      <a:pt x="84" y="10"/>
                      <a:pt x="81" y="12"/>
                      <a:pt x="77" y="14"/>
                    </a:cubicBezTo>
                    <a:cubicBezTo>
                      <a:pt x="74" y="15"/>
                      <a:pt x="70" y="16"/>
                      <a:pt x="68" y="19"/>
                    </a:cubicBezTo>
                    <a:cubicBezTo>
                      <a:pt x="66" y="20"/>
                      <a:pt x="64" y="21"/>
                      <a:pt x="61" y="21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72" y="50"/>
                      <a:pt x="72" y="50"/>
                      <a:pt x="72" y="50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0" y="83"/>
                      <a:pt x="20" y="83"/>
                      <a:pt x="2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96" y="166"/>
                      <a:pt x="96" y="166"/>
                      <a:pt x="96" y="166"/>
                    </a:cubicBezTo>
                    <a:lnTo>
                      <a:pt x="97" y="17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" name="Freeform 575"/>
              <p:cNvSpPr>
                <a:spLocks/>
              </p:cNvSpPr>
              <p:nvPr/>
            </p:nvSpPr>
            <p:spPr bwMode="auto">
              <a:xfrm>
                <a:off x="3439" y="2163"/>
                <a:ext cx="390" cy="378"/>
              </a:xfrm>
              <a:custGeom>
                <a:avLst/>
                <a:gdLst>
                  <a:gd name="T0" fmla="*/ 99 w 190"/>
                  <a:gd name="T1" fmla="*/ 173 h 184"/>
                  <a:gd name="T2" fmla="*/ 107 w 190"/>
                  <a:gd name="T3" fmla="*/ 174 h 184"/>
                  <a:gd name="T4" fmla="*/ 110 w 190"/>
                  <a:gd name="T5" fmla="*/ 183 h 184"/>
                  <a:gd name="T6" fmla="*/ 121 w 190"/>
                  <a:gd name="T7" fmla="*/ 184 h 184"/>
                  <a:gd name="T8" fmla="*/ 135 w 190"/>
                  <a:gd name="T9" fmla="*/ 179 h 184"/>
                  <a:gd name="T10" fmla="*/ 190 w 190"/>
                  <a:gd name="T11" fmla="*/ 143 h 184"/>
                  <a:gd name="T12" fmla="*/ 184 w 190"/>
                  <a:gd name="T13" fmla="*/ 134 h 184"/>
                  <a:gd name="T14" fmla="*/ 177 w 190"/>
                  <a:gd name="T15" fmla="*/ 132 h 184"/>
                  <a:gd name="T16" fmla="*/ 172 w 190"/>
                  <a:gd name="T17" fmla="*/ 126 h 184"/>
                  <a:gd name="T18" fmla="*/ 170 w 190"/>
                  <a:gd name="T19" fmla="*/ 118 h 184"/>
                  <a:gd name="T20" fmla="*/ 166 w 190"/>
                  <a:gd name="T21" fmla="*/ 111 h 184"/>
                  <a:gd name="T22" fmla="*/ 170 w 190"/>
                  <a:gd name="T23" fmla="*/ 106 h 184"/>
                  <a:gd name="T24" fmla="*/ 171 w 190"/>
                  <a:gd name="T25" fmla="*/ 97 h 184"/>
                  <a:gd name="T26" fmla="*/ 168 w 190"/>
                  <a:gd name="T27" fmla="*/ 86 h 184"/>
                  <a:gd name="T28" fmla="*/ 166 w 190"/>
                  <a:gd name="T29" fmla="*/ 77 h 184"/>
                  <a:gd name="T30" fmla="*/ 168 w 190"/>
                  <a:gd name="T31" fmla="*/ 72 h 184"/>
                  <a:gd name="T32" fmla="*/ 161 w 190"/>
                  <a:gd name="T33" fmla="*/ 53 h 184"/>
                  <a:gd name="T34" fmla="*/ 156 w 190"/>
                  <a:gd name="T35" fmla="*/ 49 h 184"/>
                  <a:gd name="T36" fmla="*/ 153 w 190"/>
                  <a:gd name="T37" fmla="*/ 46 h 184"/>
                  <a:gd name="T38" fmla="*/ 149 w 190"/>
                  <a:gd name="T39" fmla="*/ 41 h 184"/>
                  <a:gd name="T40" fmla="*/ 147 w 190"/>
                  <a:gd name="T41" fmla="*/ 38 h 184"/>
                  <a:gd name="T42" fmla="*/ 150 w 190"/>
                  <a:gd name="T43" fmla="*/ 30 h 184"/>
                  <a:gd name="T44" fmla="*/ 154 w 190"/>
                  <a:gd name="T45" fmla="*/ 28 h 184"/>
                  <a:gd name="T46" fmla="*/ 155 w 190"/>
                  <a:gd name="T47" fmla="*/ 23 h 184"/>
                  <a:gd name="T48" fmla="*/ 156 w 190"/>
                  <a:gd name="T49" fmla="*/ 20 h 184"/>
                  <a:gd name="T50" fmla="*/ 154 w 190"/>
                  <a:gd name="T51" fmla="*/ 15 h 184"/>
                  <a:gd name="T52" fmla="*/ 155 w 190"/>
                  <a:gd name="T53" fmla="*/ 10 h 184"/>
                  <a:gd name="T54" fmla="*/ 156 w 190"/>
                  <a:gd name="T55" fmla="*/ 1 h 184"/>
                  <a:gd name="T56" fmla="*/ 147 w 190"/>
                  <a:gd name="T57" fmla="*/ 3 h 184"/>
                  <a:gd name="T58" fmla="*/ 129 w 190"/>
                  <a:gd name="T59" fmla="*/ 3 h 184"/>
                  <a:gd name="T60" fmla="*/ 105 w 190"/>
                  <a:gd name="T61" fmla="*/ 5 h 184"/>
                  <a:gd name="T62" fmla="*/ 89 w 190"/>
                  <a:gd name="T63" fmla="*/ 8 h 184"/>
                  <a:gd name="T64" fmla="*/ 68 w 190"/>
                  <a:gd name="T65" fmla="*/ 19 h 184"/>
                  <a:gd name="T66" fmla="*/ 64 w 190"/>
                  <a:gd name="T67" fmla="*/ 25 h 184"/>
                  <a:gd name="T68" fmla="*/ 66 w 190"/>
                  <a:gd name="T69" fmla="*/ 43 h 184"/>
                  <a:gd name="T70" fmla="*/ 72 w 190"/>
                  <a:gd name="T71" fmla="*/ 50 h 184"/>
                  <a:gd name="T72" fmla="*/ 57 w 190"/>
                  <a:gd name="T73" fmla="*/ 54 h 184"/>
                  <a:gd name="T74" fmla="*/ 51 w 190"/>
                  <a:gd name="T75" fmla="*/ 61 h 184"/>
                  <a:gd name="T76" fmla="*/ 26 w 190"/>
                  <a:gd name="T77" fmla="*/ 82 h 184"/>
                  <a:gd name="T78" fmla="*/ 14 w 190"/>
                  <a:gd name="T79" fmla="*/ 83 h 184"/>
                  <a:gd name="T80" fmla="*/ 4 w 190"/>
                  <a:gd name="T81" fmla="*/ 88 h 184"/>
                  <a:gd name="T82" fmla="*/ 0 w 190"/>
                  <a:gd name="T83" fmla="*/ 103 h 184"/>
                  <a:gd name="T84" fmla="*/ 97 w 190"/>
                  <a:gd name="T85" fmla="*/ 17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0" h="184">
                    <a:moveTo>
                      <a:pt x="97" y="171"/>
                    </a:moveTo>
                    <a:cubicBezTo>
                      <a:pt x="99" y="173"/>
                      <a:pt x="99" y="173"/>
                      <a:pt x="99" y="173"/>
                    </a:cubicBezTo>
                    <a:cubicBezTo>
                      <a:pt x="103" y="173"/>
                      <a:pt x="103" y="173"/>
                      <a:pt x="103" y="173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10" y="178"/>
                      <a:pt x="110" y="178"/>
                      <a:pt x="110" y="178"/>
                    </a:cubicBezTo>
                    <a:cubicBezTo>
                      <a:pt x="110" y="183"/>
                      <a:pt x="110" y="183"/>
                      <a:pt x="110" y="183"/>
                    </a:cubicBezTo>
                    <a:cubicBezTo>
                      <a:pt x="112" y="184"/>
                      <a:pt x="112" y="184"/>
                      <a:pt x="112" y="184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35" y="179"/>
                      <a:pt x="135" y="179"/>
                      <a:pt x="135" y="179"/>
                    </a:cubicBezTo>
                    <a:cubicBezTo>
                      <a:pt x="148" y="169"/>
                      <a:pt x="148" y="169"/>
                      <a:pt x="148" y="169"/>
                    </a:cubicBezTo>
                    <a:cubicBezTo>
                      <a:pt x="190" y="143"/>
                      <a:pt x="190" y="143"/>
                      <a:pt x="190" y="143"/>
                    </a:cubicBezTo>
                    <a:cubicBezTo>
                      <a:pt x="189" y="143"/>
                      <a:pt x="189" y="143"/>
                      <a:pt x="189" y="143"/>
                    </a:cubicBezTo>
                    <a:cubicBezTo>
                      <a:pt x="184" y="134"/>
                      <a:pt x="184" y="134"/>
                      <a:pt x="184" y="134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77" y="132"/>
                      <a:pt x="177" y="132"/>
                      <a:pt x="177" y="132"/>
                    </a:cubicBezTo>
                    <a:cubicBezTo>
                      <a:pt x="173" y="131"/>
                      <a:pt x="173" y="131"/>
                      <a:pt x="173" y="131"/>
                    </a:cubicBezTo>
                    <a:cubicBezTo>
                      <a:pt x="172" y="126"/>
                      <a:pt x="172" y="126"/>
                      <a:pt x="172" y="126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70" y="118"/>
                      <a:pt x="170" y="118"/>
                      <a:pt x="170" y="118"/>
                    </a:cubicBezTo>
                    <a:cubicBezTo>
                      <a:pt x="167" y="113"/>
                      <a:pt x="167" y="113"/>
                      <a:pt x="167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9" y="110"/>
                      <a:pt x="169" y="110"/>
                      <a:pt x="169" y="110"/>
                    </a:cubicBezTo>
                    <a:cubicBezTo>
                      <a:pt x="170" y="106"/>
                      <a:pt x="170" y="106"/>
                      <a:pt x="170" y="106"/>
                    </a:cubicBezTo>
                    <a:cubicBezTo>
                      <a:pt x="169" y="101"/>
                      <a:pt x="169" y="101"/>
                      <a:pt x="169" y="101"/>
                    </a:cubicBezTo>
                    <a:cubicBezTo>
                      <a:pt x="171" y="97"/>
                      <a:pt x="171" y="97"/>
                      <a:pt x="171" y="97"/>
                    </a:cubicBezTo>
                    <a:cubicBezTo>
                      <a:pt x="168" y="94"/>
                      <a:pt x="168" y="94"/>
                      <a:pt x="168" y="94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66" y="77"/>
                      <a:pt x="166" y="77"/>
                      <a:pt x="166" y="77"/>
                    </a:cubicBezTo>
                    <a:cubicBezTo>
                      <a:pt x="166" y="73"/>
                      <a:pt x="166" y="73"/>
                      <a:pt x="166" y="73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1" y="53"/>
                      <a:pt x="161" y="53"/>
                      <a:pt x="161" y="53"/>
                    </a:cubicBezTo>
                    <a:cubicBezTo>
                      <a:pt x="158" y="51"/>
                      <a:pt x="158" y="51"/>
                      <a:pt x="158" y="51"/>
                    </a:cubicBezTo>
                    <a:cubicBezTo>
                      <a:pt x="156" y="49"/>
                      <a:pt x="156" y="49"/>
                      <a:pt x="156" y="49"/>
                    </a:cubicBezTo>
                    <a:cubicBezTo>
                      <a:pt x="155" y="48"/>
                      <a:pt x="155" y="48"/>
                      <a:pt x="155" y="48"/>
                    </a:cubicBezTo>
                    <a:cubicBezTo>
                      <a:pt x="153" y="46"/>
                      <a:pt x="153" y="46"/>
                      <a:pt x="153" y="46"/>
                    </a:cubicBezTo>
                    <a:cubicBezTo>
                      <a:pt x="150" y="43"/>
                      <a:pt x="150" y="43"/>
                      <a:pt x="150" y="43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49" y="40"/>
                      <a:pt x="149" y="40"/>
                      <a:pt x="149" y="40"/>
                    </a:cubicBezTo>
                    <a:cubicBezTo>
                      <a:pt x="147" y="38"/>
                      <a:pt x="147" y="38"/>
                      <a:pt x="147" y="38"/>
                    </a:cubicBezTo>
                    <a:cubicBezTo>
                      <a:pt x="148" y="33"/>
                      <a:pt x="148" y="33"/>
                      <a:pt x="148" y="33"/>
                    </a:cubicBezTo>
                    <a:cubicBezTo>
                      <a:pt x="150" y="30"/>
                      <a:pt x="150" y="30"/>
                      <a:pt x="150" y="30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4" y="28"/>
                      <a:pt x="154" y="28"/>
                      <a:pt x="154" y="28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5" y="23"/>
                      <a:pt x="155" y="23"/>
                      <a:pt x="155" y="23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5" y="11"/>
                      <a:pt x="155" y="11"/>
                      <a:pt x="155" y="11"/>
                    </a:cubicBezTo>
                    <a:cubicBezTo>
                      <a:pt x="155" y="10"/>
                      <a:pt x="155" y="10"/>
                      <a:pt x="155" y="10"/>
                    </a:cubicBezTo>
                    <a:cubicBezTo>
                      <a:pt x="155" y="5"/>
                      <a:pt x="155" y="5"/>
                      <a:pt x="155" y="5"/>
                    </a:cubicBezTo>
                    <a:cubicBezTo>
                      <a:pt x="156" y="1"/>
                      <a:pt x="156" y="1"/>
                      <a:pt x="156" y="1"/>
                    </a:cubicBezTo>
                    <a:cubicBezTo>
                      <a:pt x="155" y="1"/>
                      <a:pt x="153" y="2"/>
                      <a:pt x="153" y="2"/>
                    </a:cubicBezTo>
                    <a:cubicBezTo>
                      <a:pt x="150" y="3"/>
                      <a:pt x="149" y="3"/>
                      <a:pt x="147" y="3"/>
                    </a:cubicBezTo>
                    <a:cubicBezTo>
                      <a:pt x="144" y="0"/>
                      <a:pt x="141" y="3"/>
                      <a:pt x="138" y="2"/>
                    </a:cubicBezTo>
                    <a:cubicBezTo>
                      <a:pt x="135" y="0"/>
                      <a:pt x="133" y="3"/>
                      <a:pt x="129" y="3"/>
                    </a:cubicBezTo>
                    <a:cubicBezTo>
                      <a:pt x="127" y="4"/>
                      <a:pt x="125" y="4"/>
                      <a:pt x="122" y="3"/>
                    </a:cubicBezTo>
                    <a:cubicBezTo>
                      <a:pt x="117" y="3"/>
                      <a:pt x="111" y="3"/>
                      <a:pt x="105" y="5"/>
                    </a:cubicBezTo>
                    <a:cubicBezTo>
                      <a:pt x="102" y="5"/>
                      <a:pt x="100" y="5"/>
                      <a:pt x="97" y="5"/>
                    </a:cubicBezTo>
                    <a:cubicBezTo>
                      <a:pt x="94" y="6"/>
                      <a:pt x="91" y="6"/>
                      <a:pt x="89" y="8"/>
                    </a:cubicBezTo>
                    <a:cubicBezTo>
                      <a:pt x="84" y="10"/>
                      <a:pt x="81" y="12"/>
                      <a:pt x="77" y="14"/>
                    </a:cubicBezTo>
                    <a:cubicBezTo>
                      <a:pt x="74" y="15"/>
                      <a:pt x="70" y="16"/>
                      <a:pt x="68" y="19"/>
                    </a:cubicBezTo>
                    <a:cubicBezTo>
                      <a:pt x="66" y="20"/>
                      <a:pt x="64" y="21"/>
                      <a:pt x="61" y="21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72" y="50"/>
                      <a:pt x="72" y="50"/>
                      <a:pt x="72" y="50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0" y="83"/>
                      <a:pt x="20" y="83"/>
                      <a:pt x="20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96" y="166"/>
                      <a:pt x="96" y="166"/>
                      <a:pt x="96" y="166"/>
                    </a:cubicBezTo>
                    <a:lnTo>
                      <a:pt x="97" y="17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" name="Freeform 576"/>
              <p:cNvSpPr>
                <a:spLocks/>
              </p:cNvSpPr>
              <p:nvPr/>
            </p:nvSpPr>
            <p:spPr bwMode="auto">
              <a:xfrm>
                <a:off x="3361" y="2422"/>
                <a:ext cx="324" cy="293"/>
              </a:xfrm>
              <a:custGeom>
                <a:avLst/>
                <a:gdLst>
                  <a:gd name="T0" fmla="*/ 9 w 158"/>
                  <a:gd name="T1" fmla="*/ 124 h 143"/>
                  <a:gd name="T2" fmla="*/ 13 w 158"/>
                  <a:gd name="T3" fmla="*/ 123 h 143"/>
                  <a:gd name="T4" fmla="*/ 15 w 158"/>
                  <a:gd name="T5" fmla="*/ 124 h 143"/>
                  <a:gd name="T6" fmla="*/ 17 w 158"/>
                  <a:gd name="T7" fmla="*/ 126 h 143"/>
                  <a:gd name="T8" fmla="*/ 23 w 158"/>
                  <a:gd name="T9" fmla="*/ 127 h 143"/>
                  <a:gd name="T10" fmla="*/ 26 w 158"/>
                  <a:gd name="T11" fmla="*/ 126 h 143"/>
                  <a:gd name="T12" fmla="*/ 30 w 158"/>
                  <a:gd name="T13" fmla="*/ 124 h 143"/>
                  <a:gd name="T14" fmla="*/ 34 w 158"/>
                  <a:gd name="T15" fmla="*/ 124 h 143"/>
                  <a:gd name="T16" fmla="*/ 37 w 158"/>
                  <a:gd name="T17" fmla="*/ 124 h 143"/>
                  <a:gd name="T18" fmla="*/ 39 w 158"/>
                  <a:gd name="T19" fmla="*/ 130 h 143"/>
                  <a:gd name="T20" fmla="*/ 42 w 158"/>
                  <a:gd name="T21" fmla="*/ 133 h 143"/>
                  <a:gd name="T22" fmla="*/ 40 w 158"/>
                  <a:gd name="T23" fmla="*/ 137 h 143"/>
                  <a:gd name="T24" fmla="*/ 42 w 158"/>
                  <a:gd name="T25" fmla="*/ 137 h 143"/>
                  <a:gd name="T26" fmla="*/ 43 w 158"/>
                  <a:gd name="T27" fmla="*/ 138 h 143"/>
                  <a:gd name="T28" fmla="*/ 44 w 158"/>
                  <a:gd name="T29" fmla="*/ 140 h 143"/>
                  <a:gd name="T30" fmla="*/ 47 w 158"/>
                  <a:gd name="T31" fmla="*/ 141 h 143"/>
                  <a:gd name="T32" fmla="*/ 47 w 158"/>
                  <a:gd name="T33" fmla="*/ 142 h 143"/>
                  <a:gd name="T34" fmla="*/ 51 w 158"/>
                  <a:gd name="T35" fmla="*/ 141 h 143"/>
                  <a:gd name="T36" fmla="*/ 57 w 158"/>
                  <a:gd name="T37" fmla="*/ 142 h 143"/>
                  <a:gd name="T38" fmla="*/ 61 w 158"/>
                  <a:gd name="T39" fmla="*/ 140 h 143"/>
                  <a:gd name="T40" fmla="*/ 64 w 158"/>
                  <a:gd name="T41" fmla="*/ 142 h 143"/>
                  <a:gd name="T42" fmla="*/ 68 w 158"/>
                  <a:gd name="T43" fmla="*/ 141 h 143"/>
                  <a:gd name="T44" fmla="*/ 70 w 158"/>
                  <a:gd name="T45" fmla="*/ 137 h 143"/>
                  <a:gd name="T46" fmla="*/ 70 w 158"/>
                  <a:gd name="T47" fmla="*/ 134 h 143"/>
                  <a:gd name="T48" fmla="*/ 71 w 158"/>
                  <a:gd name="T49" fmla="*/ 131 h 143"/>
                  <a:gd name="T50" fmla="*/ 74 w 158"/>
                  <a:gd name="T51" fmla="*/ 126 h 143"/>
                  <a:gd name="T52" fmla="*/ 79 w 158"/>
                  <a:gd name="T53" fmla="*/ 117 h 143"/>
                  <a:gd name="T54" fmla="*/ 83 w 158"/>
                  <a:gd name="T55" fmla="*/ 113 h 143"/>
                  <a:gd name="T56" fmla="*/ 87 w 158"/>
                  <a:gd name="T57" fmla="*/ 112 h 143"/>
                  <a:gd name="T58" fmla="*/ 93 w 158"/>
                  <a:gd name="T59" fmla="*/ 108 h 143"/>
                  <a:gd name="T60" fmla="*/ 107 w 158"/>
                  <a:gd name="T61" fmla="*/ 99 h 143"/>
                  <a:gd name="T62" fmla="*/ 118 w 158"/>
                  <a:gd name="T63" fmla="*/ 96 h 143"/>
                  <a:gd name="T64" fmla="*/ 124 w 158"/>
                  <a:gd name="T65" fmla="*/ 98 h 143"/>
                  <a:gd name="T66" fmla="*/ 136 w 158"/>
                  <a:gd name="T67" fmla="*/ 96 h 143"/>
                  <a:gd name="T68" fmla="*/ 145 w 158"/>
                  <a:gd name="T69" fmla="*/ 94 h 143"/>
                  <a:gd name="T70" fmla="*/ 155 w 158"/>
                  <a:gd name="T71" fmla="*/ 90 h 143"/>
                  <a:gd name="T72" fmla="*/ 158 w 158"/>
                  <a:gd name="T73" fmla="*/ 84 h 143"/>
                  <a:gd name="T74" fmla="*/ 150 w 158"/>
                  <a:gd name="T75" fmla="*/ 59 h 143"/>
                  <a:gd name="T76" fmla="*/ 148 w 158"/>
                  <a:gd name="T77" fmla="*/ 52 h 143"/>
                  <a:gd name="T78" fmla="*/ 141 w 158"/>
                  <a:gd name="T79" fmla="*/ 47 h 143"/>
                  <a:gd name="T80" fmla="*/ 134 w 158"/>
                  <a:gd name="T81" fmla="*/ 45 h 143"/>
                  <a:gd name="T82" fmla="*/ 73 w 158"/>
                  <a:gd name="T83" fmla="*/ 0 h 143"/>
                  <a:gd name="T84" fmla="*/ 68 w 158"/>
                  <a:gd name="T85" fmla="*/ 84 h 143"/>
                  <a:gd name="T86" fmla="*/ 67 w 158"/>
                  <a:gd name="T87" fmla="*/ 94 h 143"/>
                  <a:gd name="T88" fmla="*/ 31 w 158"/>
                  <a:gd name="T89" fmla="*/ 92 h 143"/>
                  <a:gd name="T90" fmla="*/ 26 w 158"/>
                  <a:gd name="T91" fmla="*/ 89 h 143"/>
                  <a:gd name="T92" fmla="*/ 18 w 158"/>
                  <a:gd name="T93" fmla="*/ 95 h 143"/>
                  <a:gd name="T94" fmla="*/ 13 w 158"/>
                  <a:gd name="T95" fmla="*/ 89 h 143"/>
                  <a:gd name="T96" fmla="*/ 11 w 158"/>
                  <a:gd name="T97" fmla="*/ 95 h 143"/>
                  <a:gd name="T98" fmla="*/ 8 w 158"/>
                  <a:gd name="T99" fmla="*/ 98 h 143"/>
                  <a:gd name="T100" fmla="*/ 0 w 158"/>
                  <a:gd name="T101" fmla="*/ 111 h 143"/>
                  <a:gd name="T102" fmla="*/ 6 w 158"/>
                  <a:gd name="T103" fmla="*/ 12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8" h="143">
                    <a:moveTo>
                      <a:pt x="6" y="123"/>
                    </a:moveTo>
                    <a:cubicBezTo>
                      <a:pt x="9" y="124"/>
                      <a:pt x="9" y="124"/>
                      <a:pt x="9" y="124"/>
                    </a:cubicBezTo>
                    <a:cubicBezTo>
                      <a:pt x="11" y="123"/>
                      <a:pt x="11" y="123"/>
                      <a:pt x="11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16" y="125"/>
                      <a:pt x="16" y="125"/>
                      <a:pt x="16" y="125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23" y="127"/>
                      <a:pt x="23" y="127"/>
                      <a:pt x="23" y="127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6" y="123"/>
                      <a:pt x="36" y="123"/>
                      <a:pt x="36" y="123"/>
                    </a:cubicBezTo>
                    <a:cubicBezTo>
                      <a:pt x="37" y="124"/>
                      <a:pt x="37" y="124"/>
                      <a:pt x="37" y="124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42" y="132"/>
                      <a:pt x="42" y="132"/>
                      <a:pt x="42" y="132"/>
                    </a:cubicBezTo>
                    <a:cubicBezTo>
                      <a:pt x="42" y="133"/>
                      <a:pt x="42" y="133"/>
                      <a:pt x="42" y="133"/>
                    </a:cubicBezTo>
                    <a:cubicBezTo>
                      <a:pt x="41" y="135"/>
                      <a:pt x="41" y="135"/>
                      <a:pt x="41" y="135"/>
                    </a:cubicBezTo>
                    <a:cubicBezTo>
                      <a:pt x="40" y="137"/>
                      <a:pt x="40" y="137"/>
                      <a:pt x="40" y="137"/>
                    </a:cubicBezTo>
                    <a:cubicBezTo>
                      <a:pt x="41" y="137"/>
                      <a:pt x="41" y="137"/>
                      <a:pt x="41" y="137"/>
                    </a:cubicBezTo>
                    <a:cubicBezTo>
                      <a:pt x="42" y="137"/>
                      <a:pt x="42" y="137"/>
                      <a:pt x="42" y="137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3" y="138"/>
                      <a:pt x="43" y="138"/>
                      <a:pt x="43" y="138"/>
                    </a:cubicBezTo>
                    <a:cubicBezTo>
                      <a:pt x="44" y="140"/>
                      <a:pt x="44" y="140"/>
                      <a:pt x="44" y="140"/>
                    </a:cubicBezTo>
                    <a:cubicBezTo>
                      <a:pt x="44" y="140"/>
                      <a:pt x="44" y="140"/>
                      <a:pt x="44" y="140"/>
                    </a:cubicBezTo>
                    <a:cubicBezTo>
                      <a:pt x="46" y="140"/>
                      <a:pt x="46" y="140"/>
                      <a:pt x="46" y="140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50" y="141"/>
                      <a:pt x="50" y="141"/>
                      <a:pt x="50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3" y="142"/>
                      <a:pt x="53" y="142"/>
                      <a:pt x="53" y="142"/>
                    </a:cubicBezTo>
                    <a:cubicBezTo>
                      <a:pt x="57" y="142"/>
                      <a:pt x="57" y="142"/>
                      <a:pt x="57" y="142"/>
                    </a:cubicBezTo>
                    <a:cubicBezTo>
                      <a:pt x="58" y="141"/>
                      <a:pt x="58" y="141"/>
                      <a:pt x="58" y="141"/>
                    </a:cubicBezTo>
                    <a:cubicBezTo>
                      <a:pt x="61" y="140"/>
                      <a:pt x="61" y="140"/>
                      <a:pt x="61" y="140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4" y="142"/>
                      <a:pt x="64" y="142"/>
                      <a:pt x="64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8" y="143"/>
                      <a:pt x="68" y="141"/>
                      <a:pt x="68" y="141"/>
                    </a:cubicBezTo>
                    <a:cubicBezTo>
                      <a:pt x="70" y="140"/>
                      <a:pt x="70" y="140"/>
                      <a:pt x="70" y="140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70" y="135"/>
                      <a:pt x="70" y="135"/>
                      <a:pt x="70" y="135"/>
                    </a:cubicBezTo>
                    <a:cubicBezTo>
                      <a:pt x="70" y="134"/>
                      <a:pt x="70" y="134"/>
                      <a:pt x="70" y="134"/>
                    </a:cubicBezTo>
                    <a:cubicBezTo>
                      <a:pt x="71" y="134"/>
                      <a:pt x="71" y="134"/>
                      <a:pt x="71" y="134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0"/>
                      <a:pt x="71" y="130"/>
                      <a:pt x="71" y="130"/>
                    </a:cubicBezTo>
                    <a:cubicBezTo>
                      <a:pt x="74" y="126"/>
                      <a:pt x="74" y="126"/>
                      <a:pt x="74" y="126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93" y="108"/>
                      <a:pt x="93" y="108"/>
                      <a:pt x="93" y="108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7" y="99"/>
                      <a:pt x="107" y="99"/>
                      <a:pt x="107" y="99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8" y="96"/>
                      <a:pt x="118" y="96"/>
                      <a:pt x="118" y="96"/>
                    </a:cubicBezTo>
                    <a:cubicBezTo>
                      <a:pt x="120" y="97"/>
                      <a:pt x="120" y="97"/>
                      <a:pt x="120" y="97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33" y="97"/>
                      <a:pt x="133" y="97"/>
                      <a:pt x="133" y="97"/>
                    </a:cubicBezTo>
                    <a:cubicBezTo>
                      <a:pt x="136" y="96"/>
                      <a:pt x="136" y="96"/>
                      <a:pt x="136" y="96"/>
                    </a:cubicBezTo>
                    <a:cubicBezTo>
                      <a:pt x="142" y="96"/>
                      <a:pt x="142" y="96"/>
                      <a:pt x="142" y="96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8" y="94"/>
                      <a:pt x="148" y="94"/>
                      <a:pt x="148" y="94"/>
                    </a:cubicBezTo>
                    <a:cubicBezTo>
                      <a:pt x="155" y="90"/>
                      <a:pt x="155" y="90"/>
                      <a:pt x="155" y="90"/>
                    </a:cubicBezTo>
                    <a:cubicBezTo>
                      <a:pt x="156" y="85"/>
                      <a:pt x="156" y="85"/>
                      <a:pt x="156" y="85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58"/>
                      <a:pt x="158" y="58"/>
                      <a:pt x="158" y="58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7" y="57"/>
                      <a:pt x="147" y="57"/>
                      <a:pt x="147" y="57"/>
                    </a:cubicBezTo>
                    <a:cubicBezTo>
                      <a:pt x="148" y="52"/>
                      <a:pt x="148" y="52"/>
                      <a:pt x="148" y="52"/>
                    </a:cubicBezTo>
                    <a:cubicBezTo>
                      <a:pt x="144" y="49"/>
                      <a:pt x="144" y="49"/>
                      <a:pt x="144" y="49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36" y="47"/>
                      <a:pt x="136" y="47"/>
                      <a:pt x="136" y="47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4" y="123"/>
                      <a:pt x="4" y="123"/>
                      <a:pt x="4" y="123"/>
                    </a:cubicBezTo>
                    <a:lnTo>
                      <a:pt x="6" y="12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" name="Freeform 577"/>
              <p:cNvSpPr>
                <a:spLocks/>
              </p:cNvSpPr>
              <p:nvPr/>
            </p:nvSpPr>
            <p:spPr bwMode="auto">
              <a:xfrm>
                <a:off x="3361" y="2422"/>
                <a:ext cx="324" cy="293"/>
              </a:xfrm>
              <a:custGeom>
                <a:avLst/>
                <a:gdLst>
                  <a:gd name="T0" fmla="*/ 9 w 158"/>
                  <a:gd name="T1" fmla="*/ 124 h 143"/>
                  <a:gd name="T2" fmla="*/ 13 w 158"/>
                  <a:gd name="T3" fmla="*/ 123 h 143"/>
                  <a:gd name="T4" fmla="*/ 15 w 158"/>
                  <a:gd name="T5" fmla="*/ 124 h 143"/>
                  <a:gd name="T6" fmla="*/ 17 w 158"/>
                  <a:gd name="T7" fmla="*/ 126 h 143"/>
                  <a:gd name="T8" fmla="*/ 23 w 158"/>
                  <a:gd name="T9" fmla="*/ 127 h 143"/>
                  <a:gd name="T10" fmla="*/ 26 w 158"/>
                  <a:gd name="T11" fmla="*/ 126 h 143"/>
                  <a:gd name="T12" fmla="*/ 30 w 158"/>
                  <a:gd name="T13" fmla="*/ 124 h 143"/>
                  <a:gd name="T14" fmla="*/ 34 w 158"/>
                  <a:gd name="T15" fmla="*/ 124 h 143"/>
                  <a:gd name="T16" fmla="*/ 37 w 158"/>
                  <a:gd name="T17" fmla="*/ 124 h 143"/>
                  <a:gd name="T18" fmla="*/ 39 w 158"/>
                  <a:gd name="T19" fmla="*/ 130 h 143"/>
                  <a:gd name="T20" fmla="*/ 42 w 158"/>
                  <a:gd name="T21" fmla="*/ 133 h 143"/>
                  <a:gd name="T22" fmla="*/ 40 w 158"/>
                  <a:gd name="T23" fmla="*/ 137 h 143"/>
                  <a:gd name="T24" fmla="*/ 42 w 158"/>
                  <a:gd name="T25" fmla="*/ 137 h 143"/>
                  <a:gd name="T26" fmla="*/ 43 w 158"/>
                  <a:gd name="T27" fmla="*/ 138 h 143"/>
                  <a:gd name="T28" fmla="*/ 44 w 158"/>
                  <a:gd name="T29" fmla="*/ 140 h 143"/>
                  <a:gd name="T30" fmla="*/ 47 w 158"/>
                  <a:gd name="T31" fmla="*/ 141 h 143"/>
                  <a:gd name="T32" fmla="*/ 47 w 158"/>
                  <a:gd name="T33" fmla="*/ 142 h 143"/>
                  <a:gd name="T34" fmla="*/ 51 w 158"/>
                  <a:gd name="T35" fmla="*/ 141 h 143"/>
                  <a:gd name="T36" fmla="*/ 57 w 158"/>
                  <a:gd name="T37" fmla="*/ 142 h 143"/>
                  <a:gd name="T38" fmla="*/ 61 w 158"/>
                  <a:gd name="T39" fmla="*/ 140 h 143"/>
                  <a:gd name="T40" fmla="*/ 64 w 158"/>
                  <a:gd name="T41" fmla="*/ 142 h 143"/>
                  <a:gd name="T42" fmla="*/ 68 w 158"/>
                  <a:gd name="T43" fmla="*/ 141 h 143"/>
                  <a:gd name="T44" fmla="*/ 70 w 158"/>
                  <a:gd name="T45" fmla="*/ 137 h 143"/>
                  <a:gd name="T46" fmla="*/ 70 w 158"/>
                  <a:gd name="T47" fmla="*/ 134 h 143"/>
                  <a:gd name="T48" fmla="*/ 71 w 158"/>
                  <a:gd name="T49" fmla="*/ 131 h 143"/>
                  <a:gd name="T50" fmla="*/ 74 w 158"/>
                  <a:gd name="T51" fmla="*/ 126 h 143"/>
                  <a:gd name="T52" fmla="*/ 79 w 158"/>
                  <a:gd name="T53" fmla="*/ 117 h 143"/>
                  <a:gd name="T54" fmla="*/ 83 w 158"/>
                  <a:gd name="T55" fmla="*/ 113 h 143"/>
                  <a:gd name="T56" fmla="*/ 87 w 158"/>
                  <a:gd name="T57" fmla="*/ 112 h 143"/>
                  <a:gd name="T58" fmla="*/ 93 w 158"/>
                  <a:gd name="T59" fmla="*/ 108 h 143"/>
                  <a:gd name="T60" fmla="*/ 107 w 158"/>
                  <a:gd name="T61" fmla="*/ 99 h 143"/>
                  <a:gd name="T62" fmla="*/ 118 w 158"/>
                  <a:gd name="T63" fmla="*/ 96 h 143"/>
                  <a:gd name="T64" fmla="*/ 124 w 158"/>
                  <a:gd name="T65" fmla="*/ 98 h 143"/>
                  <a:gd name="T66" fmla="*/ 136 w 158"/>
                  <a:gd name="T67" fmla="*/ 96 h 143"/>
                  <a:gd name="T68" fmla="*/ 145 w 158"/>
                  <a:gd name="T69" fmla="*/ 94 h 143"/>
                  <a:gd name="T70" fmla="*/ 155 w 158"/>
                  <a:gd name="T71" fmla="*/ 90 h 143"/>
                  <a:gd name="T72" fmla="*/ 158 w 158"/>
                  <a:gd name="T73" fmla="*/ 84 h 143"/>
                  <a:gd name="T74" fmla="*/ 150 w 158"/>
                  <a:gd name="T75" fmla="*/ 59 h 143"/>
                  <a:gd name="T76" fmla="*/ 148 w 158"/>
                  <a:gd name="T77" fmla="*/ 52 h 143"/>
                  <a:gd name="T78" fmla="*/ 141 w 158"/>
                  <a:gd name="T79" fmla="*/ 47 h 143"/>
                  <a:gd name="T80" fmla="*/ 134 w 158"/>
                  <a:gd name="T81" fmla="*/ 45 h 143"/>
                  <a:gd name="T82" fmla="*/ 73 w 158"/>
                  <a:gd name="T83" fmla="*/ 0 h 143"/>
                  <a:gd name="T84" fmla="*/ 68 w 158"/>
                  <a:gd name="T85" fmla="*/ 84 h 143"/>
                  <a:gd name="T86" fmla="*/ 67 w 158"/>
                  <a:gd name="T87" fmla="*/ 94 h 143"/>
                  <a:gd name="T88" fmla="*/ 31 w 158"/>
                  <a:gd name="T89" fmla="*/ 92 h 143"/>
                  <a:gd name="T90" fmla="*/ 26 w 158"/>
                  <a:gd name="T91" fmla="*/ 89 h 143"/>
                  <a:gd name="T92" fmla="*/ 18 w 158"/>
                  <a:gd name="T93" fmla="*/ 95 h 143"/>
                  <a:gd name="T94" fmla="*/ 13 w 158"/>
                  <a:gd name="T95" fmla="*/ 89 h 143"/>
                  <a:gd name="T96" fmla="*/ 11 w 158"/>
                  <a:gd name="T97" fmla="*/ 95 h 143"/>
                  <a:gd name="T98" fmla="*/ 8 w 158"/>
                  <a:gd name="T99" fmla="*/ 98 h 143"/>
                  <a:gd name="T100" fmla="*/ 0 w 158"/>
                  <a:gd name="T101" fmla="*/ 111 h 143"/>
                  <a:gd name="T102" fmla="*/ 6 w 158"/>
                  <a:gd name="T103" fmla="*/ 12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8" h="143">
                    <a:moveTo>
                      <a:pt x="6" y="123"/>
                    </a:moveTo>
                    <a:cubicBezTo>
                      <a:pt x="9" y="124"/>
                      <a:pt x="9" y="124"/>
                      <a:pt x="9" y="124"/>
                    </a:cubicBezTo>
                    <a:cubicBezTo>
                      <a:pt x="11" y="123"/>
                      <a:pt x="11" y="123"/>
                      <a:pt x="11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16" y="125"/>
                      <a:pt x="16" y="125"/>
                      <a:pt x="16" y="125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23" y="127"/>
                      <a:pt x="23" y="127"/>
                      <a:pt x="23" y="127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6" y="123"/>
                      <a:pt x="36" y="123"/>
                      <a:pt x="36" y="123"/>
                    </a:cubicBezTo>
                    <a:cubicBezTo>
                      <a:pt x="37" y="124"/>
                      <a:pt x="37" y="124"/>
                      <a:pt x="37" y="124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42" y="132"/>
                      <a:pt x="42" y="132"/>
                      <a:pt x="42" y="132"/>
                    </a:cubicBezTo>
                    <a:cubicBezTo>
                      <a:pt x="42" y="133"/>
                      <a:pt x="42" y="133"/>
                      <a:pt x="42" y="133"/>
                    </a:cubicBezTo>
                    <a:cubicBezTo>
                      <a:pt x="41" y="135"/>
                      <a:pt x="41" y="135"/>
                      <a:pt x="41" y="135"/>
                    </a:cubicBezTo>
                    <a:cubicBezTo>
                      <a:pt x="40" y="137"/>
                      <a:pt x="40" y="137"/>
                      <a:pt x="40" y="137"/>
                    </a:cubicBezTo>
                    <a:cubicBezTo>
                      <a:pt x="41" y="137"/>
                      <a:pt x="41" y="137"/>
                      <a:pt x="41" y="137"/>
                    </a:cubicBezTo>
                    <a:cubicBezTo>
                      <a:pt x="42" y="137"/>
                      <a:pt x="42" y="137"/>
                      <a:pt x="42" y="137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3" y="138"/>
                      <a:pt x="43" y="138"/>
                      <a:pt x="43" y="138"/>
                    </a:cubicBezTo>
                    <a:cubicBezTo>
                      <a:pt x="44" y="140"/>
                      <a:pt x="44" y="140"/>
                      <a:pt x="44" y="140"/>
                    </a:cubicBezTo>
                    <a:cubicBezTo>
                      <a:pt x="44" y="140"/>
                      <a:pt x="44" y="140"/>
                      <a:pt x="44" y="140"/>
                    </a:cubicBezTo>
                    <a:cubicBezTo>
                      <a:pt x="46" y="140"/>
                      <a:pt x="46" y="140"/>
                      <a:pt x="46" y="140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50" y="141"/>
                      <a:pt x="50" y="141"/>
                      <a:pt x="50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3" y="142"/>
                      <a:pt x="53" y="142"/>
                      <a:pt x="53" y="142"/>
                    </a:cubicBezTo>
                    <a:cubicBezTo>
                      <a:pt x="57" y="142"/>
                      <a:pt x="57" y="142"/>
                      <a:pt x="57" y="142"/>
                    </a:cubicBezTo>
                    <a:cubicBezTo>
                      <a:pt x="58" y="141"/>
                      <a:pt x="58" y="141"/>
                      <a:pt x="58" y="141"/>
                    </a:cubicBezTo>
                    <a:cubicBezTo>
                      <a:pt x="61" y="140"/>
                      <a:pt x="61" y="140"/>
                      <a:pt x="61" y="140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4" y="142"/>
                      <a:pt x="64" y="142"/>
                      <a:pt x="64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8" y="143"/>
                      <a:pt x="68" y="141"/>
                      <a:pt x="68" y="141"/>
                    </a:cubicBezTo>
                    <a:cubicBezTo>
                      <a:pt x="70" y="140"/>
                      <a:pt x="70" y="140"/>
                      <a:pt x="70" y="140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70" y="135"/>
                      <a:pt x="70" y="135"/>
                      <a:pt x="70" y="135"/>
                    </a:cubicBezTo>
                    <a:cubicBezTo>
                      <a:pt x="70" y="134"/>
                      <a:pt x="70" y="134"/>
                      <a:pt x="70" y="134"/>
                    </a:cubicBezTo>
                    <a:cubicBezTo>
                      <a:pt x="71" y="134"/>
                      <a:pt x="71" y="134"/>
                      <a:pt x="71" y="134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0"/>
                      <a:pt x="71" y="130"/>
                      <a:pt x="71" y="130"/>
                    </a:cubicBezTo>
                    <a:cubicBezTo>
                      <a:pt x="74" y="126"/>
                      <a:pt x="74" y="126"/>
                      <a:pt x="74" y="126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93" y="108"/>
                      <a:pt x="93" y="108"/>
                      <a:pt x="93" y="108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7" y="99"/>
                      <a:pt x="107" y="99"/>
                      <a:pt x="107" y="99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8" y="96"/>
                      <a:pt x="118" y="96"/>
                      <a:pt x="118" y="96"/>
                    </a:cubicBezTo>
                    <a:cubicBezTo>
                      <a:pt x="120" y="97"/>
                      <a:pt x="120" y="97"/>
                      <a:pt x="120" y="97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33" y="97"/>
                      <a:pt x="133" y="97"/>
                      <a:pt x="133" y="97"/>
                    </a:cubicBezTo>
                    <a:cubicBezTo>
                      <a:pt x="136" y="96"/>
                      <a:pt x="136" y="96"/>
                      <a:pt x="136" y="96"/>
                    </a:cubicBezTo>
                    <a:cubicBezTo>
                      <a:pt x="142" y="96"/>
                      <a:pt x="142" y="96"/>
                      <a:pt x="142" y="96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8" y="94"/>
                      <a:pt x="148" y="94"/>
                      <a:pt x="148" y="94"/>
                    </a:cubicBezTo>
                    <a:cubicBezTo>
                      <a:pt x="155" y="90"/>
                      <a:pt x="155" y="90"/>
                      <a:pt x="155" y="90"/>
                    </a:cubicBezTo>
                    <a:cubicBezTo>
                      <a:pt x="156" y="85"/>
                      <a:pt x="156" y="85"/>
                      <a:pt x="156" y="85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58"/>
                      <a:pt x="158" y="58"/>
                      <a:pt x="158" y="58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7" y="57"/>
                      <a:pt x="147" y="57"/>
                      <a:pt x="147" y="57"/>
                    </a:cubicBezTo>
                    <a:cubicBezTo>
                      <a:pt x="148" y="52"/>
                      <a:pt x="148" y="52"/>
                      <a:pt x="148" y="52"/>
                    </a:cubicBezTo>
                    <a:cubicBezTo>
                      <a:pt x="144" y="49"/>
                      <a:pt x="144" y="49"/>
                      <a:pt x="144" y="49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36" y="47"/>
                      <a:pt x="136" y="47"/>
                      <a:pt x="136" y="47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3" y="41"/>
                      <a:pt x="133" y="41"/>
                      <a:pt x="133" y="41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4" y="123"/>
                      <a:pt x="4" y="123"/>
                      <a:pt x="4" y="123"/>
                    </a:cubicBezTo>
                    <a:lnTo>
                      <a:pt x="6" y="1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" name="Freeform 578"/>
              <p:cNvSpPr>
                <a:spLocks/>
              </p:cNvSpPr>
              <p:nvPr/>
            </p:nvSpPr>
            <p:spPr bwMode="auto">
              <a:xfrm>
                <a:off x="3279" y="2366"/>
                <a:ext cx="160" cy="130"/>
              </a:xfrm>
              <a:custGeom>
                <a:avLst/>
                <a:gdLst>
                  <a:gd name="T0" fmla="*/ 78 w 78"/>
                  <a:gd name="T1" fmla="*/ 1 h 63"/>
                  <a:gd name="T2" fmla="*/ 40 w 78"/>
                  <a:gd name="T3" fmla="*/ 0 h 63"/>
                  <a:gd name="T4" fmla="*/ 40 w 78"/>
                  <a:gd name="T5" fmla="*/ 0 h 63"/>
                  <a:gd name="T6" fmla="*/ 37 w 78"/>
                  <a:gd name="T7" fmla="*/ 5 h 63"/>
                  <a:gd name="T8" fmla="*/ 31 w 78"/>
                  <a:gd name="T9" fmla="*/ 11 h 63"/>
                  <a:gd name="T10" fmla="*/ 25 w 78"/>
                  <a:gd name="T11" fmla="*/ 19 h 63"/>
                  <a:gd name="T12" fmla="*/ 15 w 78"/>
                  <a:gd name="T13" fmla="*/ 34 h 63"/>
                  <a:gd name="T14" fmla="*/ 12 w 78"/>
                  <a:gd name="T15" fmla="*/ 37 h 63"/>
                  <a:gd name="T16" fmla="*/ 2 w 78"/>
                  <a:gd name="T17" fmla="*/ 54 h 63"/>
                  <a:gd name="T18" fmla="*/ 0 w 78"/>
                  <a:gd name="T19" fmla="*/ 61 h 63"/>
                  <a:gd name="T20" fmla="*/ 0 w 78"/>
                  <a:gd name="T21" fmla="*/ 63 h 63"/>
                  <a:gd name="T22" fmla="*/ 38 w 78"/>
                  <a:gd name="T23" fmla="*/ 62 h 63"/>
                  <a:gd name="T24" fmla="*/ 38 w 78"/>
                  <a:gd name="T25" fmla="*/ 46 h 63"/>
                  <a:gd name="T26" fmla="*/ 41 w 78"/>
                  <a:gd name="T27" fmla="*/ 41 h 63"/>
                  <a:gd name="T28" fmla="*/ 47 w 78"/>
                  <a:gd name="T29" fmla="*/ 41 h 63"/>
                  <a:gd name="T30" fmla="*/ 48 w 78"/>
                  <a:gd name="T31" fmla="*/ 17 h 63"/>
                  <a:gd name="T32" fmla="*/ 78 w 78"/>
                  <a:gd name="T33" fmla="*/ 17 h 63"/>
                  <a:gd name="T34" fmla="*/ 78 w 78"/>
                  <a:gd name="T35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" h="63">
                    <a:moveTo>
                      <a:pt x="78" y="1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8" y="2"/>
                      <a:pt x="38" y="3"/>
                      <a:pt x="37" y="5"/>
                    </a:cubicBezTo>
                    <a:cubicBezTo>
                      <a:pt x="35" y="8"/>
                      <a:pt x="34" y="10"/>
                      <a:pt x="31" y="11"/>
                    </a:cubicBezTo>
                    <a:cubicBezTo>
                      <a:pt x="28" y="13"/>
                      <a:pt x="26" y="15"/>
                      <a:pt x="25" y="19"/>
                    </a:cubicBezTo>
                    <a:cubicBezTo>
                      <a:pt x="22" y="24"/>
                      <a:pt x="19" y="29"/>
                      <a:pt x="15" y="34"/>
                    </a:cubicBezTo>
                    <a:cubicBezTo>
                      <a:pt x="13" y="34"/>
                      <a:pt x="13" y="36"/>
                      <a:pt x="12" y="37"/>
                    </a:cubicBezTo>
                    <a:cubicBezTo>
                      <a:pt x="10" y="43"/>
                      <a:pt x="7" y="49"/>
                      <a:pt x="2" y="54"/>
                    </a:cubicBezTo>
                    <a:cubicBezTo>
                      <a:pt x="1" y="56"/>
                      <a:pt x="0" y="59"/>
                      <a:pt x="0" y="61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78" y="17"/>
                      <a:pt x="78" y="17"/>
                      <a:pt x="78" y="17"/>
                    </a:cubicBez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" name="Freeform 579"/>
              <p:cNvSpPr>
                <a:spLocks/>
              </p:cNvSpPr>
              <p:nvPr/>
            </p:nvSpPr>
            <p:spPr bwMode="auto">
              <a:xfrm>
                <a:off x="3279" y="2366"/>
                <a:ext cx="160" cy="130"/>
              </a:xfrm>
              <a:custGeom>
                <a:avLst/>
                <a:gdLst>
                  <a:gd name="T0" fmla="*/ 78 w 78"/>
                  <a:gd name="T1" fmla="*/ 1 h 63"/>
                  <a:gd name="T2" fmla="*/ 40 w 78"/>
                  <a:gd name="T3" fmla="*/ 0 h 63"/>
                  <a:gd name="T4" fmla="*/ 40 w 78"/>
                  <a:gd name="T5" fmla="*/ 0 h 63"/>
                  <a:gd name="T6" fmla="*/ 37 w 78"/>
                  <a:gd name="T7" fmla="*/ 5 h 63"/>
                  <a:gd name="T8" fmla="*/ 31 w 78"/>
                  <a:gd name="T9" fmla="*/ 11 h 63"/>
                  <a:gd name="T10" fmla="*/ 25 w 78"/>
                  <a:gd name="T11" fmla="*/ 19 h 63"/>
                  <a:gd name="T12" fmla="*/ 15 w 78"/>
                  <a:gd name="T13" fmla="*/ 34 h 63"/>
                  <a:gd name="T14" fmla="*/ 12 w 78"/>
                  <a:gd name="T15" fmla="*/ 37 h 63"/>
                  <a:gd name="T16" fmla="*/ 2 w 78"/>
                  <a:gd name="T17" fmla="*/ 54 h 63"/>
                  <a:gd name="T18" fmla="*/ 0 w 78"/>
                  <a:gd name="T19" fmla="*/ 61 h 63"/>
                  <a:gd name="T20" fmla="*/ 0 w 78"/>
                  <a:gd name="T21" fmla="*/ 63 h 63"/>
                  <a:gd name="T22" fmla="*/ 38 w 78"/>
                  <a:gd name="T23" fmla="*/ 62 h 63"/>
                  <a:gd name="T24" fmla="*/ 38 w 78"/>
                  <a:gd name="T25" fmla="*/ 46 h 63"/>
                  <a:gd name="T26" fmla="*/ 41 w 78"/>
                  <a:gd name="T27" fmla="*/ 41 h 63"/>
                  <a:gd name="T28" fmla="*/ 47 w 78"/>
                  <a:gd name="T29" fmla="*/ 41 h 63"/>
                  <a:gd name="T30" fmla="*/ 48 w 78"/>
                  <a:gd name="T31" fmla="*/ 17 h 63"/>
                  <a:gd name="T32" fmla="*/ 78 w 78"/>
                  <a:gd name="T33" fmla="*/ 17 h 63"/>
                  <a:gd name="T34" fmla="*/ 78 w 78"/>
                  <a:gd name="T35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" h="63">
                    <a:moveTo>
                      <a:pt x="78" y="1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8" y="2"/>
                      <a:pt x="38" y="3"/>
                      <a:pt x="37" y="5"/>
                    </a:cubicBezTo>
                    <a:cubicBezTo>
                      <a:pt x="35" y="8"/>
                      <a:pt x="34" y="10"/>
                      <a:pt x="31" y="11"/>
                    </a:cubicBezTo>
                    <a:cubicBezTo>
                      <a:pt x="28" y="13"/>
                      <a:pt x="26" y="15"/>
                      <a:pt x="25" y="19"/>
                    </a:cubicBezTo>
                    <a:cubicBezTo>
                      <a:pt x="22" y="24"/>
                      <a:pt x="19" y="29"/>
                      <a:pt x="15" y="34"/>
                    </a:cubicBezTo>
                    <a:cubicBezTo>
                      <a:pt x="13" y="34"/>
                      <a:pt x="13" y="36"/>
                      <a:pt x="12" y="37"/>
                    </a:cubicBezTo>
                    <a:cubicBezTo>
                      <a:pt x="10" y="43"/>
                      <a:pt x="7" y="49"/>
                      <a:pt x="2" y="54"/>
                    </a:cubicBezTo>
                    <a:cubicBezTo>
                      <a:pt x="1" y="56"/>
                      <a:pt x="0" y="59"/>
                      <a:pt x="0" y="61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78" y="17"/>
                      <a:pt x="78" y="17"/>
                      <a:pt x="78" y="17"/>
                    </a:cubicBezTo>
                    <a:lnTo>
                      <a:pt x="78" y="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" name="Freeform 580"/>
              <p:cNvSpPr>
                <a:spLocks/>
              </p:cNvSpPr>
              <p:nvPr/>
            </p:nvSpPr>
            <p:spPr bwMode="auto">
              <a:xfrm>
                <a:off x="3279" y="2375"/>
                <a:ext cx="232" cy="250"/>
              </a:xfrm>
              <a:custGeom>
                <a:avLst/>
                <a:gdLst>
                  <a:gd name="T0" fmla="*/ 4 w 113"/>
                  <a:gd name="T1" fmla="*/ 65 h 122"/>
                  <a:gd name="T2" fmla="*/ 6 w 113"/>
                  <a:gd name="T3" fmla="*/ 73 h 122"/>
                  <a:gd name="T4" fmla="*/ 6 w 113"/>
                  <a:gd name="T5" fmla="*/ 80 h 122"/>
                  <a:gd name="T6" fmla="*/ 6 w 113"/>
                  <a:gd name="T7" fmla="*/ 100 h 122"/>
                  <a:gd name="T8" fmla="*/ 5 w 113"/>
                  <a:gd name="T9" fmla="*/ 103 h 122"/>
                  <a:gd name="T10" fmla="*/ 3 w 113"/>
                  <a:gd name="T11" fmla="*/ 109 h 122"/>
                  <a:gd name="T12" fmla="*/ 3 w 113"/>
                  <a:gd name="T13" fmla="*/ 109 h 122"/>
                  <a:gd name="T14" fmla="*/ 6 w 113"/>
                  <a:gd name="T15" fmla="*/ 108 h 122"/>
                  <a:gd name="T16" fmla="*/ 7 w 113"/>
                  <a:gd name="T17" fmla="*/ 108 h 122"/>
                  <a:gd name="T18" fmla="*/ 9 w 113"/>
                  <a:gd name="T19" fmla="*/ 106 h 122"/>
                  <a:gd name="T20" fmla="*/ 14 w 113"/>
                  <a:gd name="T21" fmla="*/ 105 h 122"/>
                  <a:gd name="T22" fmla="*/ 18 w 113"/>
                  <a:gd name="T23" fmla="*/ 103 h 122"/>
                  <a:gd name="T24" fmla="*/ 21 w 113"/>
                  <a:gd name="T25" fmla="*/ 103 h 122"/>
                  <a:gd name="T26" fmla="*/ 27 w 113"/>
                  <a:gd name="T27" fmla="*/ 105 h 122"/>
                  <a:gd name="T28" fmla="*/ 29 w 113"/>
                  <a:gd name="T29" fmla="*/ 108 h 122"/>
                  <a:gd name="T30" fmla="*/ 30 w 113"/>
                  <a:gd name="T31" fmla="*/ 109 h 122"/>
                  <a:gd name="T32" fmla="*/ 31 w 113"/>
                  <a:gd name="T33" fmla="*/ 110 h 122"/>
                  <a:gd name="T34" fmla="*/ 32 w 113"/>
                  <a:gd name="T35" fmla="*/ 109 h 122"/>
                  <a:gd name="T36" fmla="*/ 33 w 113"/>
                  <a:gd name="T37" fmla="*/ 109 h 122"/>
                  <a:gd name="T38" fmla="*/ 35 w 113"/>
                  <a:gd name="T39" fmla="*/ 110 h 122"/>
                  <a:gd name="T40" fmla="*/ 36 w 113"/>
                  <a:gd name="T41" fmla="*/ 112 h 122"/>
                  <a:gd name="T42" fmla="*/ 38 w 113"/>
                  <a:gd name="T43" fmla="*/ 114 h 122"/>
                  <a:gd name="T44" fmla="*/ 38 w 113"/>
                  <a:gd name="T45" fmla="*/ 116 h 122"/>
                  <a:gd name="T46" fmla="*/ 40 w 113"/>
                  <a:gd name="T47" fmla="*/ 116 h 122"/>
                  <a:gd name="T48" fmla="*/ 40 w 113"/>
                  <a:gd name="T49" fmla="*/ 119 h 122"/>
                  <a:gd name="T50" fmla="*/ 41 w 113"/>
                  <a:gd name="T51" fmla="*/ 119 h 122"/>
                  <a:gd name="T52" fmla="*/ 44 w 113"/>
                  <a:gd name="T53" fmla="*/ 121 h 122"/>
                  <a:gd name="T54" fmla="*/ 45 w 113"/>
                  <a:gd name="T55" fmla="*/ 122 h 122"/>
                  <a:gd name="T56" fmla="*/ 48 w 113"/>
                  <a:gd name="T57" fmla="*/ 120 h 122"/>
                  <a:gd name="T58" fmla="*/ 50 w 113"/>
                  <a:gd name="T59" fmla="*/ 120 h 122"/>
                  <a:gd name="T60" fmla="*/ 51 w 113"/>
                  <a:gd name="T61" fmla="*/ 118 h 122"/>
                  <a:gd name="T62" fmla="*/ 51 w 113"/>
                  <a:gd name="T63" fmla="*/ 113 h 122"/>
                  <a:gd name="T64" fmla="*/ 54 w 113"/>
                  <a:gd name="T65" fmla="*/ 112 h 122"/>
                  <a:gd name="T66" fmla="*/ 56 w 113"/>
                  <a:gd name="T67" fmla="*/ 112 h 122"/>
                  <a:gd name="T68" fmla="*/ 59 w 113"/>
                  <a:gd name="T69" fmla="*/ 118 h 122"/>
                  <a:gd name="T70" fmla="*/ 61 w 113"/>
                  <a:gd name="T71" fmla="*/ 114 h 122"/>
                  <a:gd name="T72" fmla="*/ 66 w 113"/>
                  <a:gd name="T73" fmla="*/ 111 h 122"/>
                  <a:gd name="T74" fmla="*/ 69 w 113"/>
                  <a:gd name="T75" fmla="*/ 115 h 122"/>
                  <a:gd name="T76" fmla="*/ 71 w 113"/>
                  <a:gd name="T77" fmla="*/ 115 h 122"/>
                  <a:gd name="T78" fmla="*/ 73 w 113"/>
                  <a:gd name="T79" fmla="*/ 115 h 122"/>
                  <a:gd name="T80" fmla="*/ 107 w 113"/>
                  <a:gd name="T81" fmla="*/ 116 h 122"/>
                  <a:gd name="T82" fmla="*/ 111 w 113"/>
                  <a:gd name="T83" fmla="*/ 108 h 122"/>
                  <a:gd name="T84" fmla="*/ 109 w 113"/>
                  <a:gd name="T85" fmla="*/ 106 h 122"/>
                  <a:gd name="T86" fmla="*/ 101 w 113"/>
                  <a:gd name="T87" fmla="*/ 23 h 122"/>
                  <a:gd name="T88" fmla="*/ 113 w 113"/>
                  <a:gd name="T89" fmla="*/ 23 h 122"/>
                  <a:gd name="T90" fmla="*/ 78 w 113"/>
                  <a:gd name="T91" fmla="*/ 0 h 122"/>
                  <a:gd name="T92" fmla="*/ 78 w 113"/>
                  <a:gd name="T93" fmla="*/ 13 h 122"/>
                  <a:gd name="T94" fmla="*/ 48 w 113"/>
                  <a:gd name="T95" fmla="*/ 13 h 122"/>
                  <a:gd name="T96" fmla="*/ 47 w 113"/>
                  <a:gd name="T97" fmla="*/ 37 h 122"/>
                  <a:gd name="T98" fmla="*/ 41 w 113"/>
                  <a:gd name="T99" fmla="*/ 37 h 122"/>
                  <a:gd name="T100" fmla="*/ 39 w 113"/>
                  <a:gd name="T101" fmla="*/ 42 h 122"/>
                  <a:gd name="T102" fmla="*/ 39 w 113"/>
                  <a:gd name="T103" fmla="*/ 58 h 122"/>
                  <a:gd name="T104" fmla="*/ 1 w 113"/>
                  <a:gd name="T105" fmla="*/ 59 h 122"/>
                  <a:gd name="T106" fmla="*/ 1 w 113"/>
                  <a:gd name="T107" fmla="*/ 58 h 122"/>
                  <a:gd name="T108" fmla="*/ 4 w 113"/>
                  <a:gd name="T109" fmla="*/ 6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3" h="122">
                    <a:moveTo>
                      <a:pt x="4" y="65"/>
                    </a:moveTo>
                    <a:cubicBezTo>
                      <a:pt x="6" y="68"/>
                      <a:pt x="7" y="70"/>
                      <a:pt x="6" y="73"/>
                    </a:cubicBezTo>
                    <a:cubicBezTo>
                      <a:pt x="6" y="75"/>
                      <a:pt x="6" y="78"/>
                      <a:pt x="6" y="80"/>
                    </a:cubicBezTo>
                    <a:cubicBezTo>
                      <a:pt x="8" y="87"/>
                      <a:pt x="9" y="94"/>
                      <a:pt x="6" y="100"/>
                    </a:cubicBezTo>
                    <a:cubicBezTo>
                      <a:pt x="6" y="101"/>
                      <a:pt x="5" y="102"/>
                      <a:pt x="5" y="103"/>
                    </a:cubicBezTo>
                    <a:cubicBezTo>
                      <a:pt x="5" y="105"/>
                      <a:pt x="4" y="107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7" y="108"/>
                      <a:pt x="7" y="108"/>
                      <a:pt x="7" y="108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14" y="105"/>
                      <a:pt x="14" y="105"/>
                      <a:pt x="14" y="105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1" y="110"/>
                      <a:pt x="31" y="110"/>
                      <a:pt x="31" y="110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40" y="116"/>
                      <a:pt x="40" y="116"/>
                      <a:pt x="40" y="116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44" y="121"/>
                      <a:pt x="44" y="121"/>
                      <a:pt x="44" y="121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8" y="120"/>
                      <a:pt x="48" y="120"/>
                      <a:pt x="48" y="120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51" y="113"/>
                      <a:pt x="51" y="113"/>
                      <a:pt x="51" y="113"/>
                    </a:cubicBezTo>
                    <a:cubicBezTo>
                      <a:pt x="54" y="112"/>
                      <a:pt x="54" y="112"/>
                      <a:pt x="54" y="112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61" y="114"/>
                      <a:pt x="61" y="114"/>
                      <a:pt x="61" y="114"/>
                    </a:cubicBezTo>
                    <a:cubicBezTo>
                      <a:pt x="66" y="111"/>
                      <a:pt x="66" y="111"/>
                      <a:pt x="66" y="111"/>
                    </a:cubicBezTo>
                    <a:cubicBezTo>
                      <a:pt x="69" y="115"/>
                      <a:pt x="69" y="115"/>
                      <a:pt x="69" y="115"/>
                    </a:cubicBezTo>
                    <a:cubicBezTo>
                      <a:pt x="71" y="115"/>
                      <a:pt x="71" y="115"/>
                      <a:pt x="71" y="115"/>
                    </a:cubicBezTo>
                    <a:cubicBezTo>
                      <a:pt x="73" y="115"/>
                      <a:pt x="73" y="115"/>
                      <a:pt x="73" y="115"/>
                    </a:cubicBezTo>
                    <a:cubicBezTo>
                      <a:pt x="107" y="116"/>
                      <a:pt x="107" y="116"/>
                      <a:pt x="107" y="116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9" y="106"/>
                      <a:pt x="109" y="106"/>
                      <a:pt x="109" y="106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8"/>
                      <a:pt x="1" y="58"/>
                    </a:cubicBezTo>
                    <a:cubicBezTo>
                      <a:pt x="0" y="61"/>
                      <a:pt x="1" y="64"/>
                      <a:pt x="4" y="65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" name="Freeform 581"/>
              <p:cNvSpPr>
                <a:spLocks/>
              </p:cNvSpPr>
              <p:nvPr/>
            </p:nvSpPr>
            <p:spPr bwMode="auto">
              <a:xfrm>
                <a:off x="3279" y="2375"/>
                <a:ext cx="232" cy="250"/>
              </a:xfrm>
              <a:custGeom>
                <a:avLst/>
                <a:gdLst>
                  <a:gd name="T0" fmla="*/ 4 w 113"/>
                  <a:gd name="T1" fmla="*/ 65 h 122"/>
                  <a:gd name="T2" fmla="*/ 6 w 113"/>
                  <a:gd name="T3" fmla="*/ 73 h 122"/>
                  <a:gd name="T4" fmla="*/ 6 w 113"/>
                  <a:gd name="T5" fmla="*/ 80 h 122"/>
                  <a:gd name="T6" fmla="*/ 6 w 113"/>
                  <a:gd name="T7" fmla="*/ 100 h 122"/>
                  <a:gd name="T8" fmla="*/ 5 w 113"/>
                  <a:gd name="T9" fmla="*/ 103 h 122"/>
                  <a:gd name="T10" fmla="*/ 3 w 113"/>
                  <a:gd name="T11" fmla="*/ 109 h 122"/>
                  <a:gd name="T12" fmla="*/ 3 w 113"/>
                  <a:gd name="T13" fmla="*/ 109 h 122"/>
                  <a:gd name="T14" fmla="*/ 6 w 113"/>
                  <a:gd name="T15" fmla="*/ 108 h 122"/>
                  <a:gd name="T16" fmla="*/ 7 w 113"/>
                  <a:gd name="T17" fmla="*/ 108 h 122"/>
                  <a:gd name="T18" fmla="*/ 9 w 113"/>
                  <a:gd name="T19" fmla="*/ 106 h 122"/>
                  <a:gd name="T20" fmla="*/ 14 w 113"/>
                  <a:gd name="T21" fmla="*/ 105 h 122"/>
                  <a:gd name="T22" fmla="*/ 18 w 113"/>
                  <a:gd name="T23" fmla="*/ 103 h 122"/>
                  <a:gd name="T24" fmla="*/ 21 w 113"/>
                  <a:gd name="T25" fmla="*/ 103 h 122"/>
                  <a:gd name="T26" fmla="*/ 27 w 113"/>
                  <a:gd name="T27" fmla="*/ 105 h 122"/>
                  <a:gd name="T28" fmla="*/ 29 w 113"/>
                  <a:gd name="T29" fmla="*/ 108 h 122"/>
                  <a:gd name="T30" fmla="*/ 30 w 113"/>
                  <a:gd name="T31" fmla="*/ 109 h 122"/>
                  <a:gd name="T32" fmla="*/ 31 w 113"/>
                  <a:gd name="T33" fmla="*/ 110 h 122"/>
                  <a:gd name="T34" fmla="*/ 32 w 113"/>
                  <a:gd name="T35" fmla="*/ 109 h 122"/>
                  <a:gd name="T36" fmla="*/ 33 w 113"/>
                  <a:gd name="T37" fmla="*/ 109 h 122"/>
                  <a:gd name="T38" fmla="*/ 35 w 113"/>
                  <a:gd name="T39" fmla="*/ 110 h 122"/>
                  <a:gd name="T40" fmla="*/ 36 w 113"/>
                  <a:gd name="T41" fmla="*/ 112 h 122"/>
                  <a:gd name="T42" fmla="*/ 38 w 113"/>
                  <a:gd name="T43" fmla="*/ 114 h 122"/>
                  <a:gd name="T44" fmla="*/ 38 w 113"/>
                  <a:gd name="T45" fmla="*/ 116 h 122"/>
                  <a:gd name="T46" fmla="*/ 40 w 113"/>
                  <a:gd name="T47" fmla="*/ 116 h 122"/>
                  <a:gd name="T48" fmla="*/ 40 w 113"/>
                  <a:gd name="T49" fmla="*/ 119 h 122"/>
                  <a:gd name="T50" fmla="*/ 41 w 113"/>
                  <a:gd name="T51" fmla="*/ 119 h 122"/>
                  <a:gd name="T52" fmla="*/ 44 w 113"/>
                  <a:gd name="T53" fmla="*/ 121 h 122"/>
                  <a:gd name="T54" fmla="*/ 45 w 113"/>
                  <a:gd name="T55" fmla="*/ 122 h 122"/>
                  <a:gd name="T56" fmla="*/ 48 w 113"/>
                  <a:gd name="T57" fmla="*/ 120 h 122"/>
                  <a:gd name="T58" fmla="*/ 50 w 113"/>
                  <a:gd name="T59" fmla="*/ 120 h 122"/>
                  <a:gd name="T60" fmla="*/ 51 w 113"/>
                  <a:gd name="T61" fmla="*/ 118 h 122"/>
                  <a:gd name="T62" fmla="*/ 51 w 113"/>
                  <a:gd name="T63" fmla="*/ 113 h 122"/>
                  <a:gd name="T64" fmla="*/ 54 w 113"/>
                  <a:gd name="T65" fmla="*/ 112 h 122"/>
                  <a:gd name="T66" fmla="*/ 56 w 113"/>
                  <a:gd name="T67" fmla="*/ 112 h 122"/>
                  <a:gd name="T68" fmla="*/ 59 w 113"/>
                  <a:gd name="T69" fmla="*/ 118 h 122"/>
                  <a:gd name="T70" fmla="*/ 61 w 113"/>
                  <a:gd name="T71" fmla="*/ 114 h 122"/>
                  <a:gd name="T72" fmla="*/ 66 w 113"/>
                  <a:gd name="T73" fmla="*/ 111 h 122"/>
                  <a:gd name="T74" fmla="*/ 69 w 113"/>
                  <a:gd name="T75" fmla="*/ 115 h 122"/>
                  <a:gd name="T76" fmla="*/ 71 w 113"/>
                  <a:gd name="T77" fmla="*/ 115 h 122"/>
                  <a:gd name="T78" fmla="*/ 73 w 113"/>
                  <a:gd name="T79" fmla="*/ 115 h 122"/>
                  <a:gd name="T80" fmla="*/ 107 w 113"/>
                  <a:gd name="T81" fmla="*/ 116 h 122"/>
                  <a:gd name="T82" fmla="*/ 111 w 113"/>
                  <a:gd name="T83" fmla="*/ 108 h 122"/>
                  <a:gd name="T84" fmla="*/ 109 w 113"/>
                  <a:gd name="T85" fmla="*/ 106 h 122"/>
                  <a:gd name="T86" fmla="*/ 101 w 113"/>
                  <a:gd name="T87" fmla="*/ 23 h 122"/>
                  <a:gd name="T88" fmla="*/ 113 w 113"/>
                  <a:gd name="T89" fmla="*/ 23 h 122"/>
                  <a:gd name="T90" fmla="*/ 78 w 113"/>
                  <a:gd name="T91" fmla="*/ 0 h 122"/>
                  <a:gd name="T92" fmla="*/ 78 w 113"/>
                  <a:gd name="T93" fmla="*/ 13 h 122"/>
                  <a:gd name="T94" fmla="*/ 48 w 113"/>
                  <a:gd name="T95" fmla="*/ 13 h 122"/>
                  <a:gd name="T96" fmla="*/ 47 w 113"/>
                  <a:gd name="T97" fmla="*/ 37 h 122"/>
                  <a:gd name="T98" fmla="*/ 41 w 113"/>
                  <a:gd name="T99" fmla="*/ 37 h 122"/>
                  <a:gd name="T100" fmla="*/ 39 w 113"/>
                  <a:gd name="T101" fmla="*/ 42 h 122"/>
                  <a:gd name="T102" fmla="*/ 39 w 113"/>
                  <a:gd name="T103" fmla="*/ 58 h 122"/>
                  <a:gd name="T104" fmla="*/ 1 w 113"/>
                  <a:gd name="T105" fmla="*/ 59 h 122"/>
                  <a:gd name="T106" fmla="*/ 1 w 113"/>
                  <a:gd name="T107" fmla="*/ 58 h 122"/>
                  <a:gd name="T108" fmla="*/ 4 w 113"/>
                  <a:gd name="T109" fmla="*/ 6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3" h="122">
                    <a:moveTo>
                      <a:pt x="4" y="65"/>
                    </a:moveTo>
                    <a:cubicBezTo>
                      <a:pt x="6" y="68"/>
                      <a:pt x="7" y="70"/>
                      <a:pt x="6" y="73"/>
                    </a:cubicBezTo>
                    <a:cubicBezTo>
                      <a:pt x="6" y="75"/>
                      <a:pt x="6" y="78"/>
                      <a:pt x="6" y="80"/>
                    </a:cubicBezTo>
                    <a:cubicBezTo>
                      <a:pt x="8" y="87"/>
                      <a:pt x="9" y="94"/>
                      <a:pt x="6" y="100"/>
                    </a:cubicBezTo>
                    <a:cubicBezTo>
                      <a:pt x="6" y="101"/>
                      <a:pt x="5" y="102"/>
                      <a:pt x="5" y="103"/>
                    </a:cubicBezTo>
                    <a:cubicBezTo>
                      <a:pt x="5" y="105"/>
                      <a:pt x="4" y="107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7" y="108"/>
                      <a:pt x="7" y="108"/>
                      <a:pt x="7" y="108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14" y="105"/>
                      <a:pt x="14" y="105"/>
                      <a:pt x="14" y="105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1" y="110"/>
                      <a:pt x="31" y="110"/>
                      <a:pt x="31" y="110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40" y="116"/>
                      <a:pt x="40" y="116"/>
                      <a:pt x="40" y="116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44" y="121"/>
                      <a:pt x="44" y="121"/>
                      <a:pt x="44" y="121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8" y="120"/>
                      <a:pt x="48" y="120"/>
                      <a:pt x="48" y="120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51" y="113"/>
                      <a:pt x="51" y="113"/>
                      <a:pt x="51" y="113"/>
                    </a:cubicBezTo>
                    <a:cubicBezTo>
                      <a:pt x="54" y="112"/>
                      <a:pt x="54" y="112"/>
                      <a:pt x="54" y="112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61" y="114"/>
                      <a:pt x="61" y="114"/>
                      <a:pt x="61" y="114"/>
                    </a:cubicBezTo>
                    <a:cubicBezTo>
                      <a:pt x="66" y="111"/>
                      <a:pt x="66" y="111"/>
                      <a:pt x="66" y="111"/>
                    </a:cubicBezTo>
                    <a:cubicBezTo>
                      <a:pt x="69" y="115"/>
                      <a:pt x="69" y="115"/>
                      <a:pt x="69" y="115"/>
                    </a:cubicBezTo>
                    <a:cubicBezTo>
                      <a:pt x="71" y="115"/>
                      <a:pt x="71" y="115"/>
                      <a:pt x="71" y="115"/>
                    </a:cubicBezTo>
                    <a:cubicBezTo>
                      <a:pt x="73" y="115"/>
                      <a:pt x="73" y="115"/>
                      <a:pt x="73" y="115"/>
                    </a:cubicBezTo>
                    <a:cubicBezTo>
                      <a:pt x="107" y="116"/>
                      <a:pt x="107" y="116"/>
                      <a:pt x="107" y="116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9" y="106"/>
                      <a:pt x="109" y="106"/>
                      <a:pt x="109" y="106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8"/>
                      <a:pt x="1" y="58"/>
                    </a:cubicBezTo>
                    <a:cubicBezTo>
                      <a:pt x="0" y="61"/>
                      <a:pt x="1" y="64"/>
                      <a:pt x="4" y="6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" name="Freeform 582"/>
              <p:cNvSpPr>
                <a:spLocks/>
              </p:cNvSpPr>
              <p:nvPr/>
            </p:nvSpPr>
            <p:spPr bwMode="auto">
              <a:xfrm>
                <a:off x="3330" y="2401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" name="Freeform 583"/>
              <p:cNvSpPr>
                <a:spLocks/>
              </p:cNvSpPr>
              <p:nvPr/>
            </p:nvSpPr>
            <p:spPr bwMode="auto">
              <a:xfrm>
                <a:off x="3330" y="2401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" name="Freeform 584"/>
              <p:cNvSpPr>
                <a:spLocks/>
              </p:cNvSpPr>
              <p:nvPr/>
            </p:nvSpPr>
            <p:spPr bwMode="auto">
              <a:xfrm>
                <a:off x="3283" y="2603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" name="Freeform 585"/>
              <p:cNvSpPr>
                <a:spLocks/>
              </p:cNvSpPr>
              <p:nvPr/>
            </p:nvSpPr>
            <p:spPr bwMode="auto">
              <a:xfrm>
                <a:off x="3283" y="2603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" name="Freeform 586"/>
              <p:cNvSpPr>
                <a:spLocks/>
              </p:cNvSpPr>
              <p:nvPr/>
            </p:nvSpPr>
            <p:spPr bwMode="auto">
              <a:xfrm>
                <a:off x="3279" y="2609"/>
                <a:ext cx="2" cy="8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0 w 1"/>
                  <a:gd name="T5" fmla="*/ 4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9" name="Freeform 587"/>
              <p:cNvSpPr>
                <a:spLocks/>
              </p:cNvSpPr>
              <p:nvPr/>
            </p:nvSpPr>
            <p:spPr bwMode="auto">
              <a:xfrm>
                <a:off x="3279" y="2609"/>
                <a:ext cx="2" cy="8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0 w 1"/>
                  <a:gd name="T5" fmla="*/ 4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2"/>
                      <a:pt x="1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0" name="Freeform 588"/>
              <p:cNvSpPr>
                <a:spLocks/>
              </p:cNvSpPr>
              <p:nvPr/>
            </p:nvSpPr>
            <p:spPr bwMode="auto">
              <a:xfrm>
                <a:off x="3574" y="2202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" name="Freeform 589"/>
              <p:cNvSpPr>
                <a:spLocks/>
              </p:cNvSpPr>
              <p:nvPr/>
            </p:nvSpPr>
            <p:spPr bwMode="auto">
              <a:xfrm>
                <a:off x="3574" y="2202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" name="Freeform 590"/>
              <p:cNvSpPr>
                <a:spLocks/>
              </p:cNvSpPr>
              <p:nvPr/>
            </p:nvSpPr>
            <p:spPr bwMode="auto">
              <a:xfrm>
                <a:off x="3578" y="2200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" name="Freeform 591"/>
              <p:cNvSpPr>
                <a:spLocks/>
              </p:cNvSpPr>
              <p:nvPr/>
            </p:nvSpPr>
            <p:spPr bwMode="auto">
              <a:xfrm>
                <a:off x="3578" y="2200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" name="Freeform 592"/>
              <p:cNvSpPr>
                <a:spLocks/>
              </p:cNvSpPr>
              <p:nvPr/>
            </p:nvSpPr>
            <p:spPr bwMode="auto">
              <a:xfrm>
                <a:off x="3353" y="2190"/>
                <a:ext cx="234" cy="189"/>
              </a:xfrm>
              <a:custGeom>
                <a:avLst/>
                <a:gdLst>
                  <a:gd name="T0" fmla="*/ 42 w 114"/>
                  <a:gd name="T1" fmla="*/ 79 h 92"/>
                  <a:gd name="T2" fmla="*/ 46 w 114"/>
                  <a:gd name="T3" fmla="*/ 75 h 92"/>
                  <a:gd name="T4" fmla="*/ 50 w 114"/>
                  <a:gd name="T5" fmla="*/ 72 h 92"/>
                  <a:gd name="T6" fmla="*/ 56 w 114"/>
                  <a:gd name="T7" fmla="*/ 70 h 92"/>
                  <a:gd name="T8" fmla="*/ 62 w 114"/>
                  <a:gd name="T9" fmla="*/ 69 h 92"/>
                  <a:gd name="T10" fmla="*/ 68 w 114"/>
                  <a:gd name="T11" fmla="*/ 69 h 92"/>
                  <a:gd name="T12" fmla="*/ 93 w 114"/>
                  <a:gd name="T13" fmla="*/ 52 h 92"/>
                  <a:gd name="T14" fmla="*/ 94 w 114"/>
                  <a:gd name="T15" fmla="*/ 47 h 92"/>
                  <a:gd name="T16" fmla="*/ 96 w 114"/>
                  <a:gd name="T17" fmla="*/ 46 h 92"/>
                  <a:gd name="T18" fmla="*/ 100 w 114"/>
                  <a:gd name="T19" fmla="*/ 41 h 92"/>
                  <a:gd name="T20" fmla="*/ 112 w 114"/>
                  <a:gd name="T21" fmla="*/ 41 h 92"/>
                  <a:gd name="T22" fmla="*/ 114 w 114"/>
                  <a:gd name="T23" fmla="*/ 37 h 92"/>
                  <a:gd name="T24" fmla="*/ 110 w 114"/>
                  <a:gd name="T25" fmla="*/ 34 h 92"/>
                  <a:gd name="T26" fmla="*/ 108 w 114"/>
                  <a:gd name="T27" fmla="*/ 29 h 92"/>
                  <a:gd name="T28" fmla="*/ 107 w 114"/>
                  <a:gd name="T29" fmla="*/ 17 h 92"/>
                  <a:gd name="T30" fmla="*/ 106 w 114"/>
                  <a:gd name="T31" fmla="*/ 12 h 92"/>
                  <a:gd name="T32" fmla="*/ 104 w 114"/>
                  <a:gd name="T33" fmla="*/ 8 h 92"/>
                  <a:gd name="T34" fmla="*/ 100 w 114"/>
                  <a:gd name="T35" fmla="*/ 7 h 92"/>
                  <a:gd name="T36" fmla="*/ 90 w 114"/>
                  <a:gd name="T37" fmla="*/ 7 h 92"/>
                  <a:gd name="T38" fmla="*/ 82 w 114"/>
                  <a:gd name="T39" fmla="*/ 7 h 92"/>
                  <a:gd name="T40" fmla="*/ 77 w 114"/>
                  <a:gd name="T41" fmla="*/ 4 h 92"/>
                  <a:gd name="T42" fmla="*/ 76 w 114"/>
                  <a:gd name="T43" fmla="*/ 3 h 92"/>
                  <a:gd name="T44" fmla="*/ 68 w 114"/>
                  <a:gd name="T45" fmla="*/ 4 h 92"/>
                  <a:gd name="T46" fmla="*/ 66 w 114"/>
                  <a:gd name="T47" fmla="*/ 12 h 92"/>
                  <a:gd name="T48" fmla="*/ 57 w 114"/>
                  <a:gd name="T49" fmla="*/ 22 h 92"/>
                  <a:gd name="T50" fmla="*/ 45 w 114"/>
                  <a:gd name="T51" fmla="*/ 29 h 92"/>
                  <a:gd name="T52" fmla="*/ 38 w 114"/>
                  <a:gd name="T53" fmla="*/ 39 h 92"/>
                  <a:gd name="T54" fmla="*/ 36 w 114"/>
                  <a:gd name="T55" fmla="*/ 44 h 92"/>
                  <a:gd name="T56" fmla="*/ 33 w 114"/>
                  <a:gd name="T57" fmla="*/ 53 h 92"/>
                  <a:gd name="T58" fmla="*/ 33 w 114"/>
                  <a:gd name="T59" fmla="*/ 59 h 92"/>
                  <a:gd name="T60" fmla="*/ 32 w 114"/>
                  <a:gd name="T61" fmla="*/ 65 h 92"/>
                  <a:gd name="T62" fmla="*/ 28 w 114"/>
                  <a:gd name="T63" fmla="*/ 72 h 92"/>
                  <a:gd name="T64" fmla="*/ 24 w 114"/>
                  <a:gd name="T65" fmla="*/ 74 h 92"/>
                  <a:gd name="T66" fmla="*/ 18 w 114"/>
                  <a:gd name="T67" fmla="*/ 78 h 92"/>
                  <a:gd name="T68" fmla="*/ 10 w 114"/>
                  <a:gd name="T69" fmla="*/ 82 h 92"/>
                  <a:gd name="T70" fmla="*/ 4 w 114"/>
                  <a:gd name="T71" fmla="*/ 86 h 92"/>
                  <a:gd name="T72" fmla="*/ 1 w 114"/>
                  <a:gd name="T73" fmla="*/ 90 h 92"/>
                  <a:gd name="T74" fmla="*/ 0 w 114"/>
                  <a:gd name="T75" fmla="*/ 92 h 92"/>
                  <a:gd name="T76" fmla="*/ 38 w 114"/>
                  <a:gd name="T77" fmla="*/ 90 h 92"/>
                  <a:gd name="T78" fmla="*/ 42 w 114"/>
                  <a:gd name="T79" fmla="*/ 88 h 92"/>
                  <a:gd name="T80" fmla="*/ 42 w 114"/>
                  <a:gd name="T81" fmla="*/ 7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4" h="92">
                    <a:moveTo>
                      <a:pt x="42" y="79"/>
                    </a:moveTo>
                    <a:cubicBezTo>
                      <a:pt x="46" y="75"/>
                      <a:pt x="46" y="75"/>
                      <a:pt x="46" y="75"/>
                    </a:cubicBezTo>
                    <a:cubicBezTo>
                      <a:pt x="50" y="72"/>
                      <a:pt x="50" y="72"/>
                      <a:pt x="50" y="72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93" y="52"/>
                      <a:pt x="93" y="52"/>
                      <a:pt x="93" y="52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110" y="34"/>
                      <a:pt x="110" y="34"/>
                      <a:pt x="110" y="34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2" y="8"/>
                      <a:pt x="101" y="8"/>
                      <a:pt x="100" y="7"/>
                    </a:cubicBezTo>
                    <a:cubicBezTo>
                      <a:pt x="97" y="7"/>
                      <a:pt x="94" y="6"/>
                      <a:pt x="90" y="7"/>
                    </a:cubicBezTo>
                    <a:cubicBezTo>
                      <a:pt x="87" y="7"/>
                      <a:pt x="84" y="7"/>
                      <a:pt x="82" y="7"/>
                    </a:cubicBezTo>
                    <a:cubicBezTo>
                      <a:pt x="80" y="7"/>
                      <a:pt x="79" y="5"/>
                      <a:pt x="77" y="4"/>
                    </a:cubicBezTo>
                    <a:cubicBezTo>
                      <a:pt x="77" y="4"/>
                      <a:pt x="77" y="4"/>
                      <a:pt x="76" y="3"/>
                    </a:cubicBezTo>
                    <a:cubicBezTo>
                      <a:pt x="73" y="0"/>
                      <a:pt x="69" y="1"/>
                      <a:pt x="68" y="4"/>
                    </a:cubicBezTo>
                    <a:cubicBezTo>
                      <a:pt x="67" y="7"/>
                      <a:pt x="66" y="9"/>
                      <a:pt x="66" y="12"/>
                    </a:cubicBezTo>
                    <a:cubicBezTo>
                      <a:pt x="65" y="17"/>
                      <a:pt x="61" y="20"/>
                      <a:pt x="57" y="22"/>
                    </a:cubicBezTo>
                    <a:cubicBezTo>
                      <a:pt x="53" y="24"/>
                      <a:pt x="49" y="27"/>
                      <a:pt x="45" y="29"/>
                    </a:cubicBezTo>
                    <a:cubicBezTo>
                      <a:pt x="41" y="32"/>
                      <a:pt x="38" y="34"/>
                      <a:pt x="38" y="39"/>
                    </a:cubicBezTo>
                    <a:cubicBezTo>
                      <a:pt x="38" y="41"/>
                      <a:pt x="37" y="42"/>
                      <a:pt x="36" y="44"/>
                    </a:cubicBezTo>
                    <a:cubicBezTo>
                      <a:pt x="34" y="47"/>
                      <a:pt x="33" y="49"/>
                      <a:pt x="33" y="53"/>
                    </a:cubicBezTo>
                    <a:cubicBezTo>
                      <a:pt x="33" y="55"/>
                      <a:pt x="33" y="57"/>
                      <a:pt x="33" y="59"/>
                    </a:cubicBezTo>
                    <a:cubicBezTo>
                      <a:pt x="33" y="62"/>
                      <a:pt x="33" y="63"/>
                      <a:pt x="32" y="65"/>
                    </a:cubicBezTo>
                    <a:cubicBezTo>
                      <a:pt x="31" y="67"/>
                      <a:pt x="29" y="69"/>
                      <a:pt x="28" y="72"/>
                    </a:cubicBezTo>
                    <a:cubicBezTo>
                      <a:pt x="26" y="72"/>
                      <a:pt x="26" y="74"/>
                      <a:pt x="24" y="74"/>
                    </a:cubicBezTo>
                    <a:cubicBezTo>
                      <a:pt x="22" y="76"/>
                      <a:pt x="20" y="77"/>
                      <a:pt x="18" y="78"/>
                    </a:cubicBezTo>
                    <a:cubicBezTo>
                      <a:pt x="16" y="80"/>
                      <a:pt x="13" y="82"/>
                      <a:pt x="10" y="82"/>
                    </a:cubicBezTo>
                    <a:cubicBezTo>
                      <a:pt x="8" y="82"/>
                      <a:pt x="5" y="84"/>
                      <a:pt x="4" y="86"/>
                    </a:cubicBezTo>
                    <a:cubicBezTo>
                      <a:pt x="3" y="87"/>
                      <a:pt x="2" y="89"/>
                      <a:pt x="1" y="90"/>
                    </a:cubicBezTo>
                    <a:cubicBezTo>
                      <a:pt x="1" y="91"/>
                      <a:pt x="0" y="92"/>
                      <a:pt x="0" y="92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42" y="88"/>
                      <a:pt x="42" y="88"/>
                      <a:pt x="42" y="88"/>
                    </a:cubicBezTo>
                    <a:lnTo>
                      <a:pt x="42" y="79"/>
                    </a:lnTo>
                    <a:close/>
                  </a:path>
                </a:pathLst>
              </a:custGeom>
              <a:solidFill>
                <a:srgbClr val="3186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5" name="Freeform 593"/>
              <p:cNvSpPr>
                <a:spLocks/>
              </p:cNvSpPr>
              <p:nvPr/>
            </p:nvSpPr>
            <p:spPr bwMode="auto">
              <a:xfrm>
                <a:off x="3353" y="2190"/>
                <a:ext cx="234" cy="189"/>
              </a:xfrm>
              <a:custGeom>
                <a:avLst/>
                <a:gdLst>
                  <a:gd name="T0" fmla="*/ 42 w 114"/>
                  <a:gd name="T1" fmla="*/ 79 h 92"/>
                  <a:gd name="T2" fmla="*/ 46 w 114"/>
                  <a:gd name="T3" fmla="*/ 75 h 92"/>
                  <a:gd name="T4" fmla="*/ 50 w 114"/>
                  <a:gd name="T5" fmla="*/ 72 h 92"/>
                  <a:gd name="T6" fmla="*/ 56 w 114"/>
                  <a:gd name="T7" fmla="*/ 70 h 92"/>
                  <a:gd name="T8" fmla="*/ 62 w 114"/>
                  <a:gd name="T9" fmla="*/ 69 h 92"/>
                  <a:gd name="T10" fmla="*/ 68 w 114"/>
                  <a:gd name="T11" fmla="*/ 69 h 92"/>
                  <a:gd name="T12" fmla="*/ 93 w 114"/>
                  <a:gd name="T13" fmla="*/ 52 h 92"/>
                  <a:gd name="T14" fmla="*/ 94 w 114"/>
                  <a:gd name="T15" fmla="*/ 47 h 92"/>
                  <a:gd name="T16" fmla="*/ 96 w 114"/>
                  <a:gd name="T17" fmla="*/ 46 h 92"/>
                  <a:gd name="T18" fmla="*/ 100 w 114"/>
                  <a:gd name="T19" fmla="*/ 41 h 92"/>
                  <a:gd name="T20" fmla="*/ 112 w 114"/>
                  <a:gd name="T21" fmla="*/ 41 h 92"/>
                  <a:gd name="T22" fmla="*/ 114 w 114"/>
                  <a:gd name="T23" fmla="*/ 37 h 92"/>
                  <a:gd name="T24" fmla="*/ 110 w 114"/>
                  <a:gd name="T25" fmla="*/ 34 h 92"/>
                  <a:gd name="T26" fmla="*/ 108 w 114"/>
                  <a:gd name="T27" fmla="*/ 29 h 92"/>
                  <a:gd name="T28" fmla="*/ 107 w 114"/>
                  <a:gd name="T29" fmla="*/ 17 h 92"/>
                  <a:gd name="T30" fmla="*/ 106 w 114"/>
                  <a:gd name="T31" fmla="*/ 12 h 92"/>
                  <a:gd name="T32" fmla="*/ 104 w 114"/>
                  <a:gd name="T33" fmla="*/ 8 h 92"/>
                  <a:gd name="T34" fmla="*/ 100 w 114"/>
                  <a:gd name="T35" fmla="*/ 7 h 92"/>
                  <a:gd name="T36" fmla="*/ 90 w 114"/>
                  <a:gd name="T37" fmla="*/ 7 h 92"/>
                  <a:gd name="T38" fmla="*/ 82 w 114"/>
                  <a:gd name="T39" fmla="*/ 7 h 92"/>
                  <a:gd name="T40" fmla="*/ 77 w 114"/>
                  <a:gd name="T41" fmla="*/ 4 h 92"/>
                  <a:gd name="T42" fmla="*/ 76 w 114"/>
                  <a:gd name="T43" fmla="*/ 3 h 92"/>
                  <a:gd name="T44" fmla="*/ 68 w 114"/>
                  <a:gd name="T45" fmla="*/ 4 h 92"/>
                  <a:gd name="T46" fmla="*/ 66 w 114"/>
                  <a:gd name="T47" fmla="*/ 12 h 92"/>
                  <a:gd name="T48" fmla="*/ 57 w 114"/>
                  <a:gd name="T49" fmla="*/ 22 h 92"/>
                  <a:gd name="T50" fmla="*/ 45 w 114"/>
                  <a:gd name="T51" fmla="*/ 29 h 92"/>
                  <a:gd name="T52" fmla="*/ 38 w 114"/>
                  <a:gd name="T53" fmla="*/ 39 h 92"/>
                  <a:gd name="T54" fmla="*/ 36 w 114"/>
                  <a:gd name="T55" fmla="*/ 44 h 92"/>
                  <a:gd name="T56" fmla="*/ 33 w 114"/>
                  <a:gd name="T57" fmla="*/ 53 h 92"/>
                  <a:gd name="T58" fmla="*/ 33 w 114"/>
                  <a:gd name="T59" fmla="*/ 59 h 92"/>
                  <a:gd name="T60" fmla="*/ 32 w 114"/>
                  <a:gd name="T61" fmla="*/ 65 h 92"/>
                  <a:gd name="T62" fmla="*/ 28 w 114"/>
                  <a:gd name="T63" fmla="*/ 72 h 92"/>
                  <a:gd name="T64" fmla="*/ 24 w 114"/>
                  <a:gd name="T65" fmla="*/ 74 h 92"/>
                  <a:gd name="T66" fmla="*/ 18 w 114"/>
                  <a:gd name="T67" fmla="*/ 78 h 92"/>
                  <a:gd name="T68" fmla="*/ 10 w 114"/>
                  <a:gd name="T69" fmla="*/ 82 h 92"/>
                  <a:gd name="T70" fmla="*/ 4 w 114"/>
                  <a:gd name="T71" fmla="*/ 86 h 92"/>
                  <a:gd name="T72" fmla="*/ 1 w 114"/>
                  <a:gd name="T73" fmla="*/ 90 h 92"/>
                  <a:gd name="T74" fmla="*/ 0 w 114"/>
                  <a:gd name="T75" fmla="*/ 92 h 92"/>
                  <a:gd name="T76" fmla="*/ 38 w 114"/>
                  <a:gd name="T77" fmla="*/ 90 h 92"/>
                  <a:gd name="T78" fmla="*/ 42 w 114"/>
                  <a:gd name="T79" fmla="*/ 88 h 92"/>
                  <a:gd name="T80" fmla="*/ 42 w 114"/>
                  <a:gd name="T81" fmla="*/ 7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4" h="92">
                    <a:moveTo>
                      <a:pt x="42" y="79"/>
                    </a:moveTo>
                    <a:cubicBezTo>
                      <a:pt x="46" y="75"/>
                      <a:pt x="46" y="75"/>
                      <a:pt x="46" y="75"/>
                    </a:cubicBezTo>
                    <a:cubicBezTo>
                      <a:pt x="50" y="72"/>
                      <a:pt x="50" y="72"/>
                      <a:pt x="50" y="72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93" y="52"/>
                      <a:pt x="93" y="52"/>
                      <a:pt x="93" y="52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110" y="34"/>
                      <a:pt x="110" y="34"/>
                      <a:pt x="110" y="34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2" y="8"/>
                      <a:pt x="101" y="8"/>
                      <a:pt x="100" y="7"/>
                    </a:cubicBezTo>
                    <a:cubicBezTo>
                      <a:pt x="97" y="7"/>
                      <a:pt x="94" y="6"/>
                      <a:pt x="90" y="7"/>
                    </a:cubicBezTo>
                    <a:cubicBezTo>
                      <a:pt x="87" y="7"/>
                      <a:pt x="84" y="7"/>
                      <a:pt x="82" y="7"/>
                    </a:cubicBezTo>
                    <a:cubicBezTo>
                      <a:pt x="80" y="7"/>
                      <a:pt x="79" y="5"/>
                      <a:pt x="77" y="4"/>
                    </a:cubicBezTo>
                    <a:cubicBezTo>
                      <a:pt x="77" y="4"/>
                      <a:pt x="77" y="4"/>
                      <a:pt x="76" y="3"/>
                    </a:cubicBezTo>
                    <a:cubicBezTo>
                      <a:pt x="73" y="0"/>
                      <a:pt x="69" y="1"/>
                      <a:pt x="68" y="4"/>
                    </a:cubicBezTo>
                    <a:cubicBezTo>
                      <a:pt x="67" y="7"/>
                      <a:pt x="66" y="9"/>
                      <a:pt x="66" y="12"/>
                    </a:cubicBezTo>
                    <a:cubicBezTo>
                      <a:pt x="65" y="17"/>
                      <a:pt x="61" y="20"/>
                      <a:pt x="57" y="22"/>
                    </a:cubicBezTo>
                    <a:cubicBezTo>
                      <a:pt x="53" y="24"/>
                      <a:pt x="49" y="27"/>
                      <a:pt x="45" y="29"/>
                    </a:cubicBezTo>
                    <a:cubicBezTo>
                      <a:pt x="41" y="32"/>
                      <a:pt x="38" y="34"/>
                      <a:pt x="38" y="39"/>
                    </a:cubicBezTo>
                    <a:cubicBezTo>
                      <a:pt x="38" y="41"/>
                      <a:pt x="37" y="42"/>
                      <a:pt x="36" y="44"/>
                    </a:cubicBezTo>
                    <a:cubicBezTo>
                      <a:pt x="34" y="47"/>
                      <a:pt x="33" y="49"/>
                      <a:pt x="33" y="53"/>
                    </a:cubicBezTo>
                    <a:cubicBezTo>
                      <a:pt x="33" y="55"/>
                      <a:pt x="33" y="57"/>
                      <a:pt x="33" y="59"/>
                    </a:cubicBezTo>
                    <a:cubicBezTo>
                      <a:pt x="33" y="62"/>
                      <a:pt x="33" y="63"/>
                      <a:pt x="32" y="65"/>
                    </a:cubicBezTo>
                    <a:cubicBezTo>
                      <a:pt x="31" y="67"/>
                      <a:pt x="29" y="69"/>
                      <a:pt x="28" y="72"/>
                    </a:cubicBezTo>
                    <a:cubicBezTo>
                      <a:pt x="26" y="72"/>
                      <a:pt x="26" y="74"/>
                      <a:pt x="24" y="74"/>
                    </a:cubicBezTo>
                    <a:cubicBezTo>
                      <a:pt x="22" y="76"/>
                      <a:pt x="20" y="77"/>
                      <a:pt x="18" y="78"/>
                    </a:cubicBezTo>
                    <a:cubicBezTo>
                      <a:pt x="16" y="80"/>
                      <a:pt x="13" y="82"/>
                      <a:pt x="10" y="82"/>
                    </a:cubicBezTo>
                    <a:cubicBezTo>
                      <a:pt x="8" y="82"/>
                      <a:pt x="5" y="84"/>
                      <a:pt x="4" y="86"/>
                    </a:cubicBezTo>
                    <a:cubicBezTo>
                      <a:pt x="3" y="87"/>
                      <a:pt x="2" y="89"/>
                      <a:pt x="1" y="90"/>
                    </a:cubicBezTo>
                    <a:cubicBezTo>
                      <a:pt x="1" y="91"/>
                      <a:pt x="0" y="92"/>
                      <a:pt x="0" y="92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42" y="88"/>
                      <a:pt x="42" y="88"/>
                      <a:pt x="42" y="88"/>
                    </a:cubicBezTo>
                    <a:lnTo>
                      <a:pt x="42" y="7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" name="Freeform 594"/>
              <p:cNvSpPr>
                <a:spLocks/>
              </p:cNvSpPr>
              <p:nvPr/>
            </p:nvSpPr>
            <p:spPr bwMode="auto">
              <a:xfrm>
                <a:off x="3570" y="2204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" name="Freeform 595"/>
              <p:cNvSpPr>
                <a:spLocks/>
              </p:cNvSpPr>
              <p:nvPr/>
            </p:nvSpPr>
            <p:spPr bwMode="auto">
              <a:xfrm>
                <a:off x="3570" y="2204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" name="Freeform 596"/>
              <p:cNvSpPr>
                <a:spLocks/>
              </p:cNvSpPr>
              <p:nvPr/>
            </p:nvSpPr>
            <p:spPr bwMode="auto">
              <a:xfrm>
                <a:off x="4849" y="2021"/>
                <a:ext cx="169" cy="130"/>
              </a:xfrm>
              <a:custGeom>
                <a:avLst/>
                <a:gdLst>
                  <a:gd name="T0" fmla="*/ 35 w 82"/>
                  <a:gd name="T1" fmla="*/ 0 h 63"/>
                  <a:gd name="T2" fmla="*/ 15 w 82"/>
                  <a:gd name="T3" fmla="*/ 16 h 63"/>
                  <a:gd name="T4" fmla="*/ 15 w 82"/>
                  <a:gd name="T5" fmla="*/ 18 h 63"/>
                  <a:gd name="T6" fmla="*/ 18 w 82"/>
                  <a:gd name="T7" fmla="*/ 21 h 63"/>
                  <a:gd name="T8" fmla="*/ 10 w 82"/>
                  <a:gd name="T9" fmla="*/ 23 h 63"/>
                  <a:gd name="T10" fmla="*/ 11 w 82"/>
                  <a:gd name="T11" fmla="*/ 26 h 63"/>
                  <a:gd name="T12" fmla="*/ 5 w 82"/>
                  <a:gd name="T13" fmla="*/ 29 h 63"/>
                  <a:gd name="T14" fmla="*/ 0 w 82"/>
                  <a:gd name="T15" fmla="*/ 31 h 63"/>
                  <a:gd name="T16" fmla="*/ 2 w 82"/>
                  <a:gd name="T17" fmla="*/ 36 h 63"/>
                  <a:gd name="T18" fmla="*/ 6 w 82"/>
                  <a:gd name="T19" fmla="*/ 36 h 63"/>
                  <a:gd name="T20" fmla="*/ 6 w 82"/>
                  <a:gd name="T21" fmla="*/ 40 h 63"/>
                  <a:gd name="T22" fmla="*/ 9 w 82"/>
                  <a:gd name="T23" fmla="*/ 44 h 63"/>
                  <a:gd name="T24" fmla="*/ 9 w 82"/>
                  <a:gd name="T25" fmla="*/ 46 h 63"/>
                  <a:gd name="T26" fmla="*/ 6 w 82"/>
                  <a:gd name="T27" fmla="*/ 52 h 63"/>
                  <a:gd name="T28" fmla="*/ 5 w 82"/>
                  <a:gd name="T29" fmla="*/ 57 h 63"/>
                  <a:gd name="T30" fmla="*/ 8 w 82"/>
                  <a:gd name="T31" fmla="*/ 60 h 63"/>
                  <a:gd name="T32" fmla="*/ 13 w 82"/>
                  <a:gd name="T33" fmla="*/ 59 h 63"/>
                  <a:gd name="T34" fmla="*/ 16 w 82"/>
                  <a:gd name="T35" fmla="*/ 55 h 63"/>
                  <a:gd name="T36" fmla="*/ 18 w 82"/>
                  <a:gd name="T37" fmla="*/ 58 h 63"/>
                  <a:gd name="T38" fmla="*/ 21 w 82"/>
                  <a:gd name="T39" fmla="*/ 58 h 63"/>
                  <a:gd name="T40" fmla="*/ 21 w 82"/>
                  <a:gd name="T41" fmla="*/ 54 h 63"/>
                  <a:gd name="T42" fmla="*/ 23 w 82"/>
                  <a:gd name="T43" fmla="*/ 52 h 63"/>
                  <a:gd name="T44" fmla="*/ 28 w 82"/>
                  <a:gd name="T45" fmla="*/ 53 h 63"/>
                  <a:gd name="T46" fmla="*/ 29 w 82"/>
                  <a:gd name="T47" fmla="*/ 50 h 63"/>
                  <a:gd name="T48" fmla="*/ 28 w 82"/>
                  <a:gd name="T49" fmla="*/ 47 h 63"/>
                  <a:gd name="T50" fmla="*/ 29 w 82"/>
                  <a:gd name="T51" fmla="*/ 45 h 63"/>
                  <a:gd name="T52" fmla="*/ 32 w 82"/>
                  <a:gd name="T53" fmla="*/ 42 h 63"/>
                  <a:gd name="T54" fmla="*/ 35 w 82"/>
                  <a:gd name="T55" fmla="*/ 44 h 63"/>
                  <a:gd name="T56" fmla="*/ 36 w 82"/>
                  <a:gd name="T57" fmla="*/ 48 h 63"/>
                  <a:gd name="T58" fmla="*/ 38 w 82"/>
                  <a:gd name="T59" fmla="*/ 51 h 63"/>
                  <a:gd name="T60" fmla="*/ 39 w 82"/>
                  <a:gd name="T61" fmla="*/ 57 h 63"/>
                  <a:gd name="T62" fmla="*/ 40 w 82"/>
                  <a:gd name="T63" fmla="*/ 61 h 63"/>
                  <a:gd name="T64" fmla="*/ 45 w 82"/>
                  <a:gd name="T65" fmla="*/ 63 h 63"/>
                  <a:gd name="T66" fmla="*/ 47 w 82"/>
                  <a:gd name="T67" fmla="*/ 62 h 63"/>
                  <a:gd name="T68" fmla="*/ 52 w 82"/>
                  <a:gd name="T69" fmla="*/ 58 h 63"/>
                  <a:gd name="T70" fmla="*/ 55 w 82"/>
                  <a:gd name="T71" fmla="*/ 55 h 63"/>
                  <a:gd name="T72" fmla="*/ 59 w 82"/>
                  <a:gd name="T73" fmla="*/ 52 h 63"/>
                  <a:gd name="T74" fmla="*/ 61 w 82"/>
                  <a:gd name="T75" fmla="*/ 53 h 63"/>
                  <a:gd name="T76" fmla="*/ 52 w 82"/>
                  <a:gd name="T77" fmla="*/ 41 h 63"/>
                  <a:gd name="T78" fmla="*/ 45 w 82"/>
                  <a:gd name="T79" fmla="*/ 32 h 63"/>
                  <a:gd name="T80" fmla="*/ 43 w 82"/>
                  <a:gd name="T81" fmla="*/ 2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2" h="63">
                    <a:moveTo>
                      <a:pt x="35" y="0"/>
                    </a:moveTo>
                    <a:cubicBezTo>
                      <a:pt x="30" y="4"/>
                      <a:pt x="15" y="16"/>
                      <a:pt x="15" y="16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6" y="29"/>
                      <a:pt x="5" y="2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7" y="54"/>
                      <a:pt x="56" y="53"/>
                      <a:pt x="59" y="52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82" y="51"/>
                      <a:pt x="55" y="46"/>
                      <a:pt x="52" y="41"/>
                    </a:cubicBezTo>
                    <a:cubicBezTo>
                      <a:pt x="49" y="37"/>
                      <a:pt x="45" y="32"/>
                      <a:pt x="45" y="32"/>
                    </a:cubicBezTo>
                    <a:cubicBezTo>
                      <a:pt x="44" y="30"/>
                      <a:pt x="43" y="20"/>
                      <a:pt x="43" y="20"/>
                    </a:cubicBezTo>
                  </a:path>
                </a:pathLst>
              </a:custGeom>
              <a:solidFill>
                <a:srgbClr val="6DC067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" name="Freeform 597"/>
              <p:cNvSpPr>
                <a:spLocks/>
              </p:cNvSpPr>
              <p:nvPr/>
            </p:nvSpPr>
            <p:spPr bwMode="auto">
              <a:xfrm>
                <a:off x="4849" y="2021"/>
                <a:ext cx="169" cy="130"/>
              </a:xfrm>
              <a:custGeom>
                <a:avLst/>
                <a:gdLst>
                  <a:gd name="T0" fmla="*/ 35 w 82"/>
                  <a:gd name="T1" fmla="*/ 0 h 63"/>
                  <a:gd name="T2" fmla="*/ 15 w 82"/>
                  <a:gd name="T3" fmla="*/ 16 h 63"/>
                  <a:gd name="T4" fmla="*/ 15 w 82"/>
                  <a:gd name="T5" fmla="*/ 18 h 63"/>
                  <a:gd name="T6" fmla="*/ 18 w 82"/>
                  <a:gd name="T7" fmla="*/ 21 h 63"/>
                  <a:gd name="T8" fmla="*/ 10 w 82"/>
                  <a:gd name="T9" fmla="*/ 23 h 63"/>
                  <a:gd name="T10" fmla="*/ 11 w 82"/>
                  <a:gd name="T11" fmla="*/ 26 h 63"/>
                  <a:gd name="T12" fmla="*/ 5 w 82"/>
                  <a:gd name="T13" fmla="*/ 29 h 63"/>
                  <a:gd name="T14" fmla="*/ 0 w 82"/>
                  <a:gd name="T15" fmla="*/ 31 h 63"/>
                  <a:gd name="T16" fmla="*/ 2 w 82"/>
                  <a:gd name="T17" fmla="*/ 36 h 63"/>
                  <a:gd name="T18" fmla="*/ 6 w 82"/>
                  <a:gd name="T19" fmla="*/ 36 h 63"/>
                  <a:gd name="T20" fmla="*/ 6 w 82"/>
                  <a:gd name="T21" fmla="*/ 40 h 63"/>
                  <a:gd name="T22" fmla="*/ 9 w 82"/>
                  <a:gd name="T23" fmla="*/ 44 h 63"/>
                  <a:gd name="T24" fmla="*/ 9 w 82"/>
                  <a:gd name="T25" fmla="*/ 46 h 63"/>
                  <a:gd name="T26" fmla="*/ 6 w 82"/>
                  <a:gd name="T27" fmla="*/ 52 h 63"/>
                  <a:gd name="T28" fmla="*/ 5 w 82"/>
                  <a:gd name="T29" fmla="*/ 57 h 63"/>
                  <a:gd name="T30" fmla="*/ 8 w 82"/>
                  <a:gd name="T31" fmla="*/ 60 h 63"/>
                  <a:gd name="T32" fmla="*/ 13 w 82"/>
                  <a:gd name="T33" fmla="*/ 59 h 63"/>
                  <a:gd name="T34" fmla="*/ 16 w 82"/>
                  <a:gd name="T35" fmla="*/ 55 h 63"/>
                  <a:gd name="T36" fmla="*/ 18 w 82"/>
                  <a:gd name="T37" fmla="*/ 58 h 63"/>
                  <a:gd name="T38" fmla="*/ 21 w 82"/>
                  <a:gd name="T39" fmla="*/ 58 h 63"/>
                  <a:gd name="T40" fmla="*/ 21 w 82"/>
                  <a:gd name="T41" fmla="*/ 54 h 63"/>
                  <a:gd name="T42" fmla="*/ 23 w 82"/>
                  <a:gd name="T43" fmla="*/ 52 h 63"/>
                  <a:gd name="T44" fmla="*/ 28 w 82"/>
                  <a:gd name="T45" fmla="*/ 53 h 63"/>
                  <a:gd name="T46" fmla="*/ 29 w 82"/>
                  <a:gd name="T47" fmla="*/ 50 h 63"/>
                  <a:gd name="T48" fmla="*/ 28 w 82"/>
                  <a:gd name="T49" fmla="*/ 47 h 63"/>
                  <a:gd name="T50" fmla="*/ 29 w 82"/>
                  <a:gd name="T51" fmla="*/ 45 h 63"/>
                  <a:gd name="T52" fmla="*/ 32 w 82"/>
                  <a:gd name="T53" fmla="*/ 42 h 63"/>
                  <a:gd name="T54" fmla="*/ 35 w 82"/>
                  <a:gd name="T55" fmla="*/ 44 h 63"/>
                  <a:gd name="T56" fmla="*/ 36 w 82"/>
                  <a:gd name="T57" fmla="*/ 48 h 63"/>
                  <a:gd name="T58" fmla="*/ 38 w 82"/>
                  <a:gd name="T59" fmla="*/ 51 h 63"/>
                  <a:gd name="T60" fmla="*/ 39 w 82"/>
                  <a:gd name="T61" fmla="*/ 57 h 63"/>
                  <a:gd name="T62" fmla="*/ 40 w 82"/>
                  <a:gd name="T63" fmla="*/ 61 h 63"/>
                  <a:gd name="T64" fmla="*/ 45 w 82"/>
                  <a:gd name="T65" fmla="*/ 63 h 63"/>
                  <a:gd name="T66" fmla="*/ 47 w 82"/>
                  <a:gd name="T67" fmla="*/ 62 h 63"/>
                  <a:gd name="T68" fmla="*/ 52 w 82"/>
                  <a:gd name="T69" fmla="*/ 58 h 63"/>
                  <a:gd name="T70" fmla="*/ 55 w 82"/>
                  <a:gd name="T71" fmla="*/ 55 h 63"/>
                  <a:gd name="T72" fmla="*/ 59 w 82"/>
                  <a:gd name="T73" fmla="*/ 52 h 63"/>
                  <a:gd name="T74" fmla="*/ 61 w 82"/>
                  <a:gd name="T75" fmla="*/ 53 h 63"/>
                  <a:gd name="T76" fmla="*/ 52 w 82"/>
                  <a:gd name="T77" fmla="*/ 41 h 63"/>
                  <a:gd name="T78" fmla="*/ 45 w 82"/>
                  <a:gd name="T79" fmla="*/ 32 h 63"/>
                  <a:gd name="T80" fmla="*/ 43 w 82"/>
                  <a:gd name="T81" fmla="*/ 2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2" h="63">
                    <a:moveTo>
                      <a:pt x="35" y="0"/>
                    </a:moveTo>
                    <a:cubicBezTo>
                      <a:pt x="30" y="4"/>
                      <a:pt x="15" y="16"/>
                      <a:pt x="15" y="16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6" y="29"/>
                      <a:pt x="5" y="2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7" y="54"/>
                      <a:pt x="56" y="53"/>
                      <a:pt x="59" y="52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82" y="51"/>
                      <a:pt x="55" y="46"/>
                      <a:pt x="52" y="41"/>
                    </a:cubicBezTo>
                    <a:cubicBezTo>
                      <a:pt x="49" y="37"/>
                      <a:pt x="45" y="32"/>
                      <a:pt x="45" y="32"/>
                    </a:cubicBezTo>
                    <a:cubicBezTo>
                      <a:pt x="44" y="30"/>
                      <a:pt x="43" y="20"/>
                      <a:pt x="43" y="20"/>
                    </a:cubicBezTo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0" name="Freeform 598"/>
              <p:cNvSpPr>
                <a:spLocks/>
              </p:cNvSpPr>
              <p:nvPr/>
            </p:nvSpPr>
            <p:spPr bwMode="auto">
              <a:xfrm>
                <a:off x="4882" y="1988"/>
                <a:ext cx="185" cy="93"/>
              </a:xfrm>
              <a:custGeom>
                <a:avLst/>
                <a:gdLst>
                  <a:gd name="T0" fmla="*/ 90 w 90"/>
                  <a:gd name="T1" fmla="*/ 7 h 45"/>
                  <a:gd name="T2" fmla="*/ 85 w 90"/>
                  <a:gd name="T3" fmla="*/ 6 h 45"/>
                  <a:gd name="T4" fmla="*/ 82 w 90"/>
                  <a:gd name="T5" fmla="*/ 0 h 45"/>
                  <a:gd name="T6" fmla="*/ 78 w 90"/>
                  <a:gd name="T7" fmla="*/ 2 h 45"/>
                  <a:gd name="T8" fmla="*/ 70 w 90"/>
                  <a:gd name="T9" fmla="*/ 0 h 45"/>
                  <a:gd name="T10" fmla="*/ 62 w 90"/>
                  <a:gd name="T11" fmla="*/ 0 h 45"/>
                  <a:gd name="T12" fmla="*/ 55 w 90"/>
                  <a:gd name="T13" fmla="*/ 0 h 45"/>
                  <a:gd name="T14" fmla="*/ 50 w 90"/>
                  <a:gd name="T15" fmla="*/ 3 h 45"/>
                  <a:gd name="T16" fmla="*/ 39 w 90"/>
                  <a:gd name="T17" fmla="*/ 0 h 45"/>
                  <a:gd name="T18" fmla="*/ 32 w 90"/>
                  <a:gd name="T19" fmla="*/ 0 h 45"/>
                  <a:gd name="T20" fmla="*/ 32 w 90"/>
                  <a:gd name="T21" fmla="*/ 6 h 45"/>
                  <a:gd name="T22" fmla="*/ 18 w 90"/>
                  <a:gd name="T23" fmla="*/ 7 h 45"/>
                  <a:gd name="T24" fmla="*/ 10 w 90"/>
                  <a:gd name="T25" fmla="*/ 6 h 45"/>
                  <a:gd name="T26" fmla="*/ 8 w 90"/>
                  <a:gd name="T27" fmla="*/ 10 h 45"/>
                  <a:gd name="T28" fmla="*/ 7 w 90"/>
                  <a:gd name="T29" fmla="*/ 11 h 45"/>
                  <a:gd name="T30" fmla="*/ 7 w 90"/>
                  <a:gd name="T31" fmla="*/ 10 h 45"/>
                  <a:gd name="T32" fmla="*/ 8 w 90"/>
                  <a:gd name="T33" fmla="*/ 13 h 45"/>
                  <a:gd name="T34" fmla="*/ 5 w 90"/>
                  <a:gd name="T35" fmla="*/ 20 h 45"/>
                  <a:gd name="T36" fmla="*/ 13 w 90"/>
                  <a:gd name="T37" fmla="*/ 25 h 45"/>
                  <a:gd name="T38" fmla="*/ 15 w 90"/>
                  <a:gd name="T39" fmla="*/ 20 h 45"/>
                  <a:gd name="T40" fmla="*/ 21 w 90"/>
                  <a:gd name="T41" fmla="*/ 24 h 45"/>
                  <a:gd name="T42" fmla="*/ 22 w 90"/>
                  <a:gd name="T43" fmla="*/ 26 h 45"/>
                  <a:gd name="T44" fmla="*/ 19 w 90"/>
                  <a:gd name="T45" fmla="*/ 28 h 45"/>
                  <a:gd name="T46" fmla="*/ 13 w 90"/>
                  <a:gd name="T47" fmla="*/ 31 h 45"/>
                  <a:gd name="T48" fmla="*/ 9 w 90"/>
                  <a:gd name="T49" fmla="*/ 37 h 45"/>
                  <a:gd name="T50" fmla="*/ 6 w 90"/>
                  <a:gd name="T51" fmla="*/ 40 h 45"/>
                  <a:gd name="T52" fmla="*/ 2 w 90"/>
                  <a:gd name="T53" fmla="*/ 41 h 45"/>
                  <a:gd name="T54" fmla="*/ 1 w 90"/>
                  <a:gd name="T55" fmla="*/ 43 h 45"/>
                  <a:gd name="T56" fmla="*/ 5 w 90"/>
                  <a:gd name="T57" fmla="*/ 43 h 45"/>
                  <a:gd name="T58" fmla="*/ 7 w 90"/>
                  <a:gd name="T59" fmla="*/ 45 h 45"/>
                  <a:gd name="T60" fmla="*/ 16 w 90"/>
                  <a:gd name="T61" fmla="*/ 38 h 45"/>
                  <a:gd name="T62" fmla="*/ 21 w 90"/>
                  <a:gd name="T63" fmla="*/ 40 h 45"/>
                  <a:gd name="T64" fmla="*/ 27 w 90"/>
                  <a:gd name="T65" fmla="*/ 36 h 45"/>
                  <a:gd name="T66" fmla="*/ 31 w 90"/>
                  <a:gd name="T67" fmla="*/ 34 h 45"/>
                  <a:gd name="T68" fmla="*/ 32 w 90"/>
                  <a:gd name="T69" fmla="*/ 29 h 45"/>
                  <a:gd name="T70" fmla="*/ 37 w 90"/>
                  <a:gd name="T71" fmla="*/ 24 h 45"/>
                  <a:gd name="T72" fmla="*/ 47 w 90"/>
                  <a:gd name="T73" fmla="*/ 22 h 45"/>
                  <a:gd name="T74" fmla="*/ 54 w 90"/>
                  <a:gd name="T75" fmla="*/ 25 h 45"/>
                  <a:gd name="T76" fmla="*/ 63 w 90"/>
                  <a:gd name="T77" fmla="*/ 18 h 45"/>
                  <a:gd name="T78" fmla="*/ 72 w 90"/>
                  <a:gd name="T79" fmla="*/ 14 h 45"/>
                  <a:gd name="T80" fmla="*/ 85 w 90"/>
                  <a:gd name="T81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" h="45">
                    <a:moveTo>
                      <a:pt x="90" y="7"/>
                    </a:moveTo>
                    <a:cubicBezTo>
                      <a:pt x="85" y="6"/>
                      <a:pt x="85" y="6"/>
                      <a:pt x="85" y="6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6" y="28"/>
                      <a:pt x="13" y="31"/>
                      <a:pt x="13" y="31"/>
                    </a:cubicBezTo>
                    <a:cubicBezTo>
                      <a:pt x="11" y="36"/>
                      <a:pt x="9" y="37"/>
                      <a:pt x="9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5" y="42"/>
                      <a:pt x="2" y="41"/>
                      <a:pt x="2" y="41"/>
                    </a:cubicBezTo>
                    <a:cubicBezTo>
                      <a:pt x="2" y="42"/>
                      <a:pt x="0" y="43"/>
                      <a:pt x="1" y="43"/>
                    </a:cubicBezTo>
                    <a:cubicBezTo>
                      <a:pt x="2" y="44"/>
                      <a:pt x="4" y="43"/>
                      <a:pt x="5" y="43"/>
                    </a:cubicBezTo>
                    <a:cubicBezTo>
                      <a:pt x="6" y="43"/>
                      <a:pt x="7" y="45"/>
                      <a:pt x="7" y="45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21" y="41"/>
                      <a:pt x="21" y="40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8" y="36"/>
                      <a:pt x="31" y="34"/>
                      <a:pt x="31" y="34"/>
                    </a:cubicBezTo>
                    <a:cubicBezTo>
                      <a:pt x="32" y="33"/>
                      <a:pt x="32" y="29"/>
                      <a:pt x="32" y="29"/>
                    </a:cubicBezTo>
                    <a:cubicBezTo>
                      <a:pt x="28" y="27"/>
                      <a:pt x="37" y="24"/>
                      <a:pt x="37" y="24"/>
                    </a:cubicBezTo>
                    <a:cubicBezTo>
                      <a:pt x="45" y="23"/>
                      <a:pt x="47" y="22"/>
                      <a:pt x="47" y="22"/>
                    </a:cubicBezTo>
                    <a:cubicBezTo>
                      <a:pt x="47" y="22"/>
                      <a:pt x="55" y="25"/>
                      <a:pt x="54" y="25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8" y="14"/>
                      <a:pt x="86" y="16"/>
                      <a:pt x="85" y="12"/>
                    </a:cubicBezTo>
                  </a:path>
                </a:pathLst>
              </a:custGeom>
              <a:solidFill>
                <a:srgbClr val="009447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1" name="Freeform 599"/>
              <p:cNvSpPr>
                <a:spLocks/>
              </p:cNvSpPr>
              <p:nvPr/>
            </p:nvSpPr>
            <p:spPr bwMode="auto">
              <a:xfrm>
                <a:off x="4882" y="1988"/>
                <a:ext cx="185" cy="93"/>
              </a:xfrm>
              <a:custGeom>
                <a:avLst/>
                <a:gdLst>
                  <a:gd name="T0" fmla="*/ 90 w 90"/>
                  <a:gd name="T1" fmla="*/ 7 h 45"/>
                  <a:gd name="T2" fmla="*/ 85 w 90"/>
                  <a:gd name="T3" fmla="*/ 6 h 45"/>
                  <a:gd name="T4" fmla="*/ 82 w 90"/>
                  <a:gd name="T5" fmla="*/ 0 h 45"/>
                  <a:gd name="T6" fmla="*/ 78 w 90"/>
                  <a:gd name="T7" fmla="*/ 2 h 45"/>
                  <a:gd name="T8" fmla="*/ 70 w 90"/>
                  <a:gd name="T9" fmla="*/ 0 h 45"/>
                  <a:gd name="T10" fmla="*/ 62 w 90"/>
                  <a:gd name="T11" fmla="*/ 0 h 45"/>
                  <a:gd name="T12" fmla="*/ 55 w 90"/>
                  <a:gd name="T13" fmla="*/ 0 h 45"/>
                  <a:gd name="T14" fmla="*/ 50 w 90"/>
                  <a:gd name="T15" fmla="*/ 3 h 45"/>
                  <a:gd name="T16" fmla="*/ 39 w 90"/>
                  <a:gd name="T17" fmla="*/ 0 h 45"/>
                  <a:gd name="T18" fmla="*/ 32 w 90"/>
                  <a:gd name="T19" fmla="*/ 0 h 45"/>
                  <a:gd name="T20" fmla="*/ 32 w 90"/>
                  <a:gd name="T21" fmla="*/ 6 h 45"/>
                  <a:gd name="T22" fmla="*/ 18 w 90"/>
                  <a:gd name="T23" fmla="*/ 7 h 45"/>
                  <a:gd name="T24" fmla="*/ 10 w 90"/>
                  <a:gd name="T25" fmla="*/ 6 h 45"/>
                  <a:gd name="T26" fmla="*/ 8 w 90"/>
                  <a:gd name="T27" fmla="*/ 10 h 45"/>
                  <a:gd name="T28" fmla="*/ 7 w 90"/>
                  <a:gd name="T29" fmla="*/ 11 h 45"/>
                  <a:gd name="T30" fmla="*/ 7 w 90"/>
                  <a:gd name="T31" fmla="*/ 10 h 45"/>
                  <a:gd name="T32" fmla="*/ 8 w 90"/>
                  <a:gd name="T33" fmla="*/ 13 h 45"/>
                  <a:gd name="T34" fmla="*/ 5 w 90"/>
                  <a:gd name="T35" fmla="*/ 20 h 45"/>
                  <a:gd name="T36" fmla="*/ 13 w 90"/>
                  <a:gd name="T37" fmla="*/ 25 h 45"/>
                  <a:gd name="T38" fmla="*/ 15 w 90"/>
                  <a:gd name="T39" fmla="*/ 20 h 45"/>
                  <a:gd name="T40" fmla="*/ 21 w 90"/>
                  <a:gd name="T41" fmla="*/ 24 h 45"/>
                  <a:gd name="T42" fmla="*/ 22 w 90"/>
                  <a:gd name="T43" fmla="*/ 26 h 45"/>
                  <a:gd name="T44" fmla="*/ 19 w 90"/>
                  <a:gd name="T45" fmla="*/ 28 h 45"/>
                  <a:gd name="T46" fmla="*/ 13 w 90"/>
                  <a:gd name="T47" fmla="*/ 31 h 45"/>
                  <a:gd name="T48" fmla="*/ 9 w 90"/>
                  <a:gd name="T49" fmla="*/ 37 h 45"/>
                  <a:gd name="T50" fmla="*/ 6 w 90"/>
                  <a:gd name="T51" fmla="*/ 40 h 45"/>
                  <a:gd name="T52" fmla="*/ 2 w 90"/>
                  <a:gd name="T53" fmla="*/ 41 h 45"/>
                  <a:gd name="T54" fmla="*/ 1 w 90"/>
                  <a:gd name="T55" fmla="*/ 43 h 45"/>
                  <a:gd name="T56" fmla="*/ 5 w 90"/>
                  <a:gd name="T57" fmla="*/ 43 h 45"/>
                  <a:gd name="T58" fmla="*/ 7 w 90"/>
                  <a:gd name="T59" fmla="*/ 45 h 45"/>
                  <a:gd name="T60" fmla="*/ 16 w 90"/>
                  <a:gd name="T61" fmla="*/ 38 h 45"/>
                  <a:gd name="T62" fmla="*/ 21 w 90"/>
                  <a:gd name="T63" fmla="*/ 40 h 45"/>
                  <a:gd name="T64" fmla="*/ 27 w 90"/>
                  <a:gd name="T65" fmla="*/ 36 h 45"/>
                  <a:gd name="T66" fmla="*/ 31 w 90"/>
                  <a:gd name="T67" fmla="*/ 34 h 45"/>
                  <a:gd name="T68" fmla="*/ 32 w 90"/>
                  <a:gd name="T69" fmla="*/ 29 h 45"/>
                  <a:gd name="T70" fmla="*/ 37 w 90"/>
                  <a:gd name="T71" fmla="*/ 24 h 45"/>
                  <a:gd name="T72" fmla="*/ 47 w 90"/>
                  <a:gd name="T73" fmla="*/ 22 h 45"/>
                  <a:gd name="T74" fmla="*/ 54 w 90"/>
                  <a:gd name="T75" fmla="*/ 25 h 45"/>
                  <a:gd name="T76" fmla="*/ 63 w 90"/>
                  <a:gd name="T77" fmla="*/ 18 h 45"/>
                  <a:gd name="T78" fmla="*/ 72 w 90"/>
                  <a:gd name="T79" fmla="*/ 14 h 45"/>
                  <a:gd name="T80" fmla="*/ 85 w 90"/>
                  <a:gd name="T81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" h="45">
                    <a:moveTo>
                      <a:pt x="90" y="7"/>
                    </a:moveTo>
                    <a:cubicBezTo>
                      <a:pt x="85" y="6"/>
                      <a:pt x="85" y="6"/>
                      <a:pt x="85" y="6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6" y="28"/>
                      <a:pt x="13" y="31"/>
                      <a:pt x="13" y="31"/>
                    </a:cubicBezTo>
                    <a:cubicBezTo>
                      <a:pt x="11" y="36"/>
                      <a:pt x="9" y="37"/>
                      <a:pt x="9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5" y="42"/>
                      <a:pt x="2" y="41"/>
                      <a:pt x="2" y="41"/>
                    </a:cubicBezTo>
                    <a:cubicBezTo>
                      <a:pt x="2" y="42"/>
                      <a:pt x="0" y="43"/>
                      <a:pt x="1" y="43"/>
                    </a:cubicBezTo>
                    <a:cubicBezTo>
                      <a:pt x="2" y="44"/>
                      <a:pt x="4" y="43"/>
                      <a:pt x="5" y="43"/>
                    </a:cubicBezTo>
                    <a:cubicBezTo>
                      <a:pt x="6" y="43"/>
                      <a:pt x="7" y="45"/>
                      <a:pt x="7" y="45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21" y="41"/>
                      <a:pt x="21" y="40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8" y="36"/>
                      <a:pt x="31" y="34"/>
                      <a:pt x="31" y="34"/>
                    </a:cubicBezTo>
                    <a:cubicBezTo>
                      <a:pt x="32" y="33"/>
                      <a:pt x="32" y="29"/>
                      <a:pt x="32" y="29"/>
                    </a:cubicBezTo>
                    <a:cubicBezTo>
                      <a:pt x="28" y="27"/>
                      <a:pt x="37" y="24"/>
                      <a:pt x="37" y="24"/>
                    </a:cubicBezTo>
                    <a:cubicBezTo>
                      <a:pt x="45" y="23"/>
                      <a:pt x="47" y="22"/>
                      <a:pt x="47" y="22"/>
                    </a:cubicBezTo>
                    <a:cubicBezTo>
                      <a:pt x="47" y="22"/>
                      <a:pt x="55" y="25"/>
                      <a:pt x="54" y="25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8" y="14"/>
                      <a:pt x="86" y="16"/>
                      <a:pt x="85" y="12"/>
                    </a:cubicBezTo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" name="Freeform 600"/>
              <p:cNvSpPr>
                <a:spLocks/>
              </p:cNvSpPr>
              <p:nvPr/>
            </p:nvSpPr>
            <p:spPr bwMode="auto">
              <a:xfrm>
                <a:off x="6646" y="3619"/>
                <a:ext cx="82" cy="140"/>
              </a:xfrm>
              <a:custGeom>
                <a:avLst/>
                <a:gdLst>
                  <a:gd name="T0" fmla="*/ 2 w 82"/>
                  <a:gd name="T1" fmla="*/ 0 h 140"/>
                  <a:gd name="T2" fmla="*/ 6 w 82"/>
                  <a:gd name="T3" fmla="*/ 10 h 140"/>
                  <a:gd name="T4" fmla="*/ 8 w 82"/>
                  <a:gd name="T5" fmla="*/ 8 h 140"/>
                  <a:gd name="T6" fmla="*/ 22 w 82"/>
                  <a:gd name="T7" fmla="*/ 17 h 140"/>
                  <a:gd name="T8" fmla="*/ 24 w 82"/>
                  <a:gd name="T9" fmla="*/ 29 h 140"/>
                  <a:gd name="T10" fmla="*/ 22 w 82"/>
                  <a:gd name="T11" fmla="*/ 29 h 140"/>
                  <a:gd name="T12" fmla="*/ 31 w 82"/>
                  <a:gd name="T13" fmla="*/ 39 h 140"/>
                  <a:gd name="T14" fmla="*/ 29 w 82"/>
                  <a:gd name="T15" fmla="*/ 47 h 140"/>
                  <a:gd name="T16" fmla="*/ 35 w 82"/>
                  <a:gd name="T17" fmla="*/ 47 h 140"/>
                  <a:gd name="T18" fmla="*/ 39 w 82"/>
                  <a:gd name="T19" fmla="*/ 54 h 140"/>
                  <a:gd name="T20" fmla="*/ 39 w 82"/>
                  <a:gd name="T21" fmla="*/ 41 h 140"/>
                  <a:gd name="T22" fmla="*/ 43 w 82"/>
                  <a:gd name="T23" fmla="*/ 43 h 140"/>
                  <a:gd name="T24" fmla="*/ 47 w 82"/>
                  <a:gd name="T25" fmla="*/ 62 h 140"/>
                  <a:gd name="T26" fmla="*/ 61 w 82"/>
                  <a:gd name="T27" fmla="*/ 68 h 140"/>
                  <a:gd name="T28" fmla="*/ 76 w 82"/>
                  <a:gd name="T29" fmla="*/ 60 h 140"/>
                  <a:gd name="T30" fmla="*/ 82 w 82"/>
                  <a:gd name="T31" fmla="*/ 62 h 140"/>
                  <a:gd name="T32" fmla="*/ 80 w 82"/>
                  <a:gd name="T33" fmla="*/ 78 h 140"/>
                  <a:gd name="T34" fmla="*/ 76 w 82"/>
                  <a:gd name="T35" fmla="*/ 82 h 140"/>
                  <a:gd name="T36" fmla="*/ 76 w 82"/>
                  <a:gd name="T37" fmla="*/ 91 h 140"/>
                  <a:gd name="T38" fmla="*/ 63 w 82"/>
                  <a:gd name="T39" fmla="*/ 91 h 140"/>
                  <a:gd name="T40" fmla="*/ 57 w 82"/>
                  <a:gd name="T41" fmla="*/ 97 h 140"/>
                  <a:gd name="T42" fmla="*/ 61 w 82"/>
                  <a:gd name="T43" fmla="*/ 103 h 140"/>
                  <a:gd name="T44" fmla="*/ 55 w 82"/>
                  <a:gd name="T45" fmla="*/ 117 h 140"/>
                  <a:gd name="T46" fmla="*/ 39 w 82"/>
                  <a:gd name="T47" fmla="*/ 140 h 140"/>
                  <a:gd name="T48" fmla="*/ 29 w 82"/>
                  <a:gd name="T49" fmla="*/ 132 h 140"/>
                  <a:gd name="T50" fmla="*/ 35 w 82"/>
                  <a:gd name="T51" fmla="*/ 121 h 140"/>
                  <a:gd name="T52" fmla="*/ 35 w 82"/>
                  <a:gd name="T53" fmla="*/ 111 h 140"/>
                  <a:gd name="T54" fmla="*/ 14 w 82"/>
                  <a:gd name="T55" fmla="*/ 95 h 140"/>
                  <a:gd name="T56" fmla="*/ 16 w 82"/>
                  <a:gd name="T57" fmla="*/ 89 h 140"/>
                  <a:gd name="T58" fmla="*/ 24 w 82"/>
                  <a:gd name="T59" fmla="*/ 84 h 140"/>
                  <a:gd name="T60" fmla="*/ 29 w 82"/>
                  <a:gd name="T61" fmla="*/ 70 h 140"/>
                  <a:gd name="T62" fmla="*/ 31 w 82"/>
                  <a:gd name="T63" fmla="*/ 70 h 140"/>
                  <a:gd name="T64" fmla="*/ 31 w 82"/>
                  <a:gd name="T65" fmla="*/ 56 h 140"/>
                  <a:gd name="T66" fmla="*/ 27 w 82"/>
                  <a:gd name="T67" fmla="*/ 52 h 140"/>
                  <a:gd name="T68" fmla="*/ 29 w 82"/>
                  <a:gd name="T69" fmla="*/ 47 h 140"/>
                  <a:gd name="T70" fmla="*/ 24 w 82"/>
                  <a:gd name="T71" fmla="*/ 50 h 140"/>
                  <a:gd name="T72" fmla="*/ 22 w 82"/>
                  <a:gd name="T73" fmla="*/ 43 h 140"/>
                  <a:gd name="T74" fmla="*/ 22 w 82"/>
                  <a:gd name="T75" fmla="*/ 33 h 140"/>
                  <a:gd name="T76" fmla="*/ 18 w 82"/>
                  <a:gd name="T77" fmla="*/ 33 h 140"/>
                  <a:gd name="T78" fmla="*/ 20 w 82"/>
                  <a:gd name="T79" fmla="*/ 37 h 140"/>
                  <a:gd name="T80" fmla="*/ 10 w 82"/>
                  <a:gd name="T81" fmla="*/ 25 h 140"/>
                  <a:gd name="T82" fmla="*/ 10 w 82"/>
                  <a:gd name="T83" fmla="*/ 21 h 140"/>
                  <a:gd name="T84" fmla="*/ 10 w 82"/>
                  <a:gd name="T85" fmla="*/ 17 h 140"/>
                  <a:gd name="T86" fmla="*/ 8 w 82"/>
                  <a:gd name="T87" fmla="*/ 21 h 140"/>
                  <a:gd name="T88" fmla="*/ 6 w 82"/>
                  <a:gd name="T89" fmla="*/ 17 h 140"/>
                  <a:gd name="T90" fmla="*/ 0 w 82"/>
                  <a:gd name="T91" fmla="*/ 2 h 140"/>
                  <a:gd name="T92" fmla="*/ 2 w 82"/>
                  <a:gd name="T9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2" h="140">
                    <a:moveTo>
                      <a:pt x="2" y="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22" y="17"/>
                    </a:lnTo>
                    <a:lnTo>
                      <a:pt x="24" y="29"/>
                    </a:lnTo>
                    <a:lnTo>
                      <a:pt x="22" y="29"/>
                    </a:lnTo>
                    <a:lnTo>
                      <a:pt x="31" y="39"/>
                    </a:lnTo>
                    <a:lnTo>
                      <a:pt x="29" y="47"/>
                    </a:lnTo>
                    <a:lnTo>
                      <a:pt x="35" y="47"/>
                    </a:lnTo>
                    <a:lnTo>
                      <a:pt x="39" y="54"/>
                    </a:lnTo>
                    <a:lnTo>
                      <a:pt x="39" y="41"/>
                    </a:lnTo>
                    <a:lnTo>
                      <a:pt x="43" y="43"/>
                    </a:lnTo>
                    <a:lnTo>
                      <a:pt x="47" y="62"/>
                    </a:lnTo>
                    <a:lnTo>
                      <a:pt x="61" y="68"/>
                    </a:lnTo>
                    <a:lnTo>
                      <a:pt x="76" y="60"/>
                    </a:lnTo>
                    <a:lnTo>
                      <a:pt x="82" y="62"/>
                    </a:lnTo>
                    <a:lnTo>
                      <a:pt x="80" y="78"/>
                    </a:lnTo>
                    <a:lnTo>
                      <a:pt x="76" y="82"/>
                    </a:lnTo>
                    <a:lnTo>
                      <a:pt x="76" y="91"/>
                    </a:lnTo>
                    <a:lnTo>
                      <a:pt x="63" y="91"/>
                    </a:lnTo>
                    <a:lnTo>
                      <a:pt x="57" y="97"/>
                    </a:lnTo>
                    <a:lnTo>
                      <a:pt x="61" y="103"/>
                    </a:lnTo>
                    <a:lnTo>
                      <a:pt x="55" y="117"/>
                    </a:lnTo>
                    <a:lnTo>
                      <a:pt x="39" y="140"/>
                    </a:lnTo>
                    <a:lnTo>
                      <a:pt x="29" y="132"/>
                    </a:lnTo>
                    <a:lnTo>
                      <a:pt x="35" y="121"/>
                    </a:lnTo>
                    <a:lnTo>
                      <a:pt x="35" y="111"/>
                    </a:lnTo>
                    <a:lnTo>
                      <a:pt x="14" y="95"/>
                    </a:lnTo>
                    <a:lnTo>
                      <a:pt x="16" y="89"/>
                    </a:lnTo>
                    <a:lnTo>
                      <a:pt x="24" y="84"/>
                    </a:lnTo>
                    <a:lnTo>
                      <a:pt x="29" y="70"/>
                    </a:lnTo>
                    <a:lnTo>
                      <a:pt x="31" y="70"/>
                    </a:lnTo>
                    <a:lnTo>
                      <a:pt x="31" y="56"/>
                    </a:lnTo>
                    <a:lnTo>
                      <a:pt x="27" y="52"/>
                    </a:lnTo>
                    <a:lnTo>
                      <a:pt x="29" y="47"/>
                    </a:lnTo>
                    <a:lnTo>
                      <a:pt x="24" y="50"/>
                    </a:lnTo>
                    <a:lnTo>
                      <a:pt x="22" y="43"/>
                    </a:lnTo>
                    <a:lnTo>
                      <a:pt x="22" y="33"/>
                    </a:lnTo>
                    <a:lnTo>
                      <a:pt x="18" y="33"/>
                    </a:lnTo>
                    <a:lnTo>
                      <a:pt x="20" y="37"/>
                    </a:lnTo>
                    <a:lnTo>
                      <a:pt x="10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" name="Freeform 601"/>
              <p:cNvSpPr>
                <a:spLocks noEditPoints="1"/>
              </p:cNvSpPr>
              <p:nvPr/>
            </p:nvSpPr>
            <p:spPr bwMode="auto">
              <a:xfrm>
                <a:off x="6644" y="3619"/>
                <a:ext cx="86" cy="140"/>
              </a:xfrm>
              <a:custGeom>
                <a:avLst/>
                <a:gdLst>
                  <a:gd name="T0" fmla="*/ 29 w 86"/>
                  <a:gd name="T1" fmla="*/ 134 h 140"/>
                  <a:gd name="T2" fmla="*/ 35 w 86"/>
                  <a:gd name="T3" fmla="*/ 111 h 140"/>
                  <a:gd name="T4" fmla="*/ 18 w 86"/>
                  <a:gd name="T5" fmla="*/ 89 h 140"/>
                  <a:gd name="T6" fmla="*/ 29 w 86"/>
                  <a:gd name="T7" fmla="*/ 70 h 140"/>
                  <a:gd name="T8" fmla="*/ 31 w 86"/>
                  <a:gd name="T9" fmla="*/ 56 h 140"/>
                  <a:gd name="T10" fmla="*/ 29 w 86"/>
                  <a:gd name="T11" fmla="*/ 50 h 140"/>
                  <a:gd name="T12" fmla="*/ 22 w 86"/>
                  <a:gd name="T13" fmla="*/ 43 h 140"/>
                  <a:gd name="T14" fmla="*/ 12 w 86"/>
                  <a:gd name="T15" fmla="*/ 25 h 140"/>
                  <a:gd name="T16" fmla="*/ 8 w 86"/>
                  <a:gd name="T17" fmla="*/ 19 h 140"/>
                  <a:gd name="T18" fmla="*/ 4 w 86"/>
                  <a:gd name="T19" fmla="*/ 0 h 140"/>
                  <a:gd name="T20" fmla="*/ 10 w 86"/>
                  <a:gd name="T21" fmla="*/ 6 h 140"/>
                  <a:gd name="T22" fmla="*/ 18 w 86"/>
                  <a:gd name="T23" fmla="*/ 8 h 140"/>
                  <a:gd name="T24" fmla="*/ 24 w 86"/>
                  <a:gd name="T25" fmla="*/ 17 h 140"/>
                  <a:gd name="T26" fmla="*/ 26 w 86"/>
                  <a:gd name="T27" fmla="*/ 29 h 140"/>
                  <a:gd name="T28" fmla="*/ 33 w 86"/>
                  <a:gd name="T29" fmla="*/ 45 h 140"/>
                  <a:gd name="T30" fmla="*/ 33 w 86"/>
                  <a:gd name="T31" fmla="*/ 45 h 140"/>
                  <a:gd name="T32" fmla="*/ 39 w 86"/>
                  <a:gd name="T33" fmla="*/ 47 h 140"/>
                  <a:gd name="T34" fmla="*/ 39 w 86"/>
                  <a:gd name="T35" fmla="*/ 37 h 140"/>
                  <a:gd name="T36" fmla="*/ 49 w 86"/>
                  <a:gd name="T37" fmla="*/ 60 h 140"/>
                  <a:gd name="T38" fmla="*/ 78 w 86"/>
                  <a:gd name="T39" fmla="*/ 58 h 140"/>
                  <a:gd name="T40" fmla="*/ 82 w 86"/>
                  <a:gd name="T41" fmla="*/ 80 h 140"/>
                  <a:gd name="T42" fmla="*/ 78 w 86"/>
                  <a:gd name="T43" fmla="*/ 91 h 140"/>
                  <a:gd name="T44" fmla="*/ 61 w 86"/>
                  <a:gd name="T45" fmla="*/ 97 h 140"/>
                  <a:gd name="T46" fmla="*/ 59 w 86"/>
                  <a:gd name="T47" fmla="*/ 117 h 140"/>
                  <a:gd name="T48" fmla="*/ 33 w 86"/>
                  <a:gd name="T49" fmla="*/ 132 h 140"/>
                  <a:gd name="T50" fmla="*/ 57 w 86"/>
                  <a:gd name="T51" fmla="*/ 115 h 140"/>
                  <a:gd name="T52" fmla="*/ 59 w 86"/>
                  <a:gd name="T53" fmla="*/ 97 h 140"/>
                  <a:gd name="T54" fmla="*/ 76 w 86"/>
                  <a:gd name="T55" fmla="*/ 89 h 140"/>
                  <a:gd name="T56" fmla="*/ 80 w 86"/>
                  <a:gd name="T57" fmla="*/ 78 h 140"/>
                  <a:gd name="T58" fmla="*/ 78 w 86"/>
                  <a:gd name="T59" fmla="*/ 60 h 140"/>
                  <a:gd name="T60" fmla="*/ 47 w 86"/>
                  <a:gd name="T61" fmla="*/ 62 h 140"/>
                  <a:gd name="T62" fmla="*/ 41 w 86"/>
                  <a:gd name="T63" fmla="*/ 43 h 140"/>
                  <a:gd name="T64" fmla="*/ 37 w 86"/>
                  <a:gd name="T65" fmla="*/ 50 h 140"/>
                  <a:gd name="T66" fmla="*/ 31 w 86"/>
                  <a:gd name="T67" fmla="*/ 52 h 140"/>
                  <a:gd name="T68" fmla="*/ 35 w 86"/>
                  <a:gd name="T69" fmla="*/ 70 h 140"/>
                  <a:gd name="T70" fmla="*/ 29 w 86"/>
                  <a:gd name="T71" fmla="*/ 86 h 140"/>
                  <a:gd name="T72" fmla="*/ 18 w 86"/>
                  <a:gd name="T73" fmla="*/ 95 h 140"/>
                  <a:gd name="T74" fmla="*/ 39 w 86"/>
                  <a:gd name="T75" fmla="*/ 121 h 140"/>
                  <a:gd name="T76" fmla="*/ 24 w 86"/>
                  <a:gd name="T77" fmla="*/ 41 h 140"/>
                  <a:gd name="T78" fmla="*/ 29 w 86"/>
                  <a:gd name="T79" fmla="*/ 47 h 140"/>
                  <a:gd name="T80" fmla="*/ 20 w 86"/>
                  <a:gd name="T81" fmla="*/ 27 h 140"/>
                  <a:gd name="T82" fmla="*/ 22 w 86"/>
                  <a:gd name="T83" fmla="*/ 19 h 140"/>
                  <a:gd name="T84" fmla="*/ 12 w 86"/>
                  <a:gd name="T85" fmla="*/ 21 h 140"/>
                  <a:gd name="T86" fmla="*/ 20 w 86"/>
                  <a:gd name="T87" fmla="*/ 33 h 140"/>
                  <a:gd name="T88" fmla="*/ 24 w 86"/>
                  <a:gd name="T89" fmla="*/ 41 h 140"/>
                  <a:gd name="T90" fmla="*/ 10 w 86"/>
                  <a:gd name="T91" fmla="*/ 17 h 140"/>
                  <a:gd name="T92" fmla="*/ 14 w 86"/>
                  <a:gd name="T93" fmla="*/ 13 h 140"/>
                  <a:gd name="T94" fmla="*/ 8 w 86"/>
                  <a:gd name="T95" fmla="*/ 1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" h="140">
                    <a:moveTo>
                      <a:pt x="41" y="140"/>
                    </a:moveTo>
                    <a:lnTo>
                      <a:pt x="29" y="134"/>
                    </a:lnTo>
                    <a:lnTo>
                      <a:pt x="35" y="121"/>
                    </a:lnTo>
                    <a:lnTo>
                      <a:pt x="35" y="111"/>
                    </a:lnTo>
                    <a:lnTo>
                      <a:pt x="14" y="95"/>
                    </a:lnTo>
                    <a:lnTo>
                      <a:pt x="18" y="89"/>
                    </a:lnTo>
                    <a:lnTo>
                      <a:pt x="26" y="84"/>
                    </a:lnTo>
                    <a:lnTo>
                      <a:pt x="29" y="70"/>
                    </a:lnTo>
                    <a:lnTo>
                      <a:pt x="31" y="68"/>
                    </a:lnTo>
                    <a:lnTo>
                      <a:pt x="31" y="56"/>
                    </a:lnTo>
                    <a:lnTo>
                      <a:pt x="26" y="52"/>
                    </a:lnTo>
                    <a:lnTo>
                      <a:pt x="29" y="50"/>
                    </a:lnTo>
                    <a:lnTo>
                      <a:pt x="26" y="52"/>
                    </a:lnTo>
                    <a:lnTo>
                      <a:pt x="22" y="43"/>
                    </a:lnTo>
                    <a:lnTo>
                      <a:pt x="22" y="39"/>
                    </a:lnTo>
                    <a:lnTo>
                      <a:pt x="12" y="25"/>
                    </a:lnTo>
                    <a:lnTo>
                      <a:pt x="10" y="23"/>
                    </a:lnTo>
                    <a:lnTo>
                      <a:pt x="8" y="1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6" y="10"/>
                    </a:lnTo>
                    <a:lnTo>
                      <a:pt x="18" y="8"/>
                    </a:lnTo>
                    <a:lnTo>
                      <a:pt x="16" y="10"/>
                    </a:lnTo>
                    <a:lnTo>
                      <a:pt x="24" y="17"/>
                    </a:lnTo>
                    <a:lnTo>
                      <a:pt x="29" y="29"/>
                    </a:lnTo>
                    <a:lnTo>
                      <a:pt x="26" y="29"/>
                    </a:lnTo>
                    <a:lnTo>
                      <a:pt x="35" y="39"/>
                    </a:lnTo>
                    <a:lnTo>
                      <a:pt x="33" y="45"/>
                    </a:lnTo>
                    <a:lnTo>
                      <a:pt x="33" y="45"/>
                    </a:lnTo>
                    <a:lnTo>
                      <a:pt x="33" y="45"/>
                    </a:lnTo>
                    <a:lnTo>
                      <a:pt x="33" y="45"/>
                    </a:lnTo>
                    <a:lnTo>
                      <a:pt x="39" y="47"/>
                    </a:lnTo>
                    <a:lnTo>
                      <a:pt x="39" y="47"/>
                    </a:lnTo>
                    <a:lnTo>
                      <a:pt x="39" y="37"/>
                    </a:lnTo>
                    <a:lnTo>
                      <a:pt x="47" y="43"/>
                    </a:lnTo>
                    <a:lnTo>
                      <a:pt x="49" y="60"/>
                    </a:lnTo>
                    <a:lnTo>
                      <a:pt x="63" y="66"/>
                    </a:lnTo>
                    <a:lnTo>
                      <a:pt x="78" y="58"/>
                    </a:lnTo>
                    <a:lnTo>
                      <a:pt x="86" y="62"/>
                    </a:lnTo>
                    <a:lnTo>
                      <a:pt x="82" y="80"/>
                    </a:lnTo>
                    <a:lnTo>
                      <a:pt x="78" y="82"/>
                    </a:lnTo>
                    <a:lnTo>
                      <a:pt x="78" y="91"/>
                    </a:lnTo>
                    <a:lnTo>
                      <a:pt x="65" y="93"/>
                    </a:lnTo>
                    <a:lnTo>
                      <a:pt x="61" y="97"/>
                    </a:lnTo>
                    <a:lnTo>
                      <a:pt x="65" y="103"/>
                    </a:lnTo>
                    <a:lnTo>
                      <a:pt x="59" y="117"/>
                    </a:lnTo>
                    <a:lnTo>
                      <a:pt x="41" y="140"/>
                    </a:lnTo>
                    <a:close/>
                    <a:moveTo>
                      <a:pt x="33" y="132"/>
                    </a:moveTo>
                    <a:lnTo>
                      <a:pt x="41" y="138"/>
                    </a:lnTo>
                    <a:lnTo>
                      <a:pt x="57" y="115"/>
                    </a:lnTo>
                    <a:lnTo>
                      <a:pt x="61" y="103"/>
                    </a:lnTo>
                    <a:lnTo>
                      <a:pt x="59" y="97"/>
                    </a:lnTo>
                    <a:lnTo>
                      <a:pt x="65" y="89"/>
                    </a:lnTo>
                    <a:lnTo>
                      <a:pt x="76" y="89"/>
                    </a:lnTo>
                    <a:lnTo>
                      <a:pt x="76" y="80"/>
                    </a:lnTo>
                    <a:lnTo>
                      <a:pt x="80" y="78"/>
                    </a:lnTo>
                    <a:lnTo>
                      <a:pt x="84" y="64"/>
                    </a:lnTo>
                    <a:lnTo>
                      <a:pt x="78" y="60"/>
                    </a:lnTo>
                    <a:lnTo>
                      <a:pt x="63" y="70"/>
                    </a:lnTo>
                    <a:lnTo>
                      <a:pt x="47" y="62"/>
                    </a:lnTo>
                    <a:lnTo>
                      <a:pt x="43" y="45"/>
                    </a:lnTo>
                    <a:lnTo>
                      <a:pt x="41" y="43"/>
                    </a:lnTo>
                    <a:lnTo>
                      <a:pt x="41" y="60"/>
                    </a:lnTo>
                    <a:lnTo>
                      <a:pt x="37" y="50"/>
                    </a:lnTo>
                    <a:lnTo>
                      <a:pt x="33" y="50"/>
                    </a:lnTo>
                    <a:lnTo>
                      <a:pt x="31" y="52"/>
                    </a:lnTo>
                    <a:lnTo>
                      <a:pt x="35" y="56"/>
                    </a:lnTo>
                    <a:lnTo>
                      <a:pt x="35" y="70"/>
                    </a:lnTo>
                    <a:lnTo>
                      <a:pt x="31" y="72"/>
                    </a:lnTo>
                    <a:lnTo>
                      <a:pt x="29" y="86"/>
                    </a:lnTo>
                    <a:lnTo>
                      <a:pt x="20" y="91"/>
                    </a:lnTo>
                    <a:lnTo>
                      <a:pt x="18" y="95"/>
                    </a:lnTo>
                    <a:lnTo>
                      <a:pt x="39" y="109"/>
                    </a:lnTo>
                    <a:lnTo>
                      <a:pt x="39" y="121"/>
                    </a:lnTo>
                    <a:lnTo>
                      <a:pt x="33" y="132"/>
                    </a:lnTo>
                    <a:close/>
                    <a:moveTo>
                      <a:pt x="24" y="41"/>
                    </a:moveTo>
                    <a:lnTo>
                      <a:pt x="29" y="47"/>
                    </a:lnTo>
                    <a:lnTo>
                      <a:pt x="29" y="47"/>
                    </a:lnTo>
                    <a:lnTo>
                      <a:pt x="31" y="39"/>
                    </a:lnTo>
                    <a:lnTo>
                      <a:pt x="20" y="27"/>
                    </a:lnTo>
                    <a:lnTo>
                      <a:pt x="24" y="27"/>
                    </a:lnTo>
                    <a:lnTo>
                      <a:pt x="22" y="19"/>
                    </a:lnTo>
                    <a:lnTo>
                      <a:pt x="16" y="15"/>
                    </a:lnTo>
                    <a:lnTo>
                      <a:pt x="12" y="21"/>
                    </a:lnTo>
                    <a:lnTo>
                      <a:pt x="14" y="25"/>
                    </a:lnTo>
                    <a:lnTo>
                      <a:pt x="20" y="33"/>
                    </a:lnTo>
                    <a:lnTo>
                      <a:pt x="24" y="33"/>
                    </a:lnTo>
                    <a:lnTo>
                      <a:pt x="24" y="41"/>
                    </a:lnTo>
                    <a:close/>
                    <a:moveTo>
                      <a:pt x="8" y="13"/>
                    </a:moveTo>
                    <a:lnTo>
                      <a:pt x="10" y="17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0" y="10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" name="Freeform 602"/>
              <p:cNvSpPr>
                <a:spLocks/>
              </p:cNvSpPr>
              <p:nvPr/>
            </p:nvSpPr>
            <p:spPr bwMode="auto">
              <a:xfrm>
                <a:off x="6555" y="3736"/>
                <a:ext cx="111" cy="132"/>
              </a:xfrm>
              <a:custGeom>
                <a:avLst/>
                <a:gdLst>
                  <a:gd name="T0" fmla="*/ 83 w 111"/>
                  <a:gd name="T1" fmla="*/ 11 h 132"/>
                  <a:gd name="T2" fmla="*/ 89 w 111"/>
                  <a:gd name="T3" fmla="*/ 0 h 132"/>
                  <a:gd name="T4" fmla="*/ 97 w 111"/>
                  <a:gd name="T5" fmla="*/ 17 h 132"/>
                  <a:gd name="T6" fmla="*/ 107 w 111"/>
                  <a:gd name="T7" fmla="*/ 9 h 132"/>
                  <a:gd name="T8" fmla="*/ 107 w 111"/>
                  <a:gd name="T9" fmla="*/ 9 h 132"/>
                  <a:gd name="T10" fmla="*/ 107 w 111"/>
                  <a:gd name="T11" fmla="*/ 17 h 132"/>
                  <a:gd name="T12" fmla="*/ 109 w 111"/>
                  <a:gd name="T13" fmla="*/ 11 h 132"/>
                  <a:gd name="T14" fmla="*/ 111 w 111"/>
                  <a:gd name="T15" fmla="*/ 13 h 132"/>
                  <a:gd name="T16" fmla="*/ 111 w 111"/>
                  <a:gd name="T17" fmla="*/ 15 h 132"/>
                  <a:gd name="T18" fmla="*/ 111 w 111"/>
                  <a:gd name="T19" fmla="*/ 27 h 132"/>
                  <a:gd name="T20" fmla="*/ 99 w 111"/>
                  <a:gd name="T21" fmla="*/ 48 h 132"/>
                  <a:gd name="T22" fmla="*/ 93 w 111"/>
                  <a:gd name="T23" fmla="*/ 56 h 132"/>
                  <a:gd name="T24" fmla="*/ 91 w 111"/>
                  <a:gd name="T25" fmla="*/ 66 h 132"/>
                  <a:gd name="T26" fmla="*/ 95 w 111"/>
                  <a:gd name="T27" fmla="*/ 70 h 132"/>
                  <a:gd name="T28" fmla="*/ 87 w 111"/>
                  <a:gd name="T29" fmla="*/ 66 h 132"/>
                  <a:gd name="T30" fmla="*/ 76 w 111"/>
                  <a:gd name="T31" fmla="*/ 74 h 132"/>
                  <a:gd name="T32" fmla="*/ 72 w 111"/>
                  <a:gd name="T33" fmla="*/ 72 h 132"/>
                  <a:gd name="T34" fmla="*/ 62 w 111"/>
                  <a:gd name="T35" fmla="*/ 115 h 132"/>
                  <a:gd name="T36" fmla="*/ 46 w 111"/>
                  <a:gd name="T37" fmla="*/ 128 h 132"/>
                  <a:gd name="T38" fmla="*/ 37 w 111"/>
                  <a:gd name="T39" fmla="*/ 132 h 132"/>
                  <a:gd name="T40" fmla="*/ 19 w 111"/>
                  <a:gd name="T41" fmla="*/ 124 h 132"/>
                  <a:gd name="T42" fmla="*/ 17 w 111"/>
                  <a:gd name="T43" fmla="*/ 119 h 132"/>
                  <a:gd name="T44" fmla="*/ 5 w 111"/>
                  <a:gd name="T45" fmla="*/ 119 h 132"/>
                  <a:gd name="T46" fmla="*/ 7 w 111"/>
                  <a:gd name="T47" fmla="*/ 113 h 132"/>
                  <a:gd name="T48" fmla="*/ 3 w 111"/>
                  <a:gd name="T49" fmla="*/ 117 h 132"/>
                  <a:gd name="T50" fmla="*/ 5 w 111"/>
                  <a:gd name="T51" fmla="*/ 113 h 132"/>
                  <a:gd name="T52" fmla="*/ 0 w 111"/>
                  <a:gd name="T53" fmla="*/ 113 h 132"/>
                  <a:gd name="T54" fmla="*/ 7 w 111"/>
                  <a:gd name="T55" fmla="*/ 109 h 132"/>
                  <a:gd name="T56" fmla="*/ 7 w 111"/>
                  <a:gd name="T57" fmla="*/ 105 h 132"/>
                  <a:gd name="T58" fmla="*/ 5 w 111"/>
                  <a:gd name="T59" fmla="*/ 103 h 132"/>
                  <a:gd name="T60" fmla="*/ 7 w 111"/>
                  <a:gd name="T61" fmla="*/ 101 h 132"/>
                  <a:gd name="T62" fmla="*/ 11 w 111"/>
                  <a:gd name="T63" fmla="*/ 101 h 132"/>
                  <a:gd name="T64" fmla="*/ 9 w 111"/>
                  <a:gd name="T65" fmla="*/ 97 h 132"/>
                  <a:gd name="T66" fmla="*/ 9 w 111"/>
                  <a:gd name="T67" fmla="*/ 93 h 132"/>
                  <a:gd name="T68" fmla="*/ 13 w 111"/>
                  <a:gd name="T69" fmla="*/ 91 h 132"/>
                  <a:gd name="T70" fmla="*/ 15 w 111"/>
                  <a:gd name="T71" fmla="*/ 95 h 132"/>
                  <a:gd name="T72" fmla="*/ 15 w 111"/>
                  <a:gd name="T73" fmla="*/ 89 h 132"/>
                  <a:gd name="T74" fmla="*/ 25 w 111"/>
                  <a:gd name="T75" fmla="*/ 74 h 132"/>
                  <a:gd name="T76" fmla="*/ 37 w 111"/>
                  <a:gd name="T77" fmla="*/ 70 h 132"/>
                  <a:gd name="T78" fmla="*/ 64 w 111"/>
                  <a:gd name="T79" fmla="*/ 48 h 132"/>
                  <a:gd name="T80" fmla="*/ 72 w 111"/>
                  <a:gd name="T81" fmla="*/ 27 h 132"/>
                  <a:gd name="T82" fmla="*/ 78 w 111"/>
                  <a:gd name="T83" fmla="*/ 23 h 132"/>
                  <a:gd name="T84" fmla="*/ 83 w 111"/>
                  <a:gd name="T85" fmla="*/ 1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132">
                    <a:moveTo>
                      <a:pt x="83" y="11"/>
                    </a:moveTo>
                    <a:lnTo>
                      <a:pt x="89" y="0"/>
                    </a:lnTo>
                    <a:lnTo>
                      <a:pt x="97" y="17"/>
                    </a:lnTo>
                    <a:lnTo>
                      <a:pt x="107" y="9"/>
                    </a:lnTo>
                    <a:lnTo>
                      <a:pt x="107" y="9"/>
                    </a:lnTo>
                    <a:lnTo>
                      <a:pt x="107" y="17"/>
                    </a:lnTo>
                    <a:lnTo>
                      <a:pt x="109" y="11"/>
                    </a:lnTo>
                    <a:lnTo>
                      <a:pt x="111" y="13"/>
                    </a:lnTo>
                    <a:lnTo>
                      <a:pt x="111" y="15"/>
                    </a:lnTo>
                    <a:lnTo>
                      <a:pt x="111" y="27"/>
                    </a:lnTo>
                    <a:lnTo>
                      <a:pt x="99" y="48"/>
                    </a:lnTo>
                    <a:lnTo>
                      <a:pt x="93" y="56"/>
                    </a:lnTo>
                    <a:lnTo>
                      <a:pt x="91" y="66"/>
                    </a:lnTo>
                    <a:lnTo>
                      <a:pt x="95" y="70"/>
                    </a:lnTo>
                    <a:lnTo>
                      <a:pt x="87" y="66"/>
                    </a:lnTo>
                    <a:lnTo>
                      <a:pt x="76" y="74"/>
                    </a:lnTo>
                    <a:lnTo>
                      <a:pt x="72" y="72"/>
                    </a:lnTo>
                    <a:lnTo>
                      <a:pt x="62" y="115"/>
                    </a:lnTo>
                    <a:lnTo>
                      <a:pt x="46" y="128"/>
                    </a:lnTo>
                    <a:lnTo>
                      <a:pt x="37" y="132"/>
                    </a:lnTo>
                    <a:lnTo>
                      <a:pt x="19" y="124"/>
                    </a:lnTo>
                    <a:lnTo>
                      <a:pt x="17" y="119"/>
                    </a:lnTo>
                    <a:lnTo>
                      <a:pt x="5" y="119"/>
                    </a:lnTo>
                    <a:lnTo>
                      <a:pt x="7" y="113"/>
                    </a:lnTo>
                    <a:lnTo>
                      <a:pt x="3" y="117"/>
                    </a:lnTo>
                    <a:lnTo>
                      <a:pt x="5" y="113"/>
                    </a:lnTo>
                    <a:lnTo>
                      <a:pt x="0" y="113"/>
                    </a:lnTo>
                    <a:lnTo>
                      <a:pt x="7" y="109"/>
                    </a:lnTo>
                    <a:lnTo>
                      <a:pt x="7" y="105"/>
                    </a:lnTo>
                    <a:lnTo>
                      <a:pt x="5" y="103"/>
                    </a:lnTo>
                    <a:lnTo>
                      <a:pt x="7" y="101"/>
                    </a:lnTo>
                    <a:lnTo>
                      <a:pt x="11" y="101"/>
                    </a:lnTo>
                    <a:lnTo>
                      <a:pt x="9" y="97"/>
                    </a:lnTo>
                    <a:lnTo>
                      <a:pt x="9" y="93"/>
                    </a:lnTo>
                    <a:lnTo>
                      <a:pt x="13" y="91"/>
                    </a:lnTo>
                    <a:lnTo>
                      <a:pt x="15" y="95"/>
                    </a:lnTo>
                    <a:lnTo>
                      <a:pt x="15" y="89"/>
                    </a:lnTo>
                    <a:lnTo>
                      <a:pt x="25" y="74"/>
                    </a:lnTo>
                    <a:lnTo>
                      <a:pt x="37" y="70"/>
                    </a:lnTo>
                    <a:lnTo>
                      <a:pt x="64" y="48"/>
                    </a:lnTo>
                    <a:lnTo>
                      <a:pt x="72" y="27"/>
                    </a:lnTo>
                    <a:lnTo>
                      <a:pt x="78" y="23"/>
                    </a:lnTo>
                    <a:lnTo>
                      <a:pt x="83" y="1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" name="Freeform 603"/>
              <p:cNvSpPr>
                <a:spLocks noEditPoints="1"/>
              </p:cNvSpPr>
              <p:nvPr/>
            </p:nvSpPr>
            <p:spPr bwMode="auto">
              <a:xfrm>
                <a:off x="6551" y="3734"/>
                <a:ext cx="117" cy="134"/>
              </a:xfrm>
              <a:custGeom>
                <a:avLst/>
                <a:gdLst>
                  <a:gd name="T0" fmla="*/ 23 w 117"/>
                  <a:gd name="T1" fmla="*/ 128 h 134"/>
                  <a:gd name="T2" fmla="*/ 7 w 117"/>
                  <a:gd name="T3" fmla="*/ 123 h 134"/>
                  <a:gd name="T4" fmla="*/ 2 w 117"/>
                  <a:gd name="T5" fmla="*/ 126 h 134"/>
                  <a:gd name="T6" fmla="*/ 0 w 117"/>
                  <a:gd name="T7" fmla="*/ 117 h 134"/>
                  <a:gd name="T8" fmla="*/ 11 w 117"/>
                  <a:gd name="T9" fmla="*/ 109 h 134"/>
                  <a:gd name="T10" fmla="*/ 9 w 117"/>
                  <a:gd name="T11" fmla="*/ 101 h 134"/>
                  <a:gd name="T12" fmla="*/ 11 w 117"/>
                  <a:gd name="T13" fmla="*/ 101 h 134"/>
                  <a:gd name="T14" fmla="*/ 17 w 117"/>
                  <a:gd name="T15" fmla="*/ 93 h 134"/>
                  <a:gd name="T16" fmla="*/ 17 w 117"/>
                  <a:gd name="T17" fmla="*/ 91 h 134"/>
                  <a:gd name="T18" fmla="*/ 41 w 117"/>
                  <a:gd name="T19" fmla="*/ 70 h 134"/>
                  <a:gd name="T20" fmla="*/ 74 w 117"/>
                  <a:gd name="T21" fmla="*/ 29 h 134"/>
                  <a:gd name="T22" fmla="*/ 85 w 117"/>
                  <a:gd name="T23" fmla="*/ 13 h 134"/>
                  <a:gd name="T24" fmla="*/ 101 w 117"/>
                  <a:gd name="T25" fmla="*/ 17 h 134"/>
                  <a:gd name="T26" fmla="*/ 113 w 117"/>
                  <a:gd name="T27" fmla="*/ 11 h 134"/>
                  <a:gd name="T28" fmla="*/ 117 w 117"/>
                  <a:gd name="T29" fmla="*/ 15 h 134"/>
                  <a:gd name="T30" fmla="*/ 117 w 117"/>
                  <a:gd name="T31" fmla="*/ 29 h 134"/>
                  <a:gd name="T32" fmla="*/ 105 w 117"/>
                  <a:gd name="T33" fmla="*/ 52 h 134"/>
                  <a:gd name="T34" fmla="*/ 97 w 117"/>
                  <a:gd name="T35" fmla="*/ 66 h 134"/>
                  <a:gd name="T36" fmla="*/ 91 w 117"/>
                  <a:gd name="T37" fmla="*/ 70 h 134"/>
                  <a:gd name="T38" fmla="*/ 76 w 117"/>
                  <a:gd name="T39" fmla="*/ 76 h 134"/>
                  <a:gd name="T40" fmla="*/ 66 w 117"/>
                  <a:gd name="T41" fmla="*/ 119 h 134"/>
                  <a:gd name="T42" fmla="*/ 41 w 117"/>
                  <a:gd name="T43" fmla="*/ 134 h 134"/>
                  <a:gd name="T44" fmla="*/ 41 w 117"/>
                  <a:gd name="T45" fmla="*/ 132 h 134"/>
                  <a:gd name="T46" fmla="*/ 64 w 117"/>
                  <a:gd name="T47" fmla="*/ 117 h 134"/>
                  <a:gd name="T48" fmla="*/ 80 w 117"/>
                  <a:gd name="T49" fmla="*/ 74 h 134"/>
                  <a:gd name="T50" fmla="*/ 95 w 117"/>
                  <a:gd name="T51" fmla="*/ 68 h 134"/>
                  <a:gd name="T52" fmla="*/ 95 w 117"/>
                  <a:gd name="T53" fmla="*/ 56 h 134"/>
                  <a:gd name="T54" fmla="*/ 115 w 117"/>
                  <a:gd name="T55" fmla="*/ 29 h 134"/>
                  <a:gd name="T56" fmla="*/ 113 w 117"/>
                  <a:gd name="T57" fmla="*/ 15 h 134"/>
                  <a:gd name="T58" fmla="*/ 109 w 117"/>
                  <a:gd name="T59" fmla="*/ 27 h 134"/>
                  <a:gd name="T60" fmla="*/ 101 w 117"/>
                  <a:gd name="T61" fmla="*/ 21 h 134"/>
                  <a:gd name="T62" fmla="*/ 87 w 117"/>
                  <a:gd name="T63" fmla="*/ 15 h 134"/>
                  <a:gd name="T64" fmla="*/ 76 w 117"/>
                  <a:gd name="T65" fmla="*/ 31 h 134"/>
                  <a:gd name="T66" fmla="*/ 68 w 117"/>
                  <a:gd name="T67" fmla="*/ 50 h 134"/>
                  <a:gd name="T68" fmla="*/ 29 w 117"/>
                  <a:gd name="T69" fmla="*/ 76 h 134"/>
                  <a:gd name="T70" fmla="*/ 21 w 117"/>
                  <a:gd name="T71" fmla="*/ 99 h 134"/>
                  <a:gd name="T72" fmla="*/ 15 w 117"/>
                  <a:gd name="T73" fmla="*/ 97 h 134"/>
                  <a:gd name="T74" fmla="*/ 19 w 117"/>
                  <a:gd name="T75" fmla="*/ 103 h 134"/>
                  <a:gd name="T76" fmla="*/ 11 w 117"/>
                  <a:gd name="T77" fmla="*/ 105 h 134"/>
                  <a:gd name="T78" fmla="*/ 11 w 117"/>
                  <a:gd name="T79" fmla="*/ 111 h 134"/>
                  <a:gd name="T80" fmla="*/ 11 w 117"/>
                  <a:gd name="T81" fmla="*/ 119 h 134"/>
                  <a:gd name="T82" fmla="*/ 25 w 117"/>
                  <a:gd name="T83" fmla="*/ 12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7" h="134">
                    <a:moveTo>
                      <a:pt x="41" y="134"/>
                    </a:moveTo>
                    <a:lnTo>
                      <a:pt x="23" y="128"/>
                    </a:lnTo>
                    <a:lnTo>
                      <a:pt x="21" y="123"/>
                    </a:lnTo>
                    <a:lnTo>
                      <a:pt x="7" y="123"/>
                    </a:lnTo>
                    <a:lnTo>
                      <a:pt x="7" y="121"/>
                    </a:lnTo>
                    <a:lnTo>
                      <a:pt x="2" y="126"/>
                    </a:lnTo>
                    <a:lnTo>
                      <a:pt x="7" y="117"/>
                    </a:lnTo>
                    <a:lnTo>
                      <a:pt x="0" y="117"/>
                    </a:lnTo>
                    <a:lnTo>
                      <a:pt x="9" y="111"/>
                    </a:lnTo>
                    <a:lnTo>
                      <a:pt x="11" y="109"/>
                    </a:lnTo>
                    <a:lnTo>
                      <a:pt x="7" y="107"/>
                    </a:lnTo>
                    <a:lnTo>
                      <a:pt x="9" y="101"/>
                    </a:lnTo>
                    <a:lnTo>
                      <a:pt x="11" y="101"/>
                    </a:lnTo>
                    <a:lnTo>
                      <a:pt x="11" y="101"/>
                    </a:lnTo>
                    <a:lnTo>
                      <a:pt x="13" y="95"/>
                    </a:lnTo>
                    <a:lnTo>
                      <a:pt x="17" y="93"/>
                    </a:lnTo>
                    <a:lnTo>
                      <a:pt x="17" y="93"/>
                    </a:lnTo>
                    <a:lnTo>
                      <a:pt x="17" y="91"/>
                    </a:lnTo>
                    <a:lnTo>
                      <a:pt x="27" y="74"/>
                    </a:lnTo>
                    <a:lnTo>
                      <a:pt x="41" y="70"/>
                    </a:lnTo>
                    <a:lnTo>
                      <a:pt x="66" y="50"/>
                    </a:lnTo>
                    <a:lnTo>
                      <a:pt x="74" y="29"/>
                    </a:lnTo>
                    <a:lnTo>
                      <a:pt x="82" y="23"/>
                    </a:lnTo>
                    <a:lnTo>
                      <a:pt x="85" y="13"/>
                    </a:lnTo>
                    <a:lnTo>
                      <a:pt x="93" y="0"/>
                    </a:lnTo>
                    <a:lnTo>
                      <a:pt x="101" y="17"/>
                    </a:lnTo>
                    <a:lnTo>
                      <a:pt x="111" y="11"/>
                    </a:lnTo>
                    <a:lnTo>
                      <a:pt x="113" y="11"/>
                    </a:lnTo>
                    <a:lnTo>
                      <a:pt x="113" y="11"/>
                    </a:lnTo>
                    <a:lnTo>
                      <a:pt x="117" y="15"/>
                    </a:lnTo>
                    <a:lnTo>
                      <a:pt x="115" y="19"/>
                    </a:lnTo>
                    <a:lnTo>
                      <a:pt x="117" y="29"/>
                    </a:lnTo>
                    <a:lnTo>
                      <a:pt x="117" y="31"/>
                    </a:lnTo>
                    <a:lnTo>
                      <a:pt x="105" y="52"/>
                    </a:lnTo>
                    <a:lnTo>
                      <a:pt x="97" y="58"/>
                    </a:lnTo>
                    <a:lnTo>
                      <a:pt x="97" y="66"/>
                    </a:lnTo>
                    <a:lnTo>
                      <a:pt x="105" y="76"/>
                    </a:lnTo>
                    <a:lnTo>
                      <a:pt x="91" y="70"/>
                    </a:lnTo>
                    <a:lnTo>
                      <a:pt x="80" y="78"/>
                    </a:lnTo>
                    <a:lnTo>
                      <a:pt x="76" y="76"/>
                    </a:lnTo>
                    <a:lnTo>
                      <a:pt x="66" y="119"/>
                    </a:lnTo>
                    <a:lnTo>
                      <a:pt x="66" y="119"/>
                    </a:lnTo>
                    <a:lnTo>
                      <a:pt x="50" y="132"/>
                    </a:lnTo>
                    <a:lnTo>
                      <a:pt x="41" y="134"/>
                    </a:lnTo>
                    <a:close/>
                    <a:moveTo>
                      <a:pt x="25" y="126"/>
                    </a:moveTo>
                    <a:lnTo>
                      <a:pt x="41" y="132"/>
                    </a:lnTo>
                    <a:lnTo>
                      <a:pt x="50" y="130"/>
                    </a:lnTo>
                    <a:lnTo>
                      <a:pt x="64" y="117"/>
                    </a:lnTo>
                    <a:lnTo>
                      <a:pt x="74" y="72"/>
                    </a:lnTo>
                    <a:lnTo>
                      <a:pt x="80" y="74"/>
                    </a:lnTo>
                    <a:lnTo>
                      <a:pt x="91" y="68"/>
                    </a:lnTo>
                    <a:lnTo>
                      <a:pt x="95" y="68"/>
                    </a:lnTo>
                    <a:lnTo>
                      <a:pt x="93" y="68"/>
                    </a:lnTo>
                    <a:lnTo>
                      <a:pt x="95" y="56"/>
                    </a:lnTo>
                    <a:lnTo>
                      <a:pt x="103" y="50"/>
                    </a:lnTo>
                    <a:lnTo>
                      <a:pt x="115" y="29"/>
                    </a:lnTo>
                    <a:lnTo>
                      <a:pt x="113" y="17"/>
                    </a:lnTo>
                    <a:lnTo>
                      <a:pt x="113" y="15"/>
                    </a:lnTo>
                    <a:lnTo>
                      <a:pt x="113" y="15"/>
                    </a:lnTo>
                    <a:lnTo>
                      <a:pt x="109" y="27"/>
                    </a:lnTo>
                    <a:lnTo>
                      <a:pt x="109" y="15"/>
                    </a:lnTo>
                    <a:lnTo>
                      <a:pt x="101" y="21"/>
                    </a:lnTo>
                    <a:lnTo>
                      <a:pt x="93" y="6"/>
                    </a:lnTo>
                    <a:lnTo>
                      <a:pt x="87" y="15"/>
                    </a:lnTo>
                    <a:lnTo>
                      <a:pt x="85" y="25"/>
                    </a:lnTo>
                    <a:lnTo>
                      <a:pt x="76" y="31"/>
                    </a:lnTo>
                    <a:lnTo>
                      <a:pt x="70" y="50"/>
                    </a:lnTo>
                    <a:lnTo>
                      <a:pt x="68" y="50"/>
                    </a:lnTo>
                    <a:lnTo>
                      <a:pt x="41" y="74"/>
                    </a:lnTo>
                    <a:lnTo>
                      <a:pt x="29" y="76"/>
                    </a:lnTo>
                    <a:lnTo>
                      <a:pt x="21" y="93"/>
                    </a:lnTo>
                    <a:lnTo>
                      <a:pt x="21" y="99"/>
                    </a:lnTo>
                    <a:lnTo>
                      <a:pt x="17" y="95"/>
                    </a:lnTo>
                    <a:lnTo>
                      <a:pt x="15" y="97"/>
                    </a:lnTo>
                    <a:lnTo>
                      <a:pt x="15" y="99"/>
                    </a:lnTo>
                    <a:lnTo>
                      <a:pt x="19" y="103"/>
                    </a:lnTo>
                    <a:lnTo>
                      <a:pt x="11" y="103"/>
                    </a:lnTo>
                    <a:lnTo>
                      <a:pt x="11" y="105"/>
                    </a:lnTo>
                    <a:lnTo>
                      <a:pt x="13" y="107"/>
                    </a:lnTo>
                    <a:lnTo>
                      <a:pt x="11" y="111"/>
                    </a:lnTo>
                    <a:lnTo>
                      <a:pt x="13" y="109"/>
                    </a:lnTo>
                    <a:lnTo>
                      <a:pt x="11" y="119"/>
                    </a:lnTo>
                    <a:lnTo>
                      <a:pt x="23" y="119"/>
                    </a:lnTo>
                    <a:lnTo>
                      <a:pt x="25" y="126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6" name="Freeform 604"/>
              <p:cNvSpPr>
                <a:spLocks/>
              </p:cNvSpPr>
              <p:nvPr/>
            </p:nvSpPr>
            <p:spPr bwMode="auto">
              <a:xfrm>
                <a:off x="6574" y="3907"/>
                <a:ext cx="8" cy="14"/>
              </a:xfrm>
              <a:custGeom>
                <a:avLst/>
                <a:gdLst>
                  <a:gd name="T0" fmla="*/ 6 w 8"/>
                  <a:gd name="T1" fmla="*/ 2 h 14"/>
                  <a:gd name="T2" fmla="*/ 8 w 8"/>
                  <a:gd name="T3" fmla="*/ 10 h 14"/>
                  <a:gd name="T4" fmla="*/ 0 w 8"/>
                  <a:gd name="T5" fmla="*/ 14 h 14"/>
                  <a:gd name="T6" fmla="*/ 4 w 8"/>
                  <a:gd name="T7" fmla="*/ 0 h 14"/>
                  <a:gd name="T8" fmla="*/ 6 w 8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6" y="2"/>
                    </a:moveTo>
                    <a:lnTo>
                      <a:pt x="8" y="10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" name="Freeform 605"/>
              <p:cNvSpPr>
                <a:spLocks noEditPoints="1"/>
              </p:cNvSpPr>
              <p:nvPr/>
            </p:nvSpPr>
            <p:spPr bwMode="auto">
              <a:xfrm>
                <a:off x="6572" y="3905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4 w 12"/>
                  <a:gd name="T3" fmla="*/ 0 h 18"/>
                  <a:gd name="T4" fmla="*/ 8 w 12"/>
                  <a:gd name="T5" fmla="*/ 2 h 18"/>
                  <a:gd name="T6" fmla="*/ 12 w 12"/>
                  <a:gd name="T7" fmla="*/ 12 h 18"/>
                  <a:gd name="T8" fmla="*/ 0 w 12"/>
                  <a:gd name="T9" fmla="*/ 18 h 18"/>
                  <a:gd name="T10" fmla="*/ 6 w 12"/>
                  <a:gd name="T11" fmla="*/ 4 h 18"/>
                  <a:gd name="T12" fmla="*/ 4 w 12"/>
                  <a:gd name="T13" fmla="*/ 14 h 18"/>
                  <a:gd name="T14" fmla="*/ 8 w 12"/>
                  <a:gd name="T15" fmla="*/ 10 h 18"/>
                  <a:gd name="T16" fmla="*/ 6 w 12"/>
                  <a:gd name="T17" fmla="*/ 4 h 18"/>
                  <a:gd name="T18" fmla="*/ 6 w 12"/>
                  <a:gd name="T1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4" y="0"/>
                    </a:lnTo>
                    <a:lnTo>
                      <a:pt x="8" y="2"/>
                    </a:lnTo>
                    <a:lnTo>
                      <a:pt x="12" y="12"/>
                    </a:lnTo>
                    <a:lnTo>
                      <a:pt x="0" y="18"/>
                    </a:lnTo>
                    <a:close/>
                    <a:moveTo>
                      <a:pt x="6" y="4"/>
                    </a:moveTo>
                    <a:lnTo>
                      <a:pt x="4" y="14"/>
                    </a:lnTo>
                    <a:lnTo>
                      <a:pt x="8" y="10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" name="Freeform 606"/>
              <p:cNvSpPr>
                <a:spLocks/>
              </p:cNvSpPr>
              <p:nvPr/>
            </p:nvSpPr>
            <p:spPr bwMode="auto">
              <a:xfrm>
                <a:off x="4274" y="1974"/>
                <a:ext cx="181" cy="86"/>
              </a:xfrm>
              <a:custGeom>
                <a:avLst/>
                <a:gdLst>
                  <a:gd name="T0" fmla="*/ 38 w 88"/>
                  <a:gd name="T1" fmla="*/ 7 h 42"/>
                  <a:gd name="T2" fmla="*/ 11 w 88"/>
                  <a:gd name="T3" fmla="*/ 3 h 42"/>
                  <a:gd name="T4" fmla="*/ 4 w 88"/>
                  <a:gd name="T5" fmla="*/ 0 h 42"/>
                  <a:gd name="T6" fmla="*/ 4 w 88"/>
                  <a:gd name="T7" fmla="*/ 3 h 42"/>
                  <a:gd name="T8" fmla="*/ 16 w 88"/>
                  <a:gd name="T9" fmla="*/ 11 h 42"/>
                  <a:gd name="T10" fmla="*/ 31 w 88"/>
                  <a:gd name="T11" fmla="*/ 21 h 42"/>
                  <a:gd name="T12" fmla="*/ 40 w 88"/>
                  <a:gd name="T13" fmla="*/ 34 h 42"/>
                  <a:gd name="T14" fmla="*/ 40 w 88"/>
                  <a:gd name="T15" fmla="*/ 35 h 42"/>
                  <a:gd name="T16" fmla="*/ 42 w 88"/>
                  <a:gd name="T17" fmla="*/ 37 h 42"/>
                  <a:gd name="T18" fmla="*/ 44 w 88"/>
                  <a:gd name="T19" fmla="*/ 37 h 42"/>
                  <a:gd name="T20" fmla="*/ 48 w 88"/>
                  <a:gd name="T21" fmla="*/ 38 h 42"/>
                  <a:gd name="T22" fmla="*/ 48 w 88"/>
                  <a:gd name="T23" fmla="*/ 37 h 42"/>
                  <a:gd name="T24" fmla="*/ 51 w 88"/>
                  <a:gd name="T25" fmla="*/ 38 h 42"/>
                  <a:gd name="T26" fmla="*/ 54 w 88"/>
                  <a:gd name="T27" fmla="*/ 40 h 42"/>
                  <a:gd name="T28" fmla="*/ 56 w 88"/>
                  <a:gd name="T29" fmla="*/ 41 h 42"/>
                  <a:gd name="T30" fmla="*/ 57 w 88"/>
                  <a:gd name="T31" fmla="*/ 41 h 42"/>
                  <a:gd name="T32" fmla="*/ 64 w 88"/>
                  <a:gd name="T33" fmla="*/ 39 h 42"/>
                  <a:gd name="T34" fmla="*/ 65 w 88"/>
                  <a:gd name="T35" fmla="*/ 39 h 42"/>
                  <a:gd name="T36" fmla="*/ 71 w 88"/>
                  <a:gd name="T37" fmla="*/ 39 h 42"/>
                  <a:gd name="T38" fmla="*/ 71 w 88"/>
                  <a:gd name="T39" fmla="*/ 39 h 42"/>
                  <a:gd name="T40" fmla="*/ 71 w 88"/>
                  <a:gd name="T41" fmla="*/ 39 h 42"/>
                  <a:gd name="T42" fmla="*/ 75 w 88"/>
                  <a:gd name="T43" fmla="*/ 37 h 42"/>
                  <a:gd name="T44" fmla="*/ 80 w 88"/>
                  <a:gd name="T45" fmla="*/ 40 h 42"/>
                  <a:gd name="T46" fmla="*/ 83 w 88"/>
                  <a:gd name="T47" fmla="*/ 40 h 42"/>
                  <a:gd name="T48" fmla="*/ 87 w 88"/>
                  <a:gd name="T49" fmla="*/ 42 h 42"/>
                  <a:gd name="T50" fmla="*/ 88 w 88"/>
                  <a:gd name="T51" fmla="*/ 39 h 42"/>
                  <a:gd name="T52" fmla="*/ 86 w 88"/>
                  <a:gd name="T53" fmla="*/ 36 h 42"/>
                  <a:gd name="T54" fmla="*/ 84 w 88"/>
                  <a:gd name="T55" fmla="*/ 35 h 42"/>
                  <a:gd name="T56" fmla="*/ 84 w 88"/>
                  <a:gd name="T57" fmla="*/ 32 h 42"/>
                  <a:gd name="T58" fmla="*/ 80 w 88"/>
                  <a:gd name="T59" fmla="*/ 30 h 42"/>
                  <a:gd name="T60" fmla="*/ 71 w 88"/>
                  <a:gd name="T61" fmla="*/ 29 h 42"/>
                  <a:gd name="T62" fmla="*/ 69 w 88"/>
                  <a:gd name="T63" fmla="*/ 25 h 42"/>
                  <a:gd name="T64" fmla="*/ 55 w 88"/>
                  <a:gd name="T65" fmla="*/ 20 h 42"/>
                  <a:gd name="T66" fmla="*/ 46 w 88"/>
                  <a:gd name="T67" fmla="*/ 11 h 42"/>
                  <a:gd name="T68" fmla="*/ 38 w 88"/>
                  <a:gd name="T69" fmla="*/ 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8" h="42">
                    <a:moveTo>
                      <a:pt x="38" y="7"/>
                    </a:moveTo>
                    <a:cubicBezTo>
                      <a:pt x="34" y="6"/>
                      <a:pt x="15" y="1"/>
                      <a:pt x="11" y="3"/>
                    </a:cubicBezTo>
                    <a:cubicBezTo>
                      <a:pt x="11" y="3"/>
                      <a:pt x="3" y="0"/>
                      <a:pt x="4" y="0"/>
                    </a:cubicBezTo>
                    <a:cubicBezTo>
                      <a:pt x="6" y="4"/>
                      <a:pt x="0" y="1"/>
                      <a:pt x="4" y="3"/>
                    </a:cubicBezTo>
                    <a:cubicBezTo>
                      <a:pt x="8" y="5"/>
                      <a:pt x="12" y="6"/>
                      <a:pt x="16" y="11"/>
                    </a:cubicBezTo>
                    <a:cubicBezTo>
                      <a:pt x="20" y="15"/>
                      <a:pt x="26" y="18"/>
                      <a:pt x="31" y="21"/>
                    </a:cubicBezTo>
                    <a:cubicBezTo>
                      <a:pt x="36" y="23"/>
                      <a:pt x="39" y="28"/>
                      <a:pt x="40" y="34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8"/>
                      <a:pt x="48" y="38"/>
                      <a:pt x="48" y="37"/>
                    </a:cubicBezTo>
                    <a:cubicBezTo>
                      <a:pt x="50" y="37"/>
                      <a:pt x="50" y="37"/>
                      <a:pt x="51" y="38"/>
                    </a:cubicBezTo>
                    <a:cubicBezTo>
                      <a:pt x="55" y="40"/>
                      <a:pt x="54" y="40"/>
                      <a:pt x="54" y="40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8"/>
                      <a:pt x="71" y="39"/>
                      <a:pt x="71" y="39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3" y="40"/>
                      <a:pt x="83" y="40"/>
                      <a:pt x="83" y="40"/>
                    </a:cubicBezTo>
                    <a:cubicBezTo>
                      <a:pt x="86" y="42"/>
                      <a:pt x="87" y="42"/>
                      <a:pt x="87" y="42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3"/>
                      <a:pt x="84" y="32"/>
                      <a:pt x="84" y="32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71" y="29"/>
                      <a:pt x="71" y="29"/>
                    </a:cubicBezTo>
                    <a:cubicBezTo>
                      <a:pt x="73" y="31"/>
                      <a:pt x="69" y="25"/>
                      <a:pt x="69" y="25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4" y="16"/>
                      <a:pt x="46" y="11"/>
                      <a:pt x="46" y="11"/>
                    </a:cubicBezTo>
                    <a:cubicBezTo>
                      <a:pt x="39" y="8"/>
                      <a:pt x="38" y="7"/>
                      <a:pt x="38" y="7"/>
                    </a:cubicBezTo>
                  </a:path>
                </a:pathLst>
              </a:custGeom>
              <a:solidFill>
                <a:srgbClr val="31A98E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4" name="Freeform 608"/>
            <p:cNvSpPr>
              <a:spLocks/>
            </p:cNvSpPr>
            <p:nvPr/>
          </p:nvSpPr>
          <p:spPr bwMode="auto">
            <a:xfrm>
              <a:off x="4274" y="1974"/>
              <a:ext cx="181" cy="86"/>
            </a:xfrm>
            <a:custGeom>
              <a:avLst/>
              <a:gdLst>
                <a:gd name="T0" fmla="*/ 38 w 88"/>
                <a:gd name="T1" fmla="*/ 7 h 42"/>
                <a:gd name="T2" fmla="*/ 11 w 88"/>
                <a:gd name="T3" fmla="*/ 3 h 42"/>
                <a:gd name="T4" fmla="*/ 4 w 88"/>
                <a:gd name="T5" fmla="*/ 0 h 42"/>
                <a:gd name="T6" fmla="*/ 4 w 88"/>
                <a:gd name="T7" fmla="*/ 3 h 42"/>
                <a:gd name="T8" fmla="*/ 16 w 88"/>
                <a:gd name="T9" fmla="*/ 11 h 42"/>
                <a:gd name="T10" fmla="*/ 31 w 88"/>
                <a:gd name="T11" fmla="*/ 21 h 42"/>
                <a:gd name="T12" fmla="*/ 40 w 88"/>
                <a:gd name="T13" fmla="*/ 34 h 42"/>
                <a:gd name="T14" fmla="*/ 40 w 88"/>
                <a:gd name="T15" fmla="*/ 35 h 42"/>
                <a:gd name="T16" fmla="*/ 42 w 88"/>
                <a:gd name="T17" fmla="*/ 37 h 42"/>
                <a:gd name="T18" fmla="*/ 44 w 88"/>
                <a:gd name="T19" fmla="*/ 37 h 42"/>
                <a:gd name="T20" fmla="*/ 48 w 88"/>
                <a:gd name="T21" fmla="*/ 38 h 42"/>
                <a:gd name="T22" fmla="*/ 48 w 88"/>
                <a:gd name="T23" fmla="*/ 37 h 42"/>
                <a:gd name="T24" fmla="*/ 51 w 88"/>
                <a:gd name="T25" fmla="*/ 38 h 42"/>
                <a:gd name="T26" fmla="*/ 54 w 88"/>
                <a:gd name="T27" fmla="*/ 40 h 42"/>
                <a:gd name="T28" fmla="*/ 56 w 88"/>
                <a:gd name="T29" fmla="*/ 41 h 42"/>
                <a:gd name="T30" fmla="*/ 57 w 88"/>
                <a:gd name="T31" fmla="*/ 41 h 42"/>
                <a:gd name="T32" fmla="*/ 64 w 88"/>
                <a:gd name="T33" fmla="*/ 39 h 42"/>
                <a:gd name="T34" fmla="*/ 65 w 88"/>
                <a:gd name="T35" fmla="*/ 39 h 42"/>
                <a:gd name="T36" fmla="*/ 71 w 88"/>
                <a:gd name="T37" fmla="*/ 39 h 42"/>
                <a:gd name="T38" fmla="*/ 71 w 88"/>
                <a:gd name="T39" fmla="*/ 39 h 42"/>
                <a:gd name="T40" fmla="*/ 71 w 88"/>
                <a:gd name="T41" fmla="*/ 39 h 42"/>
                <a:gd name="T42" fmla="*/ 75 w 88"/>
                <a:gd name="T43" fmla="*/ 37 h 42"/>
                <a:gd name="T44" fmla="*/ 80 w 88"/>
                <a:gd name="T45" fmla="*/ 40 h 42"/>
                <a:gd name="T46" fmla="*/ 83 w 88"/>
                <a:gd name="T47" fmla="*/ 40 h 42"/>
                <a:gd name="T48" fmla="*/ 87 w 88"/>
                <a:gd name="T49" fmla="*/ 42 h 42"/>
                <a:gd name="T50" fmla="*/ 88 w 88"/>
                <a:gd name="T51" fmla="*/ 39 h 42"/>
                <a:gd name="T52" fmla="*/ 86 w 88"/>
                <a:gd name="T53" fmla="*/ 36 h 42"/>
                <a:gd name="T54" fmla="*/ 84 w 88"/>
                <a:gd name="T55" fmla="*/ 35 h 42"/>
                <a:gd name="T56" fmla="*/ 84 w 88"/>
                <a:gd name="T57" fmla="*/ 32 h 42"/>
                <a:gd name="T58" fmla="*/ 80 w 88"/>
                <a:gd name="T59" fmla="*/ 30 h 42"/>
                <a:gd name="T60" fmla="*/ 71 w 88"/>
                <a:gd name="T61" fmla="*/ 29 h 42"/>
                <a:gd name="T62" fmla="*/ 69 w 88"/>
                <a:gd name="T63" fmla="*/ 25 h 42"/>
                <a:gd name="T64" fmla="*/ 55 w 88"/>
                <a:gd name="T65" fmla="*/ 20 h 42"/>
                <a:gd name="T66" fmla="*/ 46 w 88"/>
                <a:gd name="T67" fmla="*/ 11 h 42"/>
                <a:gd name="T68" fmla="*/ 38 w 88"/>
                <a:gd name="T6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8" h="42">
                  <a:moveTo>
                    <a:pt x="38" y="7"/>
                  </a:moveTo>
                  <a:cubicBezTo>
                    <a:pt x="34" y="6"/>
                    <a:pt x="15" y="1"/>
                    <a:pt x="11" y="3"/>
                  </a:cubicBezTo>
                  <a:cubicBezTo>
                    <a:pt x="11" y="3"/>
                    <a:pt x="3" y="0"/>
                    <a:pt x="4" y="0"/>
                  </a:cubicBezTo>
                  <a:cubicBezTo>
                    <a:pt x="6" y="4"/>
                    <a:pt x="0" y="1"/>
                    <a:pt x="4" y="3"/>
                  </a:cubicBezTo>
                  <a:cubicBezTo>
                    <a:pt x="8" y="5"/>
                    <a:pt x="12" y="6"/>
                    <a:pt x="16" y="11"/>
                  </a:cubicBezTo>
                  <a:cubicBezTo>
                    <a:pt x="20" y="15"/>
                    <a:pt x="26" y="18"/>
                    <a:pt x="31" y="21"/>
                  </a:cubicBezTo>
                  <a:cubicBezTo>
                    <a:pt x="36" y="23"/>
                    <a:pt x="39" y="28"/>
                    <a:pt x="40" y="3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7"/>
                  </a:cubicBezTo>
                  <a:cubicBezTo>
                    <a:pt x="50" y="37"/>
                    <a:pt x="50" y="37"/>
                    <a:pt x="51" y="38"/>
                  </a:cubicBezTo>
                  <a:cubicBezTo>
                    <a:pt x="55" y="40"/>
                    <a:pt x="54" y="40"/>
                    <a:pt x="54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2" y="38"/>
                    <a:pt x="71" y="39"/>
                    <a:pt x="71" y="39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6" y="42"/>
                    <a:pt x="87" y="42"/>
                    <a:pt x="87" y="42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84" y="33"/>
                    <a:pt x="84" y="32"/>
                    <a:pt x="84" y="32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71" y="29"/>
                    <a:pt x="71" y="29"/>
                  </a:cubicBezTo>
                  <a:cubicBezTo>
                    <a:pt x="73" y="31"/>
                    <a:pt x="69" y="25"/>
                    <a:pt x="69" y="25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16"/>
                    <a:pt x="46" y="11"/>
                    <a:pt x="46" y="11"/>
                  </a:cubicBezTo>
                  <a:cubicBezTo>
                    <a:pt x="39" y="8"/>
                    <a:pt x="38" y="7"/>
                    <a:pt x="38" y="7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Line 609"/>
            <p:cNvSpPr>
              <a:spLocks noChangeShapeType="1"/>
            </p:cNvSpPr>
            <p:nvPr/>
          </p:nvSpPr>
          <p:spPr bwMode="auto">
            <a:xfrm>
              <a:off x="2755" y="230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Line 610"/>
            <p:cNvSpPr>
              <a:spLocks noChangeShapeType="1"/>
            </p:cNvSpPr>
            <p:nvPr/>
          </p:nvSpPr>
          <p:spPr bwMode="auto">
            <a:xfrm>
              <a:off x="2755" y="230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611"/>
            <p:cNvSpPr>
              <a:spLocks/>
            </p:cNvSpPr>
            <p:nvPr/>
          </p:nvSpPr>
          <p:spPr bwMode="auto">
            <a:xfrm>
              <a:off x="2995" y="2383"/>
              <a:ext cx="2" cy="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Line 612"/>
            <p:cNvSpPr>
              <a:spLocks noChangeShapeType="1"/>
            </p:cNvSpPr>
            <p:nvPr/>
          </p:nvSpPr>
          <p:spPr bwMode="auto">
            <a:xfrm>
              <a:off x="4973" y="210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Line 613"/>
            <p:cNvSpPr>
              <a:spLocks noChangeShapeType="1"/>
            </p:cNvSpPr>
            <p:nvPr/>
          </p:nvSpPr>
          <p:spPr bwMode="auto">
            <a:xfrm>
              <a:off x="4973" y="2108"/>
              <a:ext cx="0" cy="0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Line 614"/>
            <p:cNvSpPr>
              <a:spLocks noChangeShapeType="1"/>
            </p:cNvSpPr>
            <p:nvPr/>
          </p:nvSpPr>
          <p:spPr bwMode="auto">
            <a:xfrm>
              <a:off x="4942" y="1840"/>
              <a:ext cx="1595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Rectangle 615"/>
            <p:cNvSpPr>
              <a:spLocks noChangeArrowheads="1"/>
            </p:cNvSpPr>
            <p:nvPr/>
          </p:nvSpPr>
          <p:spPr bwMode="auto">
            <a:xfrm>
              <a:off x="6527" y="1830"/>
              <a:ext cx="22" cy="23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Line 616"/>
            <p:cNvSpPr>
              <a:spLocks noChangeShapeType="1"/>
            </p:cNvSpPr>
            <p:nvPr/>
          </p:nvSpPr>
          <p:spPr bwMode="auto">
            <a:xfrm>
              <a:off x="5995" y="2140"/>
              <a:ext cx="542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Rectangle 617"/>
            <p:cNvSpPr>
              <a:spLocks noChangeArrowheads="1"/>
            </p:cNvSpPr>
            <p:nvPr/>
          </p:nvSpPr>
          <p:spPr bwMode="auto">
            <a:xfrm>
              <a:off x="6527" y="2130"/>
              <a:ext cx="22" cy="21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Line 618"/>
            <p:cNvSpPr>
              <a:spLocks noChangeShapeType="1"/>
            </p:cNvSpPr>
            <p:nvPr/>
          </p:nvSpPr>
          <p:spPr bwMode="auto">
            <a:xfrm flipH="1">
              <a:off x="2930" y="1855"/>
              <a:ext cx="911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619"/>
            <p:cNvSpPr>
              <a:spLocks noChangeArrowheads="1"/>
            </p:cNvSpPr>
            <p:nvPr/>
          </p:nvSpPr>
          <p:spPr bwMode="auto">
            <a:xfrm>
              <a:off x="2919" y="1845"/>
              <a:ext cx="21" cy="20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Line 620"/>
            <p:cNvSpPr>
              <a:spLocks noChangeShapeType="1"/>
            </p:cNvSpPr>
            <p:nvPr/>
          </p:nvSpPr>
          <p:spPr bwMode="auto">
            <a:xfrm flipH="1">
              <a:off x="1745" y="2900"/>
              <a:ext cx="429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Rectangle 621"/>
            <p:cNvSpPr>
              <a:spLocks noChangeArrowheads="1"/>
            </p:cNvSpPr>
            <p:nvPr/>
          </p:nvSpPr>
          <p:spPr bwMode="auto">
            <a:xfrm>
              <a:off x="1735" y="2890"/>
              <a:ext cx="20" cy="21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Line 622"/>
            <p:cNvSpPr>
              <a:spLocks noChangeShapeType="1"/>
            </p:cNvSpPr>
            <p:nvPr/>
          </p:nvSpPr>
          <p:spPr bwMode="auto">
            <a:xfrm flipH="1">
              <a:off x="1745" y="2820"/>
              <a:ext cx="560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Rectangle 623"/>
            <p:cNvSpPr>
              <a:spLocks noChangeArrowheads="1"/>
            </p:cNvSpPr>
            <p:nvPr/>
          </p:nvSpPr>
          <p:spPr bwMode="auto">
            <a:xfrm>
              <a:off x="1735" y="2808"/>
              <a:ext cx="20" cy="22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Line 624"/>
            <p:cNvSpPr>
              <a:spLocks noChangeShapeType="1"/>
            </p:cNvSpPr>
            <p:nvPr/>
          </p:nvSpPr>
          <p:spPr bwMode="auto">
            <a:xfrm flipH="1">
              <a:off x="1055" y="2740"/>
              <a:ext cx="949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625"/>
            <p:cNvSpPr>
              <a:spLocks noChangeArrowheads="1"/>
            </p:cNvSpPr>
            <p:nvPr/>
          </p:nvSpPr>
          <p:spPr bwMode="auto">
            <a:xfrm>
              <a:off x="1043" y="2728"/>
              <a:ext cx="22" cy="22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Line 626"/>
            <p:cNvSpPr>
              <a:spLocks noChangeShapeType="1"/>
            </p:cNvSpPr>
            <p:nvPr/>
          </p:nvSpPr>
          <p:spPr bwMode="auto">
            <a:xfrm flipH="1">
              <a:off x="2930" y="1935"/>
              <a:ext cx="987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Rectangle 627"/>
            <p:cNvSpPr>
              <a:spLocks noChangeArrowheads="1"/>
            </p:cNvSpPr>
            <p:nvPr/>
          </p:nvSpPr>
          <p:spPr bwMode="auto">
            <a:xfrm>
              <a:off x="2917" y="1923"/>
              <a:ext cx="23" cy="22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Line 628"/>
            <p:cNvSpPr>
              <a:spLocks noChangeShapeType="1"/>
            </p:cNvSpPr>
            <p:nvPr/>
          </p:nvSpPr>
          <p:spPr bwMode="auto">
            <a:xfrm flipH="1">
              <a:off x="2932" y="2013"/>
              <a:ext cx="1034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629"/>
            <p:cNvSpPr>
              <a:spLocks noChangeArrowheads="1"/>
            </p:cNvSpPr>
            <p:nvPr/>
          </p:nvSpPr>
          <p:spPr bwMode="auto">
            <a:xfrm>
              <a:off x="2919" y="2003"/>
              <a:ext cx="23" cy="20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Line 630"/>
            <p:cNvSpPr>
              <a:spLocks noChangeShapeType="1"/>
            </p:cNvSpPr>
            <p:nvPr/>
          </p:nvSpPr>
          <p:spPr bwMode="auto">
            <a:xfrm flipH="1">
              <a:off x="3585" y="3215"/>
              <a:ext cx="289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Rectangle 631"/>
            <p:cNvSpPr>
              <a:spLocks noChangeArrowheads="1"/>
            </p:cNvSpPr>
            <p:nvPr/>
          </p:nvSpPr>
          <p:spPr bwMode="auto">
            <a:xfrm>
              <a:off x="3574" y="3204"/>
              <a:ext cx="21" cy="23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Line 632"/>
            <p:cNvSpPr>
              <a:spLocks noChangeShapeType="1"/>
            </p:cNvSpPr>
            <p:nvPr/>
          </p:nvSpPr>
          <p:spPr bwMode="auto">
            <a:xfrm flipH="1">
              <a:off x="2936" y="2775"/>
              <a:ext cx="1353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Rectangle 633"/>
            <p:cNvSpPr>
              <a:spLocks noChangeArrowheads="1"/>
            </p:cNvSpPr>
            <p:nvPr/>
          </p:nvSpPr>
          <p:spPr bwMode="auto">
            <a:xfrm>
              <a:off x="2926" y="2763"/>
              <a:ext cx="20" cy="22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Line 634"/>
            <p:cNvSpPr>
              <a:spLocks noChangeShapeType="1"/>
            </p:cNvSpPr>
            <p:nvPr/>
          </p:nvSpPr>
          <p:spPr bwMode="auto">
            <a:xfrm flipH="1">
              <a:off x="3307" y="1610"/>
              <a:ext cx="694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Rectangle 635"/>
            <p:cNvSpPr>
              <a:spLocks noChangeArrowheads="1"/>
            </p:cNvSpPr>
            <p:nvPr/>
          </p:nvSpPr>
          <p:spPr bwMode="auto">
            <a:xfrm>
              <a:off x="3297" y="1600"/>
              <a:ext cx="21" cy="23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Line 636"/>
            <p:cNvSpPr>
              <a:spLocks noChangeShapeType="1"/>
            </p:cNvSpPr>
            <p:nvPr/>
          </p:nvSpPr>
          <p:spPr bwMode="auto">
            <a:xfrm flipH="1">
              <a:off x="3305" y="1719"/>
              <a:ext cx="696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Rectangle 637"/>
            <p:cNvSpPr>
              <a:spLocks noChangeArrowheads="1"/>
            </p:cNvSpPr>
            <p:nvPr/>
          </p:nvSpPr>
          <p:spPr bwMode="auto">
            <a:xfrm>
              <a:off x="3295" y="1707"/>
              <a:ext cx="21" cy="23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Line 638"/>
            <p:cNvSpPr>
              <a:spLocks noChangeShapeType="1"/>
            </p:cNvSpPr>
            <p:nvPr/>
          </p:nvSpPr>
          <p:spPr bwMode="auto">
            <a:xfrm flipH="1">
              <a:off x="2930" y="1664"/>
              <a:ext cx="1096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Rectangle 639"/>
            <p:cNvSpPr>
              <a:spLocks noChangeArrowheads="1"/>
            </p:cNvSpPr>
            <p:nvPr/>
          </p:nvSpPr>
          <p:spPr bwMode="auto">
            <a:xfrm>
              <a:off x="2917" y="1652"/>
              <a:ext cx="23" cy="22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Line 640"/>
            <p:cNvSpPr>
              <a:spLocks noChangeShapeType="1"/>
            </p:cNvSpPr>
            <p:nvPr/>
          </p:nvSpPr>
          <p:spPr bwMode="auto">
            <a:xfrm flipH="1">
              <a:off x="3305" y="1810"/>
              <a:ext cx="265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Rectangle 641"/>
            <p:cNvSpPr>
              <a:spLocks noChangeArrowheads="1"/>
            </p:cNvSpPr>
            <p:nvPr/>
          </p:nvSpPr>
          <p:spPr bwMode="auto">
            <a:xfrm>
              <a:off x="3293" y="1797"/>
              <a:ext cx="23" cy="23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Line 642"/>
            <p:cNvSpPr>
              <a:spLocks noChangeShapeType="1"/>
            </p:cNvSpPr>
            <p:nvPr/>
          </p:nvSpPr>
          <p:spPr bwMode="auto">
            <a:xfrm flipH="1">
              <a:off x="2930" y="1762"/>
              <a:ext cx="954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Rectangle 643"/>
            <p:cNvSpPr>
              <a:spLocks noChangeArrowheads="1"/>
            </p:cNvSpPr>
            <p:nvPr/>
          </p:nvSpPr>
          <p:spPr bwMode="auto">
            <a:xfrm>
              <a:off x="2919" y="1752"/>
              <a:ext cx="21" cy="21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Line 644"/>
            <p:cNvSpPr>
              <a:spLocks noChangeShapeType="1"/>
            </p:cNvSpPr>
            <p:nvPr/>
          </p:nvSpPr>
          <p:spPr bwMode="auto">
            <a:xfrm flipH="1">
              <a:off x="3305" y="2054"/>
              <a:ext cx="729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Rectangle 645"/>
            <p:cNvSpPr>
              <a:spLocks noChangeArrowheads="1"/>
            </p:cNvSpPr>
            <p:nvPr/>
          </p:nvSpPr>
          <p:spPr bwMode="auto">
            <a:xfrm>
              <a:off x="3293" y="2042"/>
              <a:ext cx="23" cy="22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Line 646"/>
            <p:cNvSpPr>
              <a:spLocks noChangeShapeType="1"/>
            </p:cNvSpPr>
            <p:nvPr/>
          </p:nvSpPr>
          <p:spPr bwMode="auto">
            <a:xfrm flipH="1">
              <a:off x="2932" y="2266"/>
              <a:ext cx="548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Rectangle 647"/>
            <p:cNvSpPr>
              <a:spLocks noChangeArrowheads="1"/>
            </p:cNvSpPr>
            <p:nvPr/>
          </p:nvSpPr>
          <p:spPr bwMode="auto">
            <a:xfrm>
              <a:off x="2921" y="2255"/>
              <a:ext cx="21" cy="21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Line 648"/>
            <p:cNvSpPr>
              <a:spLocks noChangeShapeType="1"/>
            </p:cNvSpPr>
            <p:nvPr/>
          </p:nvSpPr>
          <p:spPr bwMode="auto">
            <a:xfrm flipH="1">
              <a:off x="3305" y="1974"/>
              <a:ext cx="715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Rectangle 649"/>
            <p:cNvSpPr>
              <a:spLocks noChangeArrowheads="1"/>
            </p:cNvSpPr>
            <p:nvPr/>
          </p:nvSpPr>
          <p:spPr bwMode="auto">
            <a:xfrm>
              <a:off x="3295" y="1964"/>
              <a:ext cx="21" cy="20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Line 650"/>
            <p:cNvSpPr>
              <a:spLocks noChangeShapeType="1"/>
            </p:cNvSpPr>
            <p:nvPr/>
          </p:nvSpPr>
          <p:spPr bwMode="auto">
            <a:xfrm flipH="1">
              <a:off x="3303" y="1896"/>
              <a:ext cx="781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Rectangle 651"/>
            <p:cNvSpPr>
              <a:spLocks noChangeArrowheads="1"/>
            </p:cNvSpPr>
            <p:nvPr/>
          </p:nvSpPr>
          <p:spPr bwMode="auto">
            <a:xfrm>
              <a:off x="3293" y="1884"/>
              <a:ext cx="23" cy="22"/>
            </a:xfrm>
            <a:prstGeom prst="rect">
              <a:avLst/>
            </a:prstGeom>
            <a:solidFill>
              <a:srgbClr val="6D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Line 652"/>
            <p:cNvSpPr>
              <a:spLocks noChangeShapeType="1"/>
            </p:cNvSpPr>
            <p:nvPr/>
          </p:nvSpPr>
          <p:spPr bwMode="auto">
            <a:xfrm flipH="1">
              <a:off x="2930" y="2132"/>
              <a:ext cx="1211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Rectangle 653"/>
            <p:cNvSpPr>
              <a:spLocks noChangeArrowheads="1"/>
            </p:cNvSpPr>
            <p:nvPr/>
          </p:nvSpPr>
          <p:spPr bwMode="auto">
            <a:xfrm>
              <a:off x="2919" y="2122"/>
              <a:ext cx="21" cy="20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Line 654"/>
            <p:cNvSpPr>
              <a:spLocks noChangeShapeType="1"/>
            </p:cNvSpPr>
            <p:nvPr/>
          </p:nvSpPr>
          <p:spPr bwMode="auto">
            <a:xfrm flipH="1">
              <a:off x="3303" y="2206"/>
              <a:ext cx="990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Rectangle 655"/>
            <p:cNvSpPr>
              <a:spLocks noChangeArrowheads="1"/>
            </p:cNvSpPr>
            <p:nvPr/>
          </p:nvSpPr>
          <p:spPr bwMode="auto">
            <a:xfrm>
              <a:off x="3293" y="2194"/>
              <a:ext cx="23" cy="22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Line 656"/>
            <p:cNvSpPr>
              <a:spLocks noChangeShapeType="1"/>
            </p:cNvSpPr>
            <p:nvPr/>
          </p:nvSpPr>
          <p:spPr bwMode="auto">
            <a:xfrm flipH="1">
              <a:off x="3303" y="2315"/>
              <a:ext cx="990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Rectangle 657"/>
            <p:cNvSpPr>
              <a:spLocks noChangeArrowheads="1"/>
            </p:cNvSpPr>
            <p:nvPr/>
          </p:nvSpPr>
          <p:spPr bwMode="auto">
            <a:xfrm>
              <a:off x="3293" y="2305"/>
              <a:ext cx="23" cy="20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Line 658"/>
            <p:cNvSpPr>
              <a:spLocks noChangeShapeType="1"/>
            </p:cNvSpPr>
            <p:nvPr/>
          </p:nvSpPr>
          <p:spPr bwMode="auto">
            <a:xfrm flipH="1">
              <a:off x="5576" y="3490"/>
              <a:ext cx="267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Rectangle 659"/>
            <p:cNvSpPr>
              <a:spLocks noChangeArrowheads="1"/>
            </p:cNvSpPr>
            <p:nvPr/>
          </p:nvSpPr>
          <p:spPr bwMode="auto">
            <a:xfrm>
              <a:off x="5566" y="3480"/>
              <a:ext cx="20" cy="20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Line 660"/>
            <p:cNvSpPr>
              <a:spLocks noChangeShapeType="1"/>
            </p:cNvSpPr>
            <p:nvPr/>
          </p:nvSpPr>
          <p:spPr bwMode="auto">
            <a:xfrm flipH="1">
              <a:off x="1055" y="2081"/>
              <a:ext cx="396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Rectangle 661"/>
            <p:cNvSpPr>
              <a:spLocks noChangeArrowheads="1"/>
            </p:cNvSpPr>
            <p:nvPr/>
          </p:nvSpPr>
          <p:spPr bwMode="auto">
            <a:xfrm>
              <a:off x="1043" y="2068"/>
              <a:ext cx="22" cy="23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Line 662"/>
            <p:cNvSpPr>
              <a:spLocks noChangeShapeType="1"/>
            </p:cNvSpPr>
            <p:nvPr/>
          </p:nvSpPr>
          <p:spPr bwMode="auto">
            <a:xfrm flipH="1">
              <a:off x="1055" y="2496"/>
              <a:ext cx="575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Rectangle 663"/>
            <p:cNvSpPr>
              <a:spLocks noChangeArrowheads="1"/>
            </p:cNvSpPr>
            <p:nvPr/>
          </p:nvSpPr>
          <p:spPr bwMode="auto">
            <a:xfrm>
              <a:off x="1043" y="2485"/>
              <a:ext cx="22" cy="23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Line 664"/>
            <p:cNvSpPr>
              <a:spLocks noChangeShapeType="1"/>
            </p:cNvSpPr>
            <p:nvPr/>
          </p:nvSpPr>
          <p:spPr bwMode="auto">
            <a:xfrm>
              <a:off x="4377" y="571"/>
              <a:ext cx="0" cy="949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Rectangle 665"/>
            <p:cNvSpPr>
              <a:spLocks noChangeArrowheads="1"/>
            </p:cNvSpPr>
            <p:nvPr/>
          </p:nvSpPr>
          <p:spPr bwMode="auto">
            <a:xfrm>
              <a:off x="4367" y="559"/>
              <a:ext cx="20" cy="22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Line 666"/>
            <p:cNvSpPr>
              <a:spLocks noChangeShapeType="1"/>
            </p:cNvSpPr>
            <p:nvPr/>
          </p:nvSpPr>
          <p:spPr bwMode="auto">
            <a:xfrm>
              <a:off x="4081" y="571"/>
              <a:ext cx="0" cy="1175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Rectangle 667"/>
            <p:cNvSpPr>
              <a:spLocks noChangeArrowheads="1"/>
            </p:cNvSpPr>
            <p:nvPr/>
          </p:nvSpPr>
          <p:spPr bwMode="auto">
            <a:xfrm>
              <a:off x="4071" y="559"/>
              <a:ext cx="23" cy="22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Line 668"/>
            <p:cNvSpPr>
              <a:spLocks noChangeShapeType="1"/>
            </p:cNvSpPr>
            <p:nvPr/>
          </p:nvSpPr>
          <p:spPr bwMode="auto">
            <a:xfrm flipV="1">
              <a:off x="4504" y="2083"/>
              <a:ext cx="0" cy="1345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Rectangle 669"/>
            <p:cNvSpPr>
              <a:spLocks noChangeArrowheads="1"/>
            </p:cNvSpPr>
            <p:nvPr/>
          </p:nvSpPr>
          <p:spPr bwMode="auto">
            <a:xfrm>
              <a:off x="4494" y="3423"/>
              <a:ext cx="23" cy="20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Line 670"/>
            <p:cNvSpPr>
              <a:spLocks noChangeShapeType="1"/>
            </p:cNvSpPr>
            <p:nvPr/>
          </p:nvSpPr>
          <p:spPr bwMode="auto">
            <a:xfrm flipH="1" flipV="1">
              <a:off x="4324" y="1992"/>
              <a:ext cx="1" cy="1907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Rectangle 671"/>
            <p:cNvSpPr>
              <a:spLocks noChangeArrowheads="1"/>
            </p:cNvSpPr>
            <p:nvPr/>
          </p:nvSpPr>
          <p:spPr bwMode="auto">
            <a:xfrm>
              <a:off x="4311" y="3899"/>
              <a:ext cx="23" cy="20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Line 672"/>
            <p:cNvSpPr>
              <a:spLocks noChangeShapeType="1"/>
            </p:cNvSpPr>
            <p:nvPr/>
          </p:nvSpPr>
          <p:spPr bwMode="auto">
            <a:xfrm flipV="1">
              <a:off x="4410" y="2068"/>
              <a:ext cx="0" cy="1707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Rectangle 673"/>
            <p:cNvSpPr>
              <a:spLocks noChangeArrowheads="1"/>
            </p:cNvSpPr>
            <p:nvPr/>
          </p:nvSpPr>
          <p:spPr bwMode="auto">
            <a:xfrm>
              <a:off x="4398" y="3756"/>
              <a:ext cx="22" cy="23"/>
            </a:xfrm>
            <a:prstGeom prst="rect">
              <a:avLst/>
            </a:prstGeom>
            <a:solidFill>
              <a:srgbClr val="6D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Line 674"/>
            <p:cNvSpPr>
              <a:spLocks noChangeShapeType="1"/>
            </p:cNvSpPr>
            <p:nvPr/>
          </p:nvSpPr>
          <p:spPr bwMode="auto">
            <a:xfrm flipH="1" flipV="1">
              <a:off x="4652" y="2438"/>
              <a:ext cx="2" cy="494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Rectangle 675"/>
            <p:cNvSpPr>
              <a:spLocks noChangeArrowheads="1"/>
            </p:cNvSpPr>
            <p:nvPr/>
          </p:nvSpPr>
          <p:spPr bwMode="auto">
            <a:xfrm>
              <a:off x="4642" y="2925"/>
              <a:ext cx="23" cy="23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Line 676"/>
            <p:cNvSpPr>
              <a:spLocks noChangeShapeType="1"/>
            </p:cNvSpPr>
            <p:nvPr/>
          </p:nvSpPr>
          <p:spPr bwMode="auto">
            <a:xfrm flipV="1">
              <a:off x="4743" y="2346"/>
              <a:ext cx="0" cy="412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Rectangle 677"/>
            <p:cNvSpPr>
              <a:spLocks noChangeArrowheads="1"/>
            </p:cNvSpPr>
            <p:nvPr/>
          </p:nvSpPr>
          <p:spPr bwMode="auto">
            <a:xfrm>
              <a:off x="4730" y="2758"/>
              <a:ext cx="23" cy="23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678"/>
            <p:cNvSpPr>
              <a:spLocks noChangeShapeType="1"/>
            </p:cNvSpPr>
            <p:nvPr/>
          </p:nvSpPr>
          <p:spPr bwMode="auto">
            <a:xfrm flipV="1">
              <a:off x="4574" y="2586"/>
              <a:ext cx="0" cy="481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Rectangle 679"/>
            <p:cNvSpPr>
              <a:spLocks noChangeArrowheads="1"/>
            </p:cNvSpPr>
            <p:nvPr/>
          </p:nvSpPr>
          <p:spPr bwMode="auto">
            <a:xfrm>
              <a:off x="4564" y="3067"/>
              <a:ext cx="20" cy="23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680"/>
            <p:cNvSpPr>
              <a:spLocks noChangeShapeType="1"/>
            </p:cNvSpPr>
            <p:nvPr/>
          </p:nvSpPr>
          <p:spPr bwMode="auto">
            <a:xfrm flipV="1">
              <a:off x="4455" y="2286"/>
              <a:ext cx="2" cy="1358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Rectangle 681"/>
            <p:cNvSpPr>
              <a:spLocks noChangeArrowheads="1"/>
            </p:cNvSpPr>
            <p:nvPr/>
          </p:nvSpPr>
          <p:spPr bwMode="auto">
            <a:xfrm>
              <a:off x="4447" y="3638"/>
              <a:ext cx="22" cy="23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682"/>
            <p:cNvSpPr>
              <a:spLocks noChangeShapeType="1"/>
            </p:cNvSpPr>
            <p:nvPr/>
          </p:nvSpPr>
          <p:spPr bwMode="auto">
            <a:xfrm flipH="1" flipV="1">
              <a:off x="4940" y="2101"/>
              <a:ext cx="2" cy="1134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Rectangle 683"/>
            <p:cNvSpPr>
              <a:spLocks noChangeArrowheads="1"/>
            </p:cNvSpPr>
            <p:nvPr/>
          </p:nvSpPr>
          <p:spPr bwMode="auto">
            <a:xfrm>
              <a:off x="4929" y="3233"/>
              <a:ext cx="21" cy="23"/>
            </a:xfrm>
            <a:prstGeom prst="rect">
              <a:avLst/>
            </a:prstGeom>
            <a:solidFill>
              <a:srgbClr val="6D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Line 684"/>
            <p:cNvSpPr>
              <a:spLocks noChangeShapeType="1"/>
            </p:cNvSpPr>
            <p:nvPr/>
          </p:nvSpPr>
          <p:spPr bwMode="auto">
            <a:xfrm>
              <a:off x="3759" y="571"/>
              <a:ext cx="0" cy="1222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Rectangle 685"/>
            <p:cNvSpPr>
              <a:spLocks noChangeArrowheads="1"/>
            </p:cNvSpPr>
            <p:nvPr/>
          </p:nvSpPr>
          <p:spPr bwMode="auto">
            <a:xfrm>
              <a:off x="3749" y="559"/>
              <a:ext cx="20" cy="22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Line 686"/>
            <p:cNvSpPr>
              <a:spLocks noChangeShapeType="1"/>
            </p:cNvSpPr>
            <p:nvPr/>
          </p:nvSpPr>
          <p:spPr bwMode="auto">
            <a:xfrm>
              <a:off x="4983" y="2007"/>
              <a:ext cx="1556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Rectangle 687"/>
            <p:cNvSpPr>
              <a:spLocks noChangeArrowheads="1"/>
            </p:cNvSpPr>
            <p:nvPr/>
          </p:nvSpPr>
          <p:spPr bwMode="auto">
            <a:xfrm>
              <a:off x="6529" y="1997"/>
              <a:ext cx="20" cy="22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688"/>
            <p:cNvSpPr>
              <a:spLocks noChangeShapeType="1"/>
            </p:cNvSpPr>
            <p:nvPr/>
          </p:nvSpPr>
          <p:spPr bwMode="auto">
            <a:xfrm>
              <a:off x="5560" y="1908"/>
              <a:ext cx="979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Rectangle 689"/>
            <p:cNvSpPr>
              <a:spLocks noChangeArrowheads="1"/>
            </p:cNvSpPr>
            <p:nvPr/>
          </p:nvSpPr>
          <p:spPr bwMode="auto">
            <a:xfrm>
              <a:off x="6529" y="1898"/>
              <a:ext cx="20" cy="23"/>
            </a:xfrm>
            <a:prstGeom prst="rect">
              <a:avLst/>
            </a:prstGeom>
            <a:solidFill>
              <a:srgbClr val="6D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Line 690"/>
            <p:cNvSpPr>
              <a:spLocks noChangeShapeType="1"/>
            </p:cNvSpPr>
            <p:nvPr/>
          </p:nvSpPr>
          <p:spPr bwMode="auto">
            <a:xfrm>
              <a:off x="2355" y="3775"/>
              <a:ext cx="720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Rectangle 691"/>
            <p:cNvSpPr>
              <a:spLocks noChangeArrowheads="1"/>
            </p:cNvSpPr>
            <p:nvPr/>
          </p:nvSpPr>
          <p:spPr bwMode="auto">
            <a:xfrm>
              <a:off x="3065" y="3763"/>
              <a:ext cx="21" cy="23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Line 692"/>
            <p:cNvSpPr>
              <a:spLocks noChangeShapeType="1"/>
            </p:cNvSpPr>
            <p:nvPr/>
          </p:nvSpPr>
          <p:spPr bwMode="auto">
            <a:xfrm>
              <a:off x="2677" y="3210"/>
              <a:ext cx="398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Rectangle 693"/>
            <p:cNvSpPr>
              <a:spLocks noChangeArrowheads="1"/>
            </p:cNvSpPr>
            <p:nvPr/>
          </p:nvSpPr>
          <p:spPr bwMode="auto">
            <a:xfrm>
              <a:off x="3065" y="3198"/>
              <a:ext cx="21" cy="23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Line 694"/>
            <p:cNvSpPr>
              <a:spLocks noChangeShapeType="1"/>
            </p:cNvSpPr>
            <p:nvPr/>
          </p:nvSpPr>
          <p:spPr bwMode="auto">
            <a:xfrm flipH="1">
              <a:off x="1053" y="2658"/>
              <a:ext cx="920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Rectangle 695"/>
            <p:cNvSpPr>
              <a:spLocks noChangeArrowheads="1"/>
            </p:cNvSpPr>
            <p:nvPr/>
          </p:nvSpPr>
          <p:spPr bwMode="auto">
            <a:xfrm>
              <a:off x="1043" y="2648"/>
              <a:ext cx="20" cy="22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Line 696"/>
            <p:cNvSpPr>
              <a:spLocks noChangeShapeType="1"/>
            </p:cNvSpPr>
            <p:nvPr/>
          </p:nvSpPr>
          <p:spPr bwMode="auto">
            <a:xfrm>
              <a:off x="4819" y="2071"/>
              <a:ext cx="1720" cy="4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Rectangle 697"/>
            <p:cNvSpPr>
              <a:spLocks noChangeArrowheads="1"/>
            </p:cNvSpPr>
            <p:nvPr/>
          </p:nvSpPr>
          <p:spPr bwMode="auto">
            <a:xfrm>
              <a:off x="6529" y="2062"/>
              <a:ext cx="20" cy="23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Line 698"/>
            <p:cNvSpPr>
              <a:spLocks noChangeShapeType="1"/>
            </p:cNvSpPr>
            <p:nvPr/>
          </p:nvSpPr>
          <p:spPr bwMode="auto">
            <a:xfrm>
              <a:off x="6079" y="2206"/>
              <a:ext cx="458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Rectangle 699"/>
            <p:cNvSpPr>
              <a:spLocks noChangeArrowheads="1"/>
            </p:cNvSpPr>
            <p:nvPr/>
          </p:nvSpPr>
          <p:spPr bwMode="auto">
            <a:xfrm>
              <a:off x="6527" y="2196"/>
              <a:ext cx="22" cy="20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Line 700"/>
            <p:cNvSpPr>
              <a:spLocks noChangeShapeType="1"/>
            </p:cNvSpPr>
            <p:nvPr/>
          </p:nvSpPr>
          <p:spPr bwMode="auto">
            <a:xfrm>
              <a:off x="5632" y="2498"/>
              <a:ext cx="907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Rectangle 701"/>
            <p:cNvSpPr>
              <a:spLocks noChangeArrowheads="1"/>
            </p:cNvSpPr>
            <p:nvPr/>
          </p:nvSpPr>
          <p:spPr bwMode="auto">
            <a:xfrm>
              <a:off x="6527" y="2485"/>
              <a:ext cx="22" cy="23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Line 702"/>
            <p:cNvSpPr>
              <a:spLocks noChangeShapeType="1"/>
            </p:cNvSpPr>
            <p:nvPr/>
          </p:nvSpPr>
          <p:spPr bwMode="auto">
            <a:xfrm>
              <a:off x="5576" y="2570"/>
              <a:ext cx="963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Rectangle 703"/>
            <p:cNvSpPr>
              <a:spLocks noChangeArrowheads="1"/>
            </p:cNvSpPr>
            <p:nvPr/>
          </p:nvSpPr>
          <p:spPr bwMode="auto">
            <a:xfrm>
              <a:off x="6527" y="2557"/>
              <a:ext cx="22" cy="23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Line 704"/>
            <p:cNvSpPr>
              <a:spLocks noChangeShapeType="1"/>
            </p:cNvSpPr>
            <p:nvPr/>
          </p:nvSpPr>
          <p:spPr bwMode="auto">
            <a:xfrm>
              <a:off x="5974" y="2642"/>
              <a:ext cx="567" cy="0"/>
            </a:xfrm>
            <a:prstGeom prst="line">
              <a:avLst/>
            </a:prstGeom>
            <a:noFill/>
            <a:ln w="6350" cap="flat">
              <a:solidFill>
                <a:srgbClr val="6D6E7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Rectangle 705"/>
            <p:cNvSpPr>
              <a:spLocks noChangeArrowheads="1"/>
            </p:cNvSpPr>
            <p:nvPr/>
          </p:nvSpPr>
          <p:spPr bwMode="auto">
            <a:xfrm>
              <a:off x="6529" y="2631"/>
              <a:ext cx="22" cy="21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706"/>
            <p:cNvSpPr>
              <a:spLocks/>
            </p:cNvSpPr>
            <p:nvPr/>
          </p:nvSpPr>
          <p:spPr bwMode="auto">
            <a:xfrm>
              <a:off x="4186" y="1943"/>
              <a:ext cx="70" cy="43"/>
            </a:xfrm>
            <a:custGeom>
              <a:avLst/>
              <a:gdLst>
                <a:gd name="T0" fmla="*/ 17 w 34"/>
                <a:gd name="T1" fmla="*/ 1 h 21"/>
                <a:gd name="T2" fmla="*/ 5 w 34"/>
                <a:gd name="T3" fmla="*/ 0 h 21"/>
                <a:gd name="T4" fmla="*/ 3 w 34"/>
                <a:gd name="T5" fmla="*/ 5 h 21"/>
                <a:gd name="T6" fmla="*/ 1 w 34"/>
                <a:gd name="T7" fmla="*/ 7 h 21"/>
                <a:gd name="T8" fmla="*/ 1 w 34"/>
                <a:gd name="T9" fmla="*/ 10 h 21"/>
                <a:gd name="T10" fmla="*/ 3 w 34"/>
                <a:gd name="T11" fmla="*/ 11 h 21"/>
                <a:gd name="T12" fmla="*/ 7 w 34"/>
                <a:gd name="T13" fmla="*/ 17 h 21"/>
                <a:gd name="T14" fmla="*/ 13 w 34"/>
                <a:gd name="T15" fmla="*/ 20 h 21"/>
                <a:gd name="T16" fmla="*/ 16 w 34"/>
                <a:gd name="T17" fmla="*/ 18 h 21"/>
                <a:gd name="T18" fmla="*/ 22 w 34"/>
                <a:gd name="T19" fmla="*/ 15 h 21"/>
                <a:gd name="T20" fmla="*/ 30 w 34"/>
                <a:gd name="T21" fmla="*/ 12 h 21"/>
                <a:gd name="T22" fmla="*/ 33 w 34"/>
                <a:gd name="T23" fmla="*/ 12 h 21"/>
                <a:gd name="T24" fmla="*/ 34 w 34"/>
                <a:gd name="T25" fmla="*/ 9 h 21"/>
                <a:gd name="T26" fmla="*/ 31 w 34"/>
                <a:gd name="T27" fmla="*/ 7 h 21"/>
                <a:gd name="T28" fmla="*/ 30 w 34"/>
                <a:gd name="T29" fmla="*/ 7 h 21"/>
                <a:gd name="T30" fmla="*/ 17 w 34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21">
                  <a:moveTo>
                    <a:pt x="17" y="1"/>
                  </a:moveTo>
                  <a:cubicBezTo>
                    <a:pt x="14" y="2"/>
                    <a:pt x="1" y="0"/>
                    <a:pt x="5" y="0"/>
                  </a:cubicBezTo>
                  <a:cubicBezTo>
                    <a:pt x="5" y="0"/>
                    <a:pt x="4" y="4"/>
                    <a:pt x="3" y="5"/>
                  </a:cubicBezTo>
                  <a:cubicBezTo>
                    <a:pt x="3" y="5"/>
                    <a:pt x="1" y="7"/>
                    <a:pt x="1" y="7"/>
                  </a:cubicBezTo>
                  <a:cubicBezTo>
                    <a:pt x="0" y="8"/>
                    <a:pt x="0" y="10"/>
                    <a:pt x="1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5" y="12"/>
                    <a:pt x="6" y="14"/>
                    <a:pt x="7" y="17"/>
                  </a:cubicBezTo>
                  <a:cubicBezTo>
                    <a:pt x="8" y="20"/>
                    <a:pt x="10" y="21"/>
                    <a:pt x="13" y="20"/>
                  </a:cubicBezTo>
                  <a:cubicBezTo>
                    <a:pt x="14" y="20"/>
                    <a:pt x="15" y="19"/>
                    <a:pt x="16" y="18"/>
                  </a:cubicBezTo>
                  <a:cubicBezTo>
                    <a:pt x="18" y="17"/>
                    <a:pt x="20" y="17"/>
                    <a:pt x="22" y="15"/>
                  </a:cubicBezTo>
                  <a:cubicBezTo>
                    <a:pt x="25" y="13"/>
                    <a:pt x="28" y="13"/>
                    <a:pt x="30" y="12"/>
                  </a:cubicBezTo>
                  <a:cubicBezTo>
                    <a:pt x="31" y="12"/>
                    <a:pt x="32" y="12"/>
                    <a:pt x="33" y="12"/>
                  </a:cubicBezTo>
                  <a:cubicBezTo>
                    <a:pt x="33" y="12"/>
                    <a:pt x="34" y="10"/>
                    <a:pt x="34" y="9"/>
                  </a:cubicBezTo>
                  <a:cubicBezTo>
                    <a:pt x="33" y="7"/>
                    <a:pt x="33" y="7"/>
                    <a:pt x="31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2" y="8"/>
                    <a:pt x="22" y="8"/>
                    <a:pt x="17" y="1"/>
                  </a:cubicBezTo>
                </a:path>
              </a:pathLst>
            </a:custGeom>
            <a:solidFill>
              <a:srgbClr val="009447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707"/>
            <p:cNvSpPr>
              <a:spLocks/>
            </p:cNvSpPr>
            <p:nvPr/>
          </p:nvSpPr>
          <p:spPr bwMode="auto">
            <a:xfrm>
              <a:off x="4186" y="1943"/>
              <a:ext cx="70" cy="43"/>
            </a:xfrm>
            <a:custGeom>
              <a:avLst/>
              <a:gdLst>
                <a:gd name="T0" fmla="*/ 17 w 34"/>
                <a:gd name="T1" fmla="*/ 1 h 21"/>
                <a:gd name="T2" fmla="*/ 5 w 34"/>
                <a:gd name="T3" fmla="*/ 0 h 21"/>
                <a:gd name="T4" fmla="*/ 3 w 34"/>
                <a:gd name="T5" fmla="*/ 5 h 21"/>
                <a:gd name="T6" fmla="*/ 1 w 34"/>
                <a:gd name="T7" fmla="*/ 7 h 21"/>
                <a:gd name="T8" fmla="*/ 1 w 34"/>
                <a:gd name="T9" fmla="*/ 10 h 21"/>
                <a:gd name="T10" fmla="*/ 3 w 34"/>
                <a:gd name="T11" fmla="*/ 11 h 21"/>
                <a:gd name="T12" fmla="*/ 7 w 34"/>
                <a:gd name="T13" fmla="*/ 17 h 21"/>
                <a:gd name="T14" fmla="*/ 13 w 34"/>
                <a:gd name="T15" fmla="*/ 20 h 21"/>
                <a:gd name="T16" fmla="*/ 16 w 34"/>
                <a:gd name="T17" fmla="*/ 18 h 21"/>
                <a:gd name="T18" fmla="*/ 22 w 34"/>
                <a:gd name="T19" fmla="*/ 15 h 21"/>
                <a:gd name="T20" fmla="*/ 30 w 34"/>
                <a:gd name="T21" fmla="*/ 12 h 21"/>
                <a:gd name="T22" fmla="*/ 33 w 34"/>
                <a:gd name="T23" fmla="*/ 12 h 21"/>
                <a:gd name="T24" fmla="*/ 34 w 34"/>
                <a:gd name="T25" fmla="*/ 9 h 21"/>
                <a:gd name="T26" fmla="*/ 31 w 34"/>
                <a:gd name="T27" fmla="*/ 7 h 21"/>
                <a:gd name="T28" fmla="*/ 30 w 34"/>
                <a:gd name="T29" fmla="*/ 7 h 21"/>
                <a:gd name="T30" fmla="*/ 17 w 34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21">
                  <a:moveTo>
                    <a:pt x="17" y="1"/>
                  </a:moveTo>
                  <a:cubicBezTo>
                    <a:pt x="14" y="2"/>
                    <a:pt x="1" y="0"/>
                    <a:pt x="5" y="0"/>
                  </a:cubicBezTo>
                  <a:cubicBezTo>
                    <a:pt x="5" y="0"/>
                    <a:pt x="4" y="4"/>
                    <a:pt x="3" y="5"/>
                  </a:cubicBezTo>
                  <a:cubicBezTo>
                    <a:pt x="3" y="5"/>
                    <a:pt x="1" y="7"/>
                    <a:pt x="1" y="7"/>
                  </a:cubicBezTo>
                  <a:cubicBezTo>
                    <a:pt x="0" y="8"/>
                    <a:pt x="0" y="10"/>
                    <a:pt x="1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5" y="12"/>
                    <a:pt x="6" y="14"/>
                    <a:pt x="7" y="17"/>
                  </a:cubicBezTo>
                  <a:cubicBezTo>
                    <a:pt x="8" y="20"/>
                    <a:pt x="10" y="21"/>
                    <a:pt x="13" y="20"/>
                  </a:cubicBezTo>
                  <a:cubicBezTo>
                    <a:pt x="14" y="20"/>
                    <a:pt x="15" y="19"/>
                    <a:pt x="16" y="18"/>
                  </a:cubicBezTo>
                  <a:cubicBezTo>
                    <a:pt x="18" y="17"/>
                    <a:pt x="20" y="17"/>
                    <a:pt x="22" y="15"/>
                  </a:cubicBezTo>
                  <a:cubicBezTo>
                    <a:pt x="25" y="13"/>
                    <a:pt x="28" y="13"/>
                    <a:pt x="30" y="12"/>
                  </a:cubicBezTo>
                  <a:cubicBezTo>
                    <a:pt x="31" y="12"/>
                    <a:pt x="32" y="12"/>
                    <a:pt x="33" y="12"/>
                  </a:cubicBezTo>
                  <a:cubicBezTo>
                    <a:pt x="33" y="12"/>
                    <a:pt x="34" y="10"/>
                    <a:pt x="34" y="9"/>
                  </a:cubicBezTo>
                  <a:cubicBezTo>
                    <a:pt x="33" y="7"/>
                    <a:pt x="33" y="7"/>
                    <a:pt x="31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2" y="8"/>
                    <a:pt x="22" y="8"/>
                    <a:pt x="17" y="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Rectangle 708"/>
            <p:cNvSpPr>
              <a:spLocks noChangeArrowheads="1"/>
            </p:cNvSpPr>
            <p:nvPr/>
          </p:nvSpPr>
          <p:spPr bwMode="auto">
            <a:xfrm>
              <a:off x="805" y="3568"/>
              <a:ext cx="33" cy="31"/>
            </a:xfrm>
            <a:prstGeom prst="rect">
              <a:avLst/>
            </a:prstGeom>
            <a:solidFill>
              <a:srgbClr val="009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Rectangle 709"/>
            <p:cNvSpPr>
              <a:spLocks noChangeArrowheads="1"/>
            </p:cNvSpPr>
            <p:nvPr/>
          </p:nvSpPr>
          <p:spPr bwMode="auto">
            <a:xfrm>
              <a:off x="805" y="3710"/>
              <a:ext cx="33" cy="32"/>
            </a:xfrm>
            <a:prstGeom prst="rect">
              <a:avLst/>
            </a:prstGeom>
            <a:solidFill>
              <a:srgbClr val="31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Rectangle 710"/>
            <p:cNvSpPr>
              <a:spLocks noChangeArrowheads="1"/>
            </p:cNvSpPr>
            <p:nvPr/>
          </p:nvSpPr>
          <p:spPr bwMode="auto">
            <a:xfrm>
              <a:off x="805" y="3853"/>
              <a:ext cx="33" cy="33"/>
            </a:xfrm>
            <a:prstGeom prst="rect">
              <a:avLst/>
            </a:prstGeom>
            <a:solidFill>
              <a:srgbClr val="6D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Rectangle 711"/>
            <p:cNvSpPr>
              <a:spLocks noChangeArrowheads="1"/>
            </p:cNvSpPr>
            <p:nvPr/>
          </p:nvSpPr>
          <p:spPr bwMode="auto">
            <a:xfrm>
              <a:off x="805" y="3997"/>
              <a:ext cx="33" cy="33"/>
            </a:xfrm>
            <a:prstGeom prst="rect">
              <a:avLst/>
            </a:prstGeom>
            <a:solidFill>
              <a:srgbClr val="318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28" name="TextBox 727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75702" y="3444969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США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75702" y="4077072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Мексика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75702" y="4309065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Никарагуа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75702" y="4453081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Коста-Рика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2114116" y="4581128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Венесуэла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2114116" y="4695368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Колумбия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799856" y="5157192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Бразилия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5" name="TextBox 734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799856" y="6021288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Аргентина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892126" y="5157192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Ангола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919807" y="4509120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Эфиопия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457631" y="3812654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Иордания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904626" y="3726334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Марокко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460078" y="3645024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Сирия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129244" y="3535589"/>
            <a:ext cx="5493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Турция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459328" y="3419603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Болгария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909357" y="3350189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Сербия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460078" y="3294649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Румыния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5" name="TextBox 744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909357" y="3228105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Венгрия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460078" y="3172326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Молдова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7" name="TextBox 746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906641" y="3109895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Чехия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8" name="TextBox 747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360641" y="3044670"/>
            <a:ext cx="8712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Великобритания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906310" y="2966073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Польша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0" name="TextBox 749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367606" y="2914584"/>
            <a:ext cx="8712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Литва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1" name="TextBox 750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909357" y="2819135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Латвия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2" name="TextBox 751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4367808" y="2740278"/>
            <a:ext cx="8712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Эстония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3" name="TextBox 752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6683694" y="6237312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Грузия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4" name="TextBox 753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6816080" y="6011483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Армения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5" name="TextBox 754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6888088" y="5836622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Ирак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7052366" y="4977208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Йемен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8" name="TextBox 757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7186951" y="4760739"/>
            <a:ext cx="64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ОАЭ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9" name="TextBox 758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7320136" y="4509120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Иран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0" name="TextBox 759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7607178" y="5218681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Таджикистан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2" name="TextBox 761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7916462" y="5589240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Австралия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3" name="TextBox 762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6440" y="4309775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Филиппины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4" name="TextBox 763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3432" y="4201847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Таиланд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0504" y="4092711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Вьетнам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6440" y="3645024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Япония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7" name="TextBox 766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6440" y="3547037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Южная Корея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6440" y="3446086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Узбекистан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9" name="TextBox 768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6440" y="3343153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Киргизия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6760" y="3208330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Монголия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1" name="TextBox 770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0056440" y="3094065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Казахстан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2" name="TextBox 771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6620318" y="1052736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Россия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3" name="TextBox 772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6096000" y="1052736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Беларусь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5591944" y="1052736"/>
            <a:ext cx="7718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Германия</a:t>
            </a: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5" name="TextBox 774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378128" y="5731835"/>
            <a:ext cx="24136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Представительства и дочерние компании</a:t>
            </a:r>
            <a:endParaRPr lang="ru-R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6" name="TextBox 775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378129" y="5949860"/>
            <a:ext cx="1801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Исследования и разработки</a:t>
            </a:r>
            <a:endParaRPr lang="ru-R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7" name="TextBox 776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376522" y="6165884"/>
            <a:ext cx="1801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Поставки</a:t>
            </a:r>
            <a:endParaRPr lang="ru-R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8" name="TextBox 777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1378129" y="6381908"/>
            <a:ext cx="1801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Планы поставок</a:t>
            </a:r>
            <a:endParaRPr lang="ru-R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79" name="Группа 778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780" name="Группа 779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782" name="Группа 781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784" name="Группа 783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786" name="Группа 785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788" name="Группа 787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790" name="Группа 789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792" name="Прямоугольник 791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93" name="Прямоугольник 792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91" name="Рисунок 790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89" name="Рисунок 788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87" name="Рисунок 786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85" name="Рисунок 784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783" name="Рисунок 782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781" name="Рисунок 780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794" name="Группа 793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795" name="Группа 794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797" name="Группа 796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799" name="Группа 798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801" name="Группа 800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803" name="Группа 802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805" name="Прямоугольник 804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806" name="Группа 805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807" name="Прямоугольник 806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808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804" name="Рисунок 803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02" name="Рисунок 801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0" name="Рисунок 799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798" name="Рисунок 797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796" name="Рисунок 795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809" name="Группа 80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810" name="Группа 809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812" name="Группа 811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814" name="Группа 813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816" name="Группа 815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18" name="Группа 817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20" name="Группа 819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22" name="Прямоугольник 821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23" name="Прямоугольник 822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21" name="Рисунок 820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19" name="Рисунок 818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17" name="Рисунок 816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15" name="Рисунок 814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813" name="Рисунок 812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811" name="Рисунок 810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24" name="Прямоугольник 82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5" name="Рисунок 82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26" name="Рисунок 82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27" name="Рисунок 82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28" name="Рисунок 82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29" name="Рисунок 82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30" name="Рисунок 82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3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3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33" name="Рисунок 83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34" name="Прямоугольник 833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5" name="Прямоугольник 834">
            <a:hlinkClick r:id="rId20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6" name="Прямоугольник 835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7" name="Прямоугольник 836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8" name="Прямоугольник 837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9" name="Прямоугольник 838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0" name="Прямоугольник 839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1" name="Прямоугольник 840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2" name="Прямоугольник 841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3" name="Рисунок 84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84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5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846" name="Прямоугольник 84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7" name="Прямоугольник 846">
            <a:extLst>
              <a:ext uri="{FF2B5EF4-FFF2-40B4-BE49-F238E27FC236}">
                <a16:creationId xmlns:a16="http://schemas.microsoft.com/office/drawing/2014/main" id="{834181E0-7599-4100-85E3-4AB0B9D4EFEA}"/>
              </a:ext>
            </a:extLst>
          </p:cNvPr>
          <p:cNvSpPr/>
          <p:nvPr/>
        </p:nvSpPr>
        <p:spPr>
          <a:xfrm>
            <a:off x="11566452" y="19168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8" name="Рисунок 847">
            <a:extLst>
              <a:ext uri="{FF2B5EF4-FFF2-40B4-BE49-F238E27FC236}">
                <a16:creationId xmlns:a16="http://schemas.microsoft.com/office/drawing/2014/main" id="{87BF0C65-7AA0-4E08-B433-5EB242613EF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2035636"/>
            <a:ext cx="272875" cy="272875"/>
          </a:xfrm>
          <a:prstGeom prst="rect">
            <a:avLst/>
          </a:prstGeom>
        </p:spPr>
      </p:pic>
      <p:sp>
        <p:nvSpPr>
          <p:cNvPr id="849" name="Прямоугольник 84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0" name="Прямоугольник 84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1" name="Прямоугольник 85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2" name="Прямоугольник 85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3" name="Прямоугольник 85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4" name="Прямоугольник 85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5" name="Прямоугольник 85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6" name="Прямоугольник 85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7" name="Прямоугольник 85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8" name="Прямоугольник 85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9" name="Прямоугольник 85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371642"/>
            <a:ext cx="1139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Ключевые </a:t>
            </a:r>
            <a:r>
              <a:rPr lang="ru-RU" sz="3600" b="1" dirty="0" smtClean="0">
                <a:solidFill>
                  <a:srgbClr val="000000"/>
                </a:solidFill>
              </a:rPr>
              <a:t>направления деятельности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3771" y="1523149"/>
            <a:ext cx="3942080" cy="188939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83771" y="3548112"/>
            <a:ext cx="1901879" cy="188939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815554" y="3548112"/>
            <a:ext cx="1901879" cy="188939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857795" y="1523148"/>
            <a:ext cx="1889855" cy="3914353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91963" y="3548112"/>
            <a:ext cx="1901879" cy="1224545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923747" y="3548110"/>
            <a:ext cx="934580" cy="187786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891963" y="1523149"/>
            <a:ext cx="1901879" cy="188939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923746" y="1523149"/>
            <a:ext cx="1901879" cy="188939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 descr="D:\Мои документы\!Дизайн\aaa\111\итог\5\фото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1" y="1523148"/>
            <a:ext cx="3923252" cy="189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Мои документы\!Дизайн\aaa\111\итог\5\фото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59" y="1523148"/>
            <a:ext cx="1889491" cy="390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Мои документы\!Дизайн\aaa\111\итог\5\фото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88" y="1523149"/>
            <a:ext cx="1884139" cy="188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783771" y="4130778"/>
            <a:ext cx="190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</a:rPr>
              <a:t>Аутоиммунные</a:t>
            </a:r>
          </a:p>
          <a:p>
            <a:pPr algn="ctr"/>
            <a:r>
              <a:rPr lang="ru-RU" sz="1200" b="1" dirty="0">
                <a:solidFill>
                  <a:srgbClr val="000000"/>
                </a:solidFill>
              </a:rPr>
              <a:t>заболевания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2815553" y="4130778"/>
            <a:ext cx="190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000000"/>
                </a:solidFill>
              </a:rPr>
              <a:t>Рентгеноконтрасты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891963" y="1993467"/>
            <a:ext cx="1889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Нефрология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8868034" y="1993467"/>
            <a:ext cx="1980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Антимикробная</a:t>
            </a:r>
            <a:endParaRPr lang="ru-RU" sz="1200" b="1" dirty="0">
              <a:solidFill>
                <a:srgbClr val="000000"/>
              </a:solidFill>
            </a:endParaRPr>
          </a:p>
          <a:p>
            <a:pPr algn="ctr"/>
            <a:r>
              <a:rPr lang="ru-RU" sz="1200" b="1" dirty="0">
                <a:solidFill>
                  <a:srgbClr val="000000"/>
                </a:solidFill>
              </a:rPr>
              <a:t>терапия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903986" y="4130778"/>
            <a:ext cx="1889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Женское здоровье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15553" y="1544863"/>
            <a:ext cx="1480247" cy="187766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2198500" y="2370828"/>
            <a:ext cx="16652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</a:rPr>
              <a:t>COVID-19, </a:t>
            </a:r>
            <a:r>
              <a:rPr lang="ru-RU" sz="1000" dirty="0" smtClean="0">
                <a:solidFill>
                  <a:srgbClr val="000000"/>
                </a:solidFill>
              </a:rPr>
              <a:t>ВИЧ</a:t>
            </a:r>
            <a:r>
              <a:rPr lang="ru-RU" sz="1000" dirty="0">
                <a:solidFill>
                  <a:srgbClr val="000000"/>
                </a:solidFill>
              </a:rPr>
              <a:t>, гепатиты В и С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2117912" y="1916832"/>
            <a:ext cx="1889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</a:rPr>
              <a:t>Лечение вирусных инфекций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" b="99133" l="9949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7586">
            <a:off x="744693" y="2008927"/>
            <a:ext cx="1526977" cy="134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943872" y="2852936"/>
            <a:ext cx="1803778" cy="2584566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9984432" y="3549889"/>
            <a:ext cx="844661" cy="187608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8454616" y="4180438"/>
            <a:ext cx="1889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0000"/>
                </a:solidFill>
              </a:rPr>
              <a:t>Пульмонология</a:t>
            </a:r>
            <a:endParaRPr lang="ru-RU" sz="800" b="1" dirty="0">
              <a:solidFill>
                <a:srgbClr val="0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9462728" y="4180438"/>
            <a:ext cx="188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solidFill>
                  <a:srgbClr val="000000"/>
                </a:solidFill>
              </a:rPr>
              <a:t>Орфанные</a:t>
            </a:r>
            <a:endParaRPr lang="ru-RU" sz="8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800" b="1" dirty="0" smtClean="0">
                <a:solidFill>
                  <a:srgbClr val="000000"/>
                </a:solidFill>
              </a:rPr>
              <a:t> заболевания</a:t>
            </a:r>
            <a:endParaRPr lang="ru-RU" sz="800" b="1" dirty="0">
              <a:solidFill>
                <a:srgbClr val="000000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547961"/>
            <a:ext cx="1873022" cy="388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854216" y="1999873"/>
            <a:ext cx="1889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Онкология</a:t>
            </a:r>
            <a:endParaRPr lang="ru-RU" sz="1200" b="1" dirty="0">
              <a:solidFill>
                <a:srgbClr val="000000"/>
              </a:solidFill>
            </a:endParaRP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78" name="Группа 77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80" name="Группа 79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82" name="Группа 81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84" name="Группа 83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86" name="Прямоугольник 85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7" name="Прямоугольник 86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5" name="Рисунок 84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3" name="Рисунок 82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1" name="Рисунок 80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9" name="Рисунок 78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91" name="Группа 90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93" name="Группа 92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95" name="Группа 94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97" name="Группа 96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99" name="Прямоугольник 98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00" name="Группа 99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01" name="Прямоугольник 100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02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98" name="Рисунок 97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6" name="Рисунок 95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Рисунок 93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08" name="Группа 10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10" name="Группа 10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12" name="Группа 11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14" name="Группа 11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16" name="Прямоугольник 11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17" name="Прямоугольник 11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5" name="Рисунок 11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3" name="Рисунок 11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1" name="Рисунок 11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2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2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28" name="Прямоугольник 127">
            <a:hlinkClick r:id="rId26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>
            <a:hlinkClick r:id="rId27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hlinkClick r:id="rId28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hlinkClick r:id="rId27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hlinkClick r:id="rId29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rId30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rId31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rId32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rId33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38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40" name="Прямоугольник 139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45" name="Прямоугольник 144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1" name="Прямоугольник 150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rId4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rId4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6897974" y="4908230"/>
            <a:ext cx="1901879" cy="51774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888088" y="5085764"/>
            <a:ext cx="1889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0000"/>
                </a:solidFill>
              </a:rPr>
              <a:t>Анестезиология</a:t>
            </a:r>
            <a:endParaRPr lang="ru-RU" sz="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и документы\!Дизайн\aaa\111\me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-42079"/>
            <a:ext cx="10350116" cy="690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7575" y="-42079"/>
            <a:ext cx="10677140" cy="6900079"/>
          </a:xfrm>
          <a:prstGeom prst="rect">
            <a:avLst/>
          </a:prstGeom>
          <a:gradFill>
            <a:gsLst>
              <a:gs pos="8000">
                <a:schemeClr val="bg1"/>
              </a:gs>
              <a:gs pos="76000">
                <a:schemeClr val="bg1">
                  <a:alpha val="0"/>
                </a:schemeClr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68431"/>
            <a:ext cx="1139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000000"/>
                </a:solidFill>
              </a:rPr>
              <a:t>Собственная, партнерская </a:t>
            </a:r>
          </a:p>
          <a:p>
            <a:pPr lvl="0"/>
            <a:r>
              <a:rPr lang="ru-RU" sz="3600" b="1" dirty="0" smtClean="0">
                <a:solidFill>
                  <a:srgbClr val="000000"/>
                </a:solidFill>
              </a:rPr>
              <a:t>и лицензированная продукция</a:t>
            </a:r>
            <a:endParaRPr lang="ru-RU" sz="3600" b="1" dirty="0">
              <a:solidFill>
                <a:srgbClr val="000000"/>
              </a:solidFill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92" name="Группа 91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94" name="Группа 93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96" name="Группа 95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98" name="Группа 97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100" name="Группа 99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102" name="Прямоугольник 101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3" name="Прямоугольник 102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01" name="Рисунок 100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9" name="Рисунок 98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7" name="Рисунок 96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5" name="Рисунок 94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7" name="Группа 106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09" name="Группа 108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1" name="Группа 110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3" name="Группа 112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5" name="Прямоугольник 114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6" name="Группа 115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7" name="Прямоугольник 116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8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4" name="Рисунок 113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2" name="Рисунок 111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0" name="Рисунок 109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8" name="Рисунок 107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0" name="Группа 119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2" name="Группа 121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4" name="Группа 123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6" name="Группа 125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8" name="Группа 127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0" name="Группа 129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2" name="Прямоугольник 131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3" name="Прямоугольник 132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1" name="Рисунок 130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9" name="Рисунок 128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7" name="Рисунок 126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3" name="Рисунок 122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4" name="Прямоугольник 143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2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6" name="Прямоугольник 155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62" name="Прямоугольник 161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8" name="Прямоугольник 167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307975" y="1377767"/>
            <a:ext cx="3603042" cy="125309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309873" y="1465039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Онкология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307975" y="1736812"/>
            <a:ext cx="360016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err="1">
                <a:solidFill>
                  <a:srgbClr val="000000"/>
                </a:solidFill>
              </a:rPr>
              <a:t>Avastin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Capecitabin</a:t>
            </a:r>
            <a:r>
              <a:rPr lang="en-US" sz="1000" dirty="0" smtClean="0">
                <a:solidFill>
                  <a:srgbClr val="000000"/>
                </a:solidFill>
              </a:rPr>
              <a:t>-TL; </a:t>
            </a:r>
            <a:r>
              <a:rPr lang="en-US" sz="1000" dirty="0" err="1" smtClean="0">
                <a:solidFill>
                  <a:srgbClr val="000000"/>
                </a:solidFill>
              </a:rPr>
              <a:t>Faslodex</a:t>
            </a:r>
            <a:r>
              <a:rPr lang="en-US" sz="1000" dirty="0" smtClean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Gefitinib</a:t>
            </a:r>
            <a:r>
              <a:rPr lang="en-US" sz="1000" dirty="0" smtClean="0">
                <a:solidFill>
                  <a:srgbClr val="000000"/>
                </a:solidFill>
              </a:rPr>
              <a:t>-TL; </a:t>
            </a:r>
            <a:r>
              <a:rPr lang="en-US" sz="1000" dirty="0" err="1" smtClean="0">
                <a:solidFill>
                  <a:srgbClr val="000000"/>
                </a:solidFill>
              </a:rPr>
              <a:t>Granisetron</a:t>
            </a:r>
            <a:r>
              <a:rPr lang="en-US" sz="1000" dirty="0" smtClean="0">
                <a:solidFill>
                  <a:srgbClr val="000000"/>
                </a:solidFill>
              </a:rPr>
              <a:t>-TL; Herceptin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>
                <a:solidFill>
                  <a:srgbClr val="000000"/>
                </a:solidFill>
              </a:rPr>
              <a:t>Inlyta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>
                <a:solidFill>
                  <a:srgbClr val="000000"/>
                </a:solidFill>
              </a:rPr>
              <a:t>Ixempra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>
                <a:solidFill>
                  <a:srgbClr val="000000"/>
                </a:solidFill>
              </a:rPr>
              <a:t>Kadcyla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>
                <a:solidFill>
                  <a:srgbClr val="000000"/>
                </a:solidFill>
              </a:rPr>
              <a:t>Keytruda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Ondasetron</a:t>
            </a:r>
            <a:r>
              <a:rPr lang="en-US" sz="1000" dirty="0" smtClean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Pemetrexed</a:t>
            </a:r>
            <a:r>
              <a:rPr lang="en-US" sz="1000" dirty="0" smtClean="0">
                <a:solidFill>
                  <a:srgbClr val="000000"/>
                </a:solidFill>
              </a:rPr>
              <a:t>-TL; </a:t>
            </a:r>
            <a:r>
              <a:rPr lang="en-US" sz="1000" dirty="0" err="1" smtClean="0">
                <a:solidFill>
                  <a:srgbClr val="000000"/>
                </a:solidFill>
              </a:rPr>
              <a:t>Perjeta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Pomalidomide</a:t>
            </a:r>
            <a:r>
              <a:rPr lang="en-US" sz="1000" dirty="0" smtClean="0">
                <a:solidFill>
                  <a:srgbClr val="000000"/>
                </a:solidFill>
              </a:rPr>
              <a:t>-TL; </a:t>
            </a:r>
            <a:r>
              <a:rPr lang="en-US" sz="1000" dirty="0" err="1" smtClean="0">
                <a:solidFill>
                  <a:srgbClr val="000000"/>
                </a:solidFill>
              </a:rPr>
              <a:t>Redditux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>
                <a:solidFill>
                  <a:srgbClr val="000000"/>
                </a:solidFill>
              </a:rPr>
              <a:t>Sprycel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>
                <a:solidFill>
                  <a:srgbClr val="000000"/>
                </a:solidFill>
              </a:rPr>
              <a:t>Tarceva</a:t>
            </a:r>
            <a:r>
              <a:rPr lang="en-US" sz="1000" dirty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Temozolomide</a:t>
            </a:r>
            <a:r>
              <a:rPr lang="en-US" sz="1000" dirty="0" smtClean="0">
                <a:solidFill>
                  <a:srgbClr val="000000"/>
                </a:solidFill>
              </a:rPr>
              <a:t>-TL; </a:t>
            </a:r>
            <a:r>
              <a:rPr lang="en-US" sz="1000" dirty="0" err="1" smtClean="0">
                <a:solidFill>
                  <a:srgbClr val="000000"/>
                </a:solidFill>
              </a:rPr>
              <a:t>Yondelis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dirty="0" err="1" smtClean="0">
                <a:solidFill>
                  <a:srgbClr val="000000"/>
                </a:solidFill>
              </a:rPr>
              <a:t>Xeloda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4039843" y="1381348"/>
            <a:ext cx="3603042" cy="124950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>
            <a:off x="7768341" y="1382539"/>
            <a:ext cx="3603042" cy="124831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041741" y="1465039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Терапия вирусных инфекций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039843" y="1736812"/>
            <a:ext cx="360304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sv-SE" sz="1000" dirty="0" smtClean="0">
                <a:solidFill>
                  <a:srgbClr val="000000"/>
                </a:solidFill>
              </a:rPr>
              <a:t>Abacavir-AVS; </a:t>
            </a:r>
            <a:r>
              <a:rPr lang="sv-SE" sz="1000" dirty="0">
                <a:solidFill>
                  <a:srgbClr val="000000"/>
                </a:solidFill>
              </a:rPr>
              <a:t>Arlansa; </a:t>
            </a:r>
            <a:r>
              <a:rPr lang="sv-SE" sz="1000" dirty="0" smtClean="0">
                <a:solidFill>
                  <a:srgbClr val="000000"/>
                </a:solidFill>
              </a:rPr>
              <a:t>Atazanavir-TL</a:t>
            </a:r>
            <a:r>
              <a:rPr lang="sv-SE" sz="1000" smtClean="0">
                <a:solidFill>
                  <a:srgbClr val="000000"/>
                </a:solidFill>
              </a:rPr>
              <a:t>; </a:t>
            </a:r>
            <a:r>
              <a:rPr lang="sv-SE" sz="1000">
                <a:solidFill>
                  <a:srgbClr val="000000"/>
                </a:solidFill>
              </a:rPr>
              <a:t>K</a:t>
            </a:r>
            <a:r>
              <a:rPr lang="sv-SE" sz="1000" smtClean="0">
                <a:solidFill>
                  <a:srgbClr val="000000"/>
                </a:solidFill>
              </a:rPr>
              <a:t>oronavir</a:t>
            </a:r>
            <a:r>
              <a:rPr lang="sv-SE" sz="1000" dirty="0" smtClean="0">
                <a:solidFill>
                  <a:srgbClr val="000000"/>
                </a:solidFill>
              </a:rPr>
              <a:t>; Darunavir</a:t>
            </a:r>
            <a:r>
              <a:rPr lang="sv-SE" sz="1000" dirty="0">
                <a:solidFill>
                  <a:srgbClr val="000000"/>
                </a:solidFill>
              </a:rPr>
              <a:t>; </a:t>
            </a:r>
            <a:r>
              <a:rPr lang="sv-SE" sz="1000" dirty="0" smtClean="0">
                <a:solidFill>
                  <a:srgbClr val="000000"/>
                </a:solidFill>
              </a:rPr>
              <a:t>Emtricitabine-TL; Efavirenz-TL; </a:t>
            </a:r>
            <a:r>
              <a:rPr lang="sv-SE" sz="1000" dirty="0">
                <a:solidFill>
                  <a:srgbClr val="000000"/>
                </a:solidFill>
              </a:rPr>
              <a:t>Isentress; Kaletra; </a:t>
            </a:r>
            <a:r>
              <a:rPr lang="sv-SE" sz="1000" dirty="0" smtClean="0">
                <a:solidFill>
                  <a:srgbClr val="000000"/>
                </a:solidFill>
              </a:rPr>
              <a:t>Lamivudine-ZTS; Nevirapine-TL; Maviret; Pegasys</a:t>
            </a:r>
            <a:r>
              <a:rPr lang="sv-SE" sz="1000" dirty="0">
                <a:solidFill>
                  <a:srgbClr val="000000"/>
                </a:solidFill>
              </a:rPr>
              <a:t>; PegIntron; Ritonavir; </a:t>
            </a:r>
            <a:r>
              <a:rPr lang="sv-SE" sz="1000" dirty="0" smtClean="0">
                <a:solidFill>
                  <a:srgbClr val="000000"/>
                </a:solidFill>
              </a:rPr>
              <a:t>Saquinavir-TL; Tenofovir-TL; </a:t>
            </a:r>
            <a:r>
              <a:rPr lang="sv-SE" sz="1000" dirty="0">
                <a:solidFill>
                  <a:srgbClr val="000000"/>
                </a:solidFill>
              </a:rPr>
              <a:t>Viekira Pak; Zidovudine; Zilam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7770239" y="1465039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Аутоиммунные заболевания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768341" y="1916348"/>
            <a:ext cx="3603041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pt-BR" sz="1000" dirty="0" smtClean="0">
                <a:solidFill>
                  <a:srgbClr val="000000"/>
                </a:solidFill>
              </a:rPr>
              <a:t>Artlegia; Aubagio</a:t>
            </a:r>
            <a:r>
              <a:rPr lang="pt-BR" sz="1000" dirty="0">
                <a:solidFill>
                  <a:srgbClr val="000000"/>
                </a:solidFill>
              </a:rPr>
              <a:t>; Enbrel; </a:t>
            </a:r>
            <a:r>
              <a:rPr lang="pt-BR" sz="1000" dirty="0" smtClean="0">
                <a:solidFill>
                  <a:srgbClr val="000000"/>
                </a:solidFill>
              </a:rPr>
              <a:t>Femorix; Glatirate; </a:t>
            </a:r>
            <a:r>
              <a:rPr lang="pt-BR" sz="1000" dirty="0">
                <a:solidFill>
                  <a:srgbClr val="000000"/>
                </a:solidFill>
              </a:rPr>
              <a:t>Humira; Jaquinus; Remicade 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307975" y="2745025"/>
            <a:ext cx="3603042" cy="1083074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305288" y="2846882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Антимикробная терапия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4039843" y="2745024"/>
            <a:ext cx="3603042" cy="1083075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037156" y="2846882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000000"/>
                </a:solidFill>
              </a:rPr>
              <a:t>Рентгеноконтрасты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7768340" y="2740251"/>
            <a:ext cx="3603042" cy="1087848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7765653" y="2846882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Женское здоровье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768342" y="3265627"/>
            <a:ext cx="3603042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err="1"/>
              <a:t>Elonva</a:t>
            </a:r>
            <a:r>
              <a:rPr lang="en-US" sz="1000" dirty="0"/>
              <a:t>; </a:t>
            </a:r>
            <a:r>
              <a:rPr lang="en-US" sz="1000" dirty="0" err="1"/>
              <a:t>Menogon</a:t>
            </a:r>
            <a:r>
              <a:rPr lang="en-US" sz="1000" dirty="0"/>
              <a:t>; </a:t>
            </a:r>
            <a:r>
              <a:rPr lang="en-US" sz="1000" dirty="0" err="1"/>
              <a:t>Menopur</a:t>
            </a:r>
            <a:r>
              <a:rPr lang="en-US" sz="1000" dirty="0"/>
              <a:t>; </a:t>
            </a:r>
            <a:r>
              <a:rPr lang="en-US" sz="1000" dirty="0" err="1"/>
              <a:t>Orgalutran</a:t>
            </a:r>
            <a:r>
              <a:rPr lang="en-US" sz="1000" dirty="0"/>
              <a:t>; </a:t>
            </a:r>
            <a:r>
              <a:rPr lang="en-US" sz="1000" dirty="0" err="1" smtClean="0"/>
              <a:t>Puregon</a:t>
            </a:r>
            <a:endParaRPr lang="en-US" sz="1000" dirty="0"/>
          </a:p>
        </p:txBody>
      </p:sp>
      <p:sp>
        <p:nvSpPr>
          <p:cNvPr id="188" name="Прямоугольник 187"/>
          <p:cNvSpPr/>
          <p:nvPr/>
        </p:nvSpPr>
        <p:spPr>
          <a:xfrm>
            <a:off x="303129" y="3942266"/>
            <a:ext cx="3603042" cy="1193585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300442" y="4051273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Нефрология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220500" y="4538587"/>
            <a:ext cx="360016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err="1" smtClean="0">
                <a:solidFill>
                  <a:srgbClr val="000000"/>
                </a:solidFill>
              </a:rPr>
              <a:t>Cinacalcet</a:t>
            </a:r>
            <a:r>
              <a:rPr lang="en-US" sz="1000" dirty="0" smtClean="0">
                <a:solidFill>
                  <a:srgbClr val="000000"/>
                </a:solidFill>
              </a:rPr>
              <a:t>-TL; </a:t>
            </a:r>
            <a:r>
              <a:rPr lang="en-US" sz="1000" dirty="0" err="1" smtClean="0">
                <a:solidFill>
                  <a:srgbClr val="000000"/>
                </a:solidFill>
              </a:rPr>
              <a:t>Kalimeit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Mircera</a:t>
            </a:r>
            <a:r>
              <a:rPr lang="en-US" sz="1000" dirty="0" smtClean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Zemplar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91" name="Прямоугольник 190"/>
          <p:cNvSpPr/>
          <p:nvPr/>
        </p:nvSpPr>
        <p:spPr>
          <a:xfrm>
            <a:off x="4041741" y="3942266"/>
            <a:ext cx="3603042" cy="119358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032310" y="4051273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Пульмонология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034999" y="4538587"/>
            <a:ext cx="3603042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err="1"/>
              <a:t>Bretaris</a:t>
            </a:r>
            <a:r>
              <a:rPr lang="en-US" sz="1000" dirty="0"/>
              <a:t>; </a:t>
            </a:r>
            <a:r>
              <a:rPr lang="en-US" sz="1000" dirty="0" err="1"/>
              <a:t>Duaklir</a:t>
            </a:r>
            <a:r>
              <a:rPr lang="en-US" sz="1000" dirty="0"/>
              <a:t>    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7770238" y="3937494"/>
            <a:ext cx="3596297" cy="119884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7760807" y="4051273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Другие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763496" y="4359050"/>
            <a:ext cx="36030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err="1"/>
              <a:t>Adant</a:t>
            </a:r>
            <a:r>
              <a:rPr lang="en-US" sz="1000" dirty="0"/>
              <a:t>; </a:t>
            </a:r>
            <a:r>
              <a:rPr lang="en-US" sz="1000" dirty="0" err="1"/>
              <a:t>Aldurazyme</a:t>
            </a:r>
            <a:r>
              <a:rPr lang="en-US" sz="1000" dirty="0"/>
              <a:t>; </a:t>
            </a:r>
            <a:r>
              <a:rPr lang="en-US" sz="1000" dirty="0" smtClean="0"/>
              <a:t>Arista; </a:t>
            </a:r>
            <a:r>
              <a:rPr lang="en-US" sz="1000" dirty="0" err="1"/>
              <a:t>Cellcept</a:t>
            </a:r>
            <a:r>
              <a:rPr lang="en-US" sz="1000" dirty="0"/>
              <a:t>; </a:t>
            </a:r>
            <a:r>
              <a:rPr lang="en-US" sz="1000" dirty="0" err="1"/>
              <a:t>Gamunex</a:t>
            </a:r>
            <a:r>
              <a:rPr lang="en-US" sz="1000" dirty="0"/>
              <a:t>; Humalog; </a:t>
            </a:r>
            <a:r>
              <a:rPr lang="en-US" sz="1000" dirty="0" smtClean="0"/>
              <a:t>Januvia</a:t>
            </a:r>
            <a:r>
              <a:rPr lang="en-US" sz="1000" dirty="0"/>
              <a:t>; </a:t>
            </a:r>
            <a:r>
              <a:rPr lang="en-US" sz="1000" dirty="0" err="1"/>
              <a:t>Janumet</a:t>
            </a:r>
            <a:r>
              <a:rPr lang="en-US" sz="1000" dirty="0"/>
              <a:t>; </a:t>
            </a:r>
            <a:r>
              <a:rPr lang="en-US" sz="1000" dirty="0" err="1"/>
              <a:t>Kanarb</a:t>
            </a:r>
            <a:r>
              <a:rPr lang="en-US" sz="1000" dirty="0"/>
              <a:t>; </a:t>
            </a:r>
            <a:r>
              <a:rPr lang="en-US" sz="1000" dirty="0" err="1"/>
              <a:t>Keppra</a:t>
            </a:r>
            <a:r>
              <a:rPr lang="en-US" sz="1000" dirty="0"/>
              <a:t>; </a:t>
            </a:r>
            <a:r>
              <a:rPr lang="en-US" sz="1000" dirty="0" err="1"/>
              <a:t>Myfortic</a:t>
            </a:r>
            <a:r>
              <a:rPr lang="en-US" sz="1000" dirty="0"/>
              <a:t>;  </a:t>
            </a:r>
            <a:r>
              <a:rPr lang="en-US" sz="1000" dirty="0" smtClean="0"/>
              <a:t>Olanzapine-TL; </a:t>
            </a:r>
            <a:r>
              <a:rPr lang="en-US" sz="1000" dirty="0" err="1" smtClean="0"/>
              <a:t>Plasbumin</a:t>
            </a:r>
            <a:r>
              <a:rPr lang="en-US" sz="1000" dirty="0"/>
              <a:t>; </a:t>
            </a:r>
            <a:r>
              <a:rPr lang="en-US" sz="1000" dirty="0" smtClean="0"/>
              <a:t>Quetiapine</a:t>
            </a:r>
            <a:endParaRPr lang="en-US" sz="1000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263352" y="3086090"/>
            <a:ext cx="36030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smtClean="0"/>
              <a:t>Amikacin; </a:t>
            </a:r>
            <a:r>
              <a:rPr lang="en-US" sz="1000" dirty="0" err="1" smtClean="0"/>
              <a:t>Cancidas</a:t>
            </a:r>
            <a:r>
              <a:rPr lang="en-US" sz="1000" dirty="0"/>
              <a:t>; </a:t>
            </a:r>
            <a:r>
              <a:rPr lang="en-US" sz="1000" dirty="0" smtClean="0"/>
              <a:t>Ciprofloxacin; </a:t>
            </a:r>
            <a:r>
              <a:rPr lang="en-US" sz="1000" dirty="0" err="1" smtClean="0"/>
              <a:t>Cycloserine</a:t>
            </a:r>
            <a:r>
              <a:rPr lang="en-US" sz="1000" dirty="0" smtClean="0"/>
              <a:t>; </a:t>
            </a:r>
            <a:r>
              <a:rPr lang="en-US" sz="1000" dirty="0" err="1" smtClean="0"/>
              <a:t>Deltyba</a:t>
            </a:r>
            <a:r>
              <a:rPr lang="en-US" sz="1000" dirty="0" smtClean="0"/>
              <a:t>; Fluconazole; </a:t>
            </a:r>
            <a:r>
              <a:rPr lang="en-US" sz="1000" dirty="0" err="1" smtClean="0"/>
              <a:t>Fosmicin</a:t>
            </a:r>
            <a:r>
              <a:rPr lang="en-US" sz="1000" dirty="0"/>
              <a:t>; </a:t>
            </a:r>
            <a:r>
              <a:rPr lang="en-US" sz="1000" dirty="0" err="1"/>
              <a:t>Invanz</a:t>
            </a:r>
            <a:r>
              <a:rPr lang="en-US" sz="1000" dirty="0"/>
              <a:t>;  </a:t>
            </a:r>
            <a:r>
              <a:rPr lang="en-US" sz="1000" dirty="0" smtClean="0"/>
              <a:t>Metronidazole; </a:t>
            </a:r>
            <a:r>
              <a:rPr lang="en-US" sz="1000" dirty="0" err="1" smtClean="0"/>
              <a:t>Moxifloxacin</a:t>
            </a:r>
            <a:r>
              <a:rPr lang="en-US" sz="1000" dirty="0" smtClean="0"/>
              <a:t>; </a:t>
            </a:r>
            <a:r>
              <a:rPr lang="en-US" sz="1000" dirty="0" err="1" smtClean="0"/>
              <a:t>Noxafil</a:t>
            </a:r>
            <a:r>
              <a:rPr lang="en-US" sz="1000" dirty="0"/>
              <a:t>; </a:t>
            </a:r>
            <a:r>
              <a:rPr lang="en-US" sz="1000" dirty="0" err="1" smtClean="0"/>
              <a:t>Rezonisat</a:t>
            </a:r>
            <a:r>
              <a:rPr lang="en-US" sz="1000" dirty="0" smtClean="0"/>
              <a:t>; </a:t>
            </a:r>
            <a:r>
              <a:rPr lang="en-US" sz="1000" dirty="0" err="1" smtClean="0"/>
              <a:t>Spectracef</a:t>
            </a:r>
            <a:r>
              <a:rPr lang="en-US" sz="1000" dirty="0" smtClean="0"/>
              <a:t>; Vancomycin; </a:t>
            </a:r>
            <a:r>
              <a:rPr lang="en-US" sz="1000" dirty="0" err="1" smtClean="0"/>
              <a:t>Vibativ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039845" y="3265627"/>
            <a:ext cx="3603042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err="1" smtClean="0">
                <a:solidFill>
                  <a:srgbClr val="000000"/>
                </a:solidFill>
              </a:rPr>
              <a:t>Iomeron</a:t>
            </a:r>
            <a:r>
              <a:rPr lang="en-US" sz="1000" dirty="0" smtClean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Multihance</a:t>
            </a:r>
            <a:r>
              <a:rPr lang="en-US" sz="1000" dirty="0" smtClean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Optiray</a:t>
            </a:r>
            <a:r>
              <a:rPr lang="en-US" sz="1000" dirty="0" smtClean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Prohance</a:t>
            </a:r>
            <a:r>
              <a:rPr lang="en-US" sz="1000" dirty="0" smtClean="0">
                <a:solidFill>
                  <a:srgbClr val="000000"/>
                </a:solidFill>
              </a:rPr>
              <a:t>; </a:t>
            </a:r>
            <a:r>
              <a:rPr lang="en-US" sz="1000" dirty="0" err="1" smtClean="0">
                <a:solidFill>
                  <a:srgbClr val="000000"/>
                </a:solidFill>
              </a:rPr>
              <a:t>Sonovue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4053975" y="5229200"/>
            <a:ext cx="3588910" cy="119358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077134" y="5350951"/>
            <a:ext cx="36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Анестезиология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053975" y="5795438"/>
            <a:ext cx="3603042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 err="1" smtClean="0"/>
              <a:t>Bridion</a:t>
            </a:r>
            <a:r>
              <a:rPr lang="en-US" sz="1000" dirty="0" smtClean="0"/>
              <a:t>, </a:t>
            </a:r>
            <a:r>
              <a:rPr lang="en-US" sz="1000" dirty="0" err="1" smtClean="0"/>
              <a:t>Sevorane</a:t>
            </a:r>
            <a:r>
              <a:rPr lang="en-US" sz="1000" dirty="0" smtClean="0"/>
              <a:t>, </a:t>
            </a:r>
            <a:r>
              <a:rPr lang="en-US" sz="1000" dirty="0" err="1" smtClean="0"/>
              <a:t>Supran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537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3864" y="-1251520"/>
            <a:ext cx="8070406" cy="932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9296" y="-1899592"/>
            <a:ext cx="11545085" cy="9001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08086" y="1141086"/>
            <a:ext cx="4579836" cy="4579836"/>
          </a:xfrm>
          <a:prstGeom prst="rect">
            <a:avLst/>
          </a:prstGeom>
          <a:noFill/>
          <a:ln w="28575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8501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1399" y="914399"/>
            <a:ext cx="5033211" cy="503321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9502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3581932" y="914398"/>
            <a:ext cx="5032678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BFE02-696D-4A80-93E4-DC6953CAE617}"/>
              </a:ext>
            </a:extLst>
          </p:cNvPr>
          <p:cNvSpPr txBox="1"/>
          <p:nvPr/>
        </p:nvSpPr>
        <p:spPr>
          <a:xfrm>
            <a:off x="1589672" y="3140968"/>
            <a:ext cx="9031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Борьба против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COVID-19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40634" y="579424"/>
            <a:ext cx="5707075" cy="57070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3815"/>
          <a:stretch/>
        </p:blipFill>
        <p:spPr>
          <a:xfrm>
            <a:off x="5591944" y="0"/>
            <a:ext cx="6552728" cy="6858000"/>
          </a:xfrm>
          <a:prstGeom prst="rect">
            <a:avLst/>
          </a:prstGeom>
        </p:spPr>
      </p:pic>
      <p:sp>
        <p:nvSpPr>
          <p:cNvPr id="92" name="Прямоугольник 91"/>
          <p:cNvSpPr/>
          <p:nvPr/>
        </p:nvSpPr>
        <p:spPr>
          <a:xfrm>
            <a:off x="5591943" y="0"/>
            <a:ext cx="6613421" cy="6868233"/>
          </a:xfrm>
          <a:prstGeom prst="rect">
            <a:avLst/>
          </a:prstGeom>
          <a:gradFill flip="none" rotWithShape="1">
            <a:gsLst>
              <a:gs pos="100000">
                <a:srgbClr val="000000">
                  <a:lumMod val="74000"/>
                </a:srgbClr>
              </a:gs>
              <a:gs pos="0">
                <a:srgbClr val="00843D">
                  <a:alpha val="0"/>
                </a:srgbClr>
              </a:gs>
            </a:gsLst>
            <a:lin ang="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30" y="476672"/>
            <a:ext cx="457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Борьба против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COVID-19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479376" y="2184827"/>
            <a:ext cx="446449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defRPr/>
            </a:pPr>
            <a:r>
              <a:rPr lang="ru-RU" sz="1400" b="1" dirty="0"/>
              <a:t>Группа компаний «Р-</a:t>
            </a:r>
            <a:r>
              <a:rPr lang="ru-RU" sz="1400" b="1" dirty="0" err="1"/>
              <a:t>Фарм</a:t>
            </a:r>
            <a:r>
              <a:rPr lang="ru-RU" sz="1400" b="1" dirty="0"/>
              <a:t>»</a:t>
            </a:r>
            <a:r>
              <a:rPr lang="ru-RU" sz="1400" dirty="0"/>
              <a:t> реализует программу комплексных мер, направленных на борьбу против новой </a:t>
            </a:r>
            <a:r>
              <a:rPr lang="ru-RU" sz="1400" dirty="0" err="1"/>
              <a:t>коронавирусной</a:t>
            </a:r>
            <a:r>
              <a:rPr lang="ru-RU" sz="1400" dirty="0"/>
              <a:t> инфекции COVID-19.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Программа включает как разработку новых молекул и методов терапии, так и оценку действующего портфеля препаратов, работу над созданием </a:t>
            </a:r>
            <a:r>
              <a:rPr lang="ru-RU" sz="1400" dirty="0" smtClean="0"/>
              <a:t>вакцины</a:t>
            </a:r>
            <a:r>
              <a:rPr lang="ru-RU" sz="1400" dirty="0"/>
              <a:t>, вывод на российский рынок наиболее эффективных тест-систем зарубежного производства.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15" name="Группа 14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17" name="Группа 16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19" name="Группа 18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21" name="Группа 20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23" name="Прямоугольник 22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4" name="Прямоугольник 23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22" name="Рисунок 21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0" name="Рисунок 19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Рисунок 17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" name="Рисунок 15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30" name="Группа 29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32" name="Группа 31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34" name="Группа 33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36" name="Прямоугольник 3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7" name="Группа 3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38" name="Прямоугольник 3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3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35" name="Рисунок 3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3" name="Рисунок 32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Рисунок 30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45" name="Группа 4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47" name="Группа 4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49" name="Группа 4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51" name="Группа 5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53" name="Прямоугольник 5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" name="Прямоугольник 5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52" name="Рисунок 5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0" name="Рисунок 4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8" name="Рисунок 4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6" name="Рисунок 4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6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6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65" name="Прямоугольник 64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Прямоугольник 65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Прямоугольник 66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Прямоугольник 67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Прямоугольник 68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рямоугольник 69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Прямоугольник 70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Прямоугольник 71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Прямоугольник 72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7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77" name="Прямоугольник 76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sp>
        <p:nvSpPr>
          <p:cNvPr id="80" name="Прямоугольник 79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Прямоугольник 80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Прямоугольник 81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Прямоугольник 82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Прямоугольник 8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Прямоугольник 8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Прямоугольник 8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Прямоугольник 8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Прямоугольник 8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Прямоугольник 8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42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0" y="1582741"/>
            <a:ext cx="11568196" cy="4209056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30" y="476672"/>
            <a:ext cx="4575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Борьба против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COVID-19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П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репараты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507943" y="1988840"/>
            <a:ext cx="427797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 b="1" dirty="0" err="1" smtClean="0">
                <a:solidFill>
                  <a:prstClr val="white"/>
                </a:solidFill>
              </a:rPr>
              <a:t>Артлегиа</a:t>
            </a:r>
            <a:r>
              <a:rPr lang="ru-RU" sz="1400" b="1" dirty="0" smtClean="0">
                <a:solidFill>
                  <a:prstClr val="white"/>
                </a:solidFill>
              </a:rPr>
              <a:t> </a:t>
            </a:r>
            <a:r>
              <a:rPr lang="ru-RU" sz="1400" b="1" dirty="0">
                <a:solidFill>
                  <a:prstClr val="white"/>
                </a:solidFill>
              </a:rPr>
              <a:t>(</a:t>
            </a:r>
            <a:r>
              <a:rPr lang="ru-RU" sz="1400" b="1" dirty="0" err="1">
                <a:solidFill>
                  <a:prstClr val="white"/>
                </a:solidFill>
              </a:rPr>
              <a:t>олокизумаб</a:t>
            </a:r>
            <a:r>
              <a:rPr lang="ru-RU" sz="1400" b="1" dirty="0">
                <a:solidFill>
                  <a:prstClr val="white"/>
                </a:solidFill>
              </a:rPr>
              <a:t>) </a:t>
            </a:r>
            <a:endParaRPr lang="ru-RU" sz="1400" b="1" dirty="0" smtClean="0">
              <a:solidFill>
                <a:prstClr val="white"/>
              </a:solidFill>
            </a:endParaRPr>
          </a:p>
          <a:p>
            <a:pPr algn="just">
              <a:defRPr/>
            </a:pPr>
            <a:endParaRPr lang="ru-RU" sz="1200" dirty="0">
              <a:solidFill>
                <a:prstClr val="white"/>
              </a:solidFill>
            </a:endParaRPr>
          </a:p>
          <a:p>
            <a:pPr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Артлегия - новый ингибитор </a:t>
            </a:r>
            <a:r>
              <a:rPr lang="ru-RU" sz="1200" dirty="0" err="1">
                <a:solidFill>
                  <a:prstClr val="white"/>
                </a:solidFill>
              </a:rPr>
              <a:t>интерлейкина</a:t>
            </a:r>
            <a:r>
              <a:rPr lang="ru-RU" sz="1200" dirty="0">
                <a:solidFill>
                  <a:prstClr val="white"/>
                </a:solidFill>
              </a:rPr>
              <a:t> 6 (ИЛ-6), </a:t>
            </a:r>
            <a:r>
              <a:rPr lang="ru-RU" sz="1200" dirty="0" err="1">
                <a:solidFill>
                  <a:prstClr val="white"/>
                </a:solidFill>
              </a:rPr>
              <a:t>гуманизированное</a:t>
            </a:r>
            <a:r>
              <a:rPr lang="ru-RU" sz="1200" dirty="0">
                <a:solidFill>
                  <a:prstClr val="white"/>
                </a:solidFill>
              </a:rPr>
              <a:t> </a:t>
            </a:r>
            <a:r>
              <a:rPr lang="ru-RU" sz="1200" dirty="0" err="1">
                <a:solidFill>
                  <a:prstClr val="white"/>
                </a:solidFill>
              </a:rPr>
              <a:t>моноклональное</a:t>
            </a:r>
            <a:r>
              <a:rPr lang="ru-RU" sz="1200" dirty="0">
                <a:solidFill>
                  <a:prstClr val="white"/>
                </a:solidFill>
              </a:rPr>
              <a:t> антитело </a:t>
            </a:r>
            <a:r>
              <a:rPr lang="ru-RU" sz="1200" dirty="0" err="1">
                <a:solidFill>
                  <a:prstClr val="white"/>
                </a:solidFill>
              </a:rPr>
              <a:t>изотипа</a:t>
            </a:r>
            <a:r>
              <a:rPr lang="ru-RU" sz="1200" dirty="0">
                <a:solidFill>
                  <a:prstClr val="white"/>
                </a:solidFill>
              </a:rPr>
              <a:t> иммуноглобулина G4/каппа. </a:t>
            </a:r>
            <a:r>
              <a:rPr lang="ru-RU" sz="1200" dirty="0" smtClean="0">
                <a:solidFill>
                  <a:prstClr val="white"/>
                </a:solidFill>
              </a:rPr>
              <a:t>Особенностью </a:t>
            </a:r>
            <a:r>
              <a:rPr lang="ru-RU" sz="1200" dirty="0">
                <a:solidFill>
                  <a:prstClr val="white"/>
                </a:solidFill>
              </a:rPr>
              <a:t>механизма действия </a:t>
            </a:r>
            <a:r>
              <a:rPr lang="ru-RU" sz="1200" dirty="0" err="1">
                <a:solidFill>
                  <a:prstClr val="white"/>
                </a:solidFill>
              </a:rPr>
              <a:t>Артлегии</a:t>
            </a:r>
            <a:r>
              <a:rPr lang="ru-RU" sz="1200" dirty="0">
                <a:solidFill>
                  <a:prstClr val="white"/>
                </a:solidFill>
              </a:rPr>
              <a:t> является блокирование непосредственно ИЛ-6, а не его рецептора, что не провоцирует увеличения концентрации этого цитокина в крови. </a:t>
            </a:r>
            <a:endParaRPr lang="ru-RU" sz="1200" dirty="0" smtClean="0">
              <a:solidFill>
                <a:prstClr val="white"/>
              </a:solidFill>
            </a:endParaRPr>
          </a:p>
          <a:p>
            <a:pPr algn="just">
              <a:defRPr/>
            </a:pPr>
            <a:endParaRPr lang="ru-RU" sz="1200" dirty="0" smtClean="0">
              <a:solidFill>
                <a:prstClr val="white"/>
              </a:solidFill>
            </a:endParaRPr>
          </a:p>
          <a:p>
            <a:pPr algn="just">
              <a:defRPr/>
            </a:pPr>
            <a:r>
              <a:rPr lang="ru-RU" sz="1200" dirty="0" smtClean="0">
                <a:solidFill>
                  <a:prstClr val="white"/>
                </a:solidFill>
              </a:rPr>
              <a:t>Включен </a:t>
            </a:r>
            <a:r>
              <a:rPr lang="ru-RU" sz="1200" dirty="0">
                <a:solidFill>
                  <a:prstClr val="white"/>
                </a:solidFill>
              </a:rPr>
              <a:t>3 июня 2020 в методические рекомендации по лечению </a:t>
            </a:r>
            <a:r>
              <a:rPr lang="ru-RU" sz="1200" dirty="0" err="1" smtClean="0">
                <a:solidFill>
                  <a:prstClr val="white"/>
                </a:solidFill>
              </a:rPr>
              <a:t>средетяжелой</a:t>
            </a:r>
            <a:r>
              <a:rPr lang="ru-RU" sz="1200" dirty="0" smtClean="0">
                <a:solidFill>
                  <a:prstClr val="white"/>
                </a:solidFill>
              </a:rPr>
              <a:t> </a:t>
            </a:r>
            <a:r>
              <a:rPr lang="ru-RU" sz="1200" dirty="0">
                <a:solidFill>
                  <a:prstClr val="white"/>
                </a:solidFill>
              </a:rPr>
              <a:t>формы COVID-19. </a:t>
            </a:r>
          </a:p>
          <a:p>
            <a:pPr algn="just">
              <a:defRPr/>
            </a:pPr>
            <a:endParaRPr lang="ru-RU" sz="1200" dirty="0">
              <a:solidFill>
                <a:prstClr val="white"/>
              </a:solidFill>
            </a:endParaRPr>
          </a:p>
          <a:p>
            <a:pPr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Применение препарата </a:t>
            </a:r>
            <a:r>
              <a:rPr lang="ru-RU" sz="1200" dirty="0" err="1">
                <a:solidFill>
                  <a:prstClr val="white"/>
                </a:solidFill>
              </a:rPr>
              <a:t>Артлегиа</a:t>
            </a:r>
            <a:r>
              <a:rPr lang="ru-RU" sz="1200" dirty="0">
                <a:solidFill>
                  <a:prstClr val="white"/>
                </a:solidFill>
              </a:rPr>
              <a:t> (</a:t>
            </a:r>
            <a:r>
              <a:rPr lang="ru-RU" sz="1200" dirty="0" err="1">
                <a:solidFill>
                  <a:prstClr val="white"/>
                </a:solidFill>
              </a:rPr>
              <a:t>олокизумаба</a:t>
            </a:r>
            <a:r>
              <a:rPr lang="ru-RU" sz="1200" dirty="0">
                <a:solidFill>
                  <a:prstClr val="white"/>
                </a:solidFill>
              </a:rPr>
              <a:t>) для лечения пациентов с инфекцией, вызванной вирусом SARS-CoV-2 (COVID-19), продемонстрировало </a:t>
            </a:r>
            <a:r>
              <a:rPr lang="ru-RU" sz="1200" dirty="0" smtClean="0">
                <a:solidFill>
                  <a:prstClr val="white"/>
                </a:solidFill>
              </a:rPr>
              <a:t>эффективность в условиях реальной клинической практики.</a:t>
            </a:r>
          </a:p>
          <a:p>
            <a:pPr algn="just">
              <a:defRPr/>
            </a:pPr>
            <a:endParaRPr lang="ru-RU" sz="1200" dirty="0" smtClean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69" y="2060848"/>
            <a:ext cx="744579" cy="7487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КОМПАНИЙ «Р-ФАРМ»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29" name="Группа 28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31" name="Группа 30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36" name="Группа 35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38" name="Прямоугольник 37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Прямоугольник 38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37" name="Рисунок 36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3" name="Рисунок 32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0" name="Рисунок 29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47" name="Группа 4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49" name="Группа 4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52" name="Группа 51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56" name="Прямоугольник 5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7" name="Группа 5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58" name="Прямоугольник 5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5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55" name="Рисунок 5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1" name="Рисунок 50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6" name="Группа 6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8" name="Группа 6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0" name="Группа 6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2" name="Группа 7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4" name="Прямоугольник 7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Прямоугольник 7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73" name="Рисунок 7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1" name="Рисунок 7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9" name="Рисунок 6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6" name="Прямоугольник 85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Прямоугольник 86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Прямоугольник 87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Прямоугольник 88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Прямоугольник 90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Прямоугольник 91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93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9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98" name="Прямоугольник 97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sp>
        <p:nvSpPr>
          <p:cNvPr id="101" name="Прямоугольник 100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01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Прямоугольник 102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Прямоугольник 103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Прямоугольник 10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Прямоугольник 10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Прямоугольник 10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Прямоугольник 10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Прямоугольник 10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42EFA3EE-120F-47F0-800A-BDCB397F2D5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489">
            <a:off x="5816622" y="2128915"/>
            <a:ext cx="600584" cy="600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6132" y="1988840"/>
            <a:ext cx="428179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400" b="1" dirty="0">
                <a:solidFill>
                  <a:schemeClr val="bg1"/>
                </a:solidFill>
              </a:rPr>
              <a:t>Коронавир (</a:t>
            </a:r>
            <a:r>
              <a:rPr lang="ru-RU" sz="1400" b="1" dirty="0" err="1">
                <a:solidFill>
                  <a:schemeClr val="bg1"/>
                </a:solidFill>
              </a:rPr>
              <a:t>фавипиравир</a:t>
            </a:r>
            <a:r>
              <a:rPr lang="ru-RU" sz="1400" b="1" dirty="0" smtClean="0">
                <a:solidFill>
                  <a:schemeClr val="bg1"/>
                </a:solidFill>
              </a:rPr>
              <a:t>)</a:t>
            </a:r>
          </a:p>
          <a:p>
            <a:pPr lvl="0" algn="just"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Препарат ингибирует </a:t>
            </a:r>
            <a:r>
              <a:rPr lang="ru-RU" sz="1200" dirty="0">
                <a:solidFill>
                  <a:schemeClr val="bg1"/>
                </a:solidFill>
              </a:rPr>
              <a:t>вирус SARS-CoV-2, вызывающий новую </a:t>
            </a:r>
            <a:r>
              <a:rPr lang="ru-RU" sz="1200" dirty="0" err="1">
                <a:solidFill>
                  <a:schemeClr val="bg1"/>
                </a:solidFill>
              </a:rPr>
              <a:t>коронавирусную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инфекцию (COVID-19</a:t>
            </a:r>
            <a:r>
              <a:rPr lang="ru-RU" sz="1200" dirty="0">
                <a:solidFill>
                  <a:schemeClr val="bg1"/>
                </a:solidFill>
              </a:rPr>
              <a:t>). </a:t>
            </a:r>
            <a:endParaRPr lang="ru-RU" sz="1200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ru-RU" sz="1200" dirty="0">
              <a:solidFill>
                <a:schemeClr val="bg1"/>
              </a:solidFill>
            </a:endParaRPr>
          </a:p>
          <a:p>
            <a:pPr lvl="0" algn="just"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Зарегистрирован </a:t>
            </a:r>
            <a:r>
              <a:rPr lang="ru-RU" sz="1200" dirty="0">
                <a:solidFill>
                  <a:schemeClr val="bg1"/>
                </a:solidFill>
              </a:rPr>
              <a:t>Минздравом России 8 июля 2020 для терапии коронавирусной инфекции COVID-19 легкого и среднетяжелого течения. </a:t>
            </a:r>
            <a:endParaRPr lang="ru-RU" sz="1200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Применение </a:t>
            </a:r>
            <a:r>
              <a:rPr lang="ru-RU" sz="1200" dirty="0" err="1">
                <a:solidFill>
                  <a:schemeClr val="bg1"/>
                </a:solidFill>
              </a:rPr>
              <a:t>Коронавира</a:t>
            </a:r>
            <a:r>
              <a:rPr lang="ru-RU" sz="1200" dirty="0">
                <a:solidFill>
                  <a:schemeClr val="bg1"/>
                </a:solidFill>
              </a:rPr>
              <a:t> на ранней стадии коронавирусной инфекции, в </a:t>
            </a:r>
            <a:r>
              <a:rPr lang="ru-RU" sz="1200" dirty="0" err="1">
                <a:solidFill>
                  <a:schemeClr val="bg1"/>
                </a:solidFill>
              </a:rPr>
              <a:t>т.ч</a:t>
            </a:r>
            <a:r>
              <a:rPr lang="ru-RU" sz="1200" dirty="0">
                <a:solidFill>
                  <a:schemeClr val="bg1"/>
                </a:solidFill>
              </a:rPr>
              <a:t>. в амбулаторном режиме, позволяет минимизировать риск развития </a:t>
            </a:r>
            <a:r>
              <a:rPr lang="ru-RU" sz="1200" dirty="0" err="1">
                <a:solidFill>
                  <a:schemeClr val="bg1"/>
                </a:solidFill>
              </a:rPr>
              <a:t>жизнеугрожающих</a:t>
            </a:r>
            <a:r>
              <a:rPr lang="ru-RU" sz="1200" dirty="0">
                <a:solidFill>
                  <a:schemeClr val="bg1"/>
                </a:solidFill>
              </a:rPr>
              <a:t> осложнений, требующих </a:t>
            </a:r>
            <a:r>
              <a:rPr lang="ru-RU" sz="1200" dirty="0" smtClean="0">
                <a:solidFill>
                  <a:schemeClr val="bg1"/>
                </a:solidFill>
              </a:rPr>
              <a:t>госпитализации. Это особенно </a:t>
            </a:r>
            <a:r>
              <a:rPr lang="ru-RU" sz="1200" dirty="0">
                <a:solidFill>
                  <a:schemeClr val="bg1"/>
                </a:solidFill>
              </a:rPr>
              <a:t>важно для </a:t>
            </a:r>
            <a:r>
              <a:rPr lang="ru-RU" sz="1200" dirty="0" smtClean="0">
                <a:solidFill>
                  <a:schemeClr val="bg1"/>
                </a:solidFill>
              </a:rPr>
              <a:t>пациентов, </a:t>
            </a:r>
            <a:r>
              <a:rPr lang="ru-RU" sz="1200" dirty="0">
                <a:solidFill>
                  <a:schemeClr val="bg1"/>
                </a:solidFill>
              </a:rPr>
              <a:t>находящихся дома в условиях самоизоляции, которым в данный момент не требуется </a:t>
            </a:r>
            <a:r>
              <a:rPr lang="ru-RU" sz="1200" dirty="0" smtClean="0">
                <a:solidFill>
                  <a:schemeClr val="bg1"/>
                </a:solidFill>
              </a:rPr>
              <a:t>госпитализация.</a:t>
            </a:r>
          </a:p>
          <a:p>
            <a:pPr lvl="0" algn="just"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0" y="1582741"/>
            <a:ext cx="11568196" cy="4209056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4078" y="1700808"/>
            <a:ext cx="6447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Артлегиа (олокизумаб)</a:t>
            </a:r>
          </a:p>
          <a:p>
            <a:pPr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Эффективность </a:t>
            </a:r>
            <a:r>
              <a:rPr lang="ru-RU" sz="1200" b="1" dirty="0">
                <a:solidFill>
                  <a:schemeClr val="bg1"/>
                </a:solidFill>
              </a:rPr>
              <a:t>и безопасность препарата Артлегиа изучены: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В доклинических исследованиях;</a:t>
            </a:r>
          </a:p>
          <a:p>
            <a:r>
              <a:rPr lang="ru-RU" sz="1200" dirty="0">
                <a:solidFill>
                  <a:schemeClr val="bg1"/>
                </a:solidFill>
              </a:rPr>
              <a:t>В рамках клинических исследований (КИ) I и II фазы;</a:t>
            </a:r>
          </a:p>
          <a:p>
            <a:r>
              <a:rPr lang="ru-RU" sz="1200" dirty="0">
                <a:solidFill>
                  <a:schemeClr val="bg1"/>
                </a:solidFill>
              </a:rPr>
              <a:t>В трёх международных КИ III фазы с участием 2 444 пациентов старше 18 лет с ревматоидным артритом средней или высокой степени активности (CREDO 1, 2, 3</a:t>
            </a:r>
            <a:r>
              <a:rPr lang="ru-RU" sz="1200" dirty="0" smtClean="0">
                <a:solidFill>
                  <a:schemeClr val="bg1"/>
                </a:solidFill>
              </a:rPr>
              <a:t>).</a:t>
            </a:r>
            <a:endParaRPr lang="ru-RU" sz="12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b="1" dirty="0">
                <a:solidFill>
                  <a:schemeClr val="bg1"/>
                </a:solidFill>
              </a:rPr>
              <a:t>Изучение препарата Артлегиа продолжается: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В общем открытом долгосрочном исследовании пациентов, завершивших одно из КИ III фазы. </a:t>
            </a:r>
          </a:p>
          <a:p>
            <a:r>
              <a:rPr lang="ru-RU" sz="1200" dirty="0">
                <a:solidFill>
                  <a:schemeClr val="bg1"/>
                </a:solidFill>
              </a:rPr>
              <a:t>95% пациентов приняли решение продолжить терапию </a:t>
            </a:r>
            <a:r>
              <a:rPr lang="ru-RU" sz="1200" dirty="0" err="1">
                <a:solidFill>
                  <a:schemeClr val="bg1"/>
                </a:solidFill>
              </a:rPr>
              <a:t>Олокизумабом</a:t>
            </a:r>
            <a:r>
              <a:rPr lang="ru-RU" sz="1200" dirty="0">
                <a:solidFill>
                  <a:schemeClr val="bg1"/>
                </a:solidFill>
              </a:rPr>
              <a:t> в общем открытом долгосрочном </a:t>
            </a:r>
            <a:r>
              <a:rPr lang="ru-RU" sz="1200" dirty="0" smtClean="0">
                <a:solidFill>
                  <a:schemeClr val="bg1"/>
                </a:solidFill>
              </a:rPr>
              <a:t>исследовании;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В КИ у пациентов с тяжёлой инфекцией, вызванной вирусом SARS-CoV-2 (COVID-19). </a:t>
            </a:r>
            <a:endParaRPr lang="ru-RU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7747998" y="1700808"/>
            <a:ext cx="3527429" cy="436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400" b="1" dirty="0" smtClean="0">
                <a:solidFill>
                  <a:prstClr val="white"/>
                </a:solidFill>
              </a:rPr>
              <a:t>RPH-137</a:t>
            </a:r>
            <a:endParaRPr lang="ru-RU" sz="1400" b="1" dirty="0">
              <a:solidFill>
                <a:prstClr val="white"/>
              </a:solidFill>
            </a:endParaRPr>
          </a:p>
          <a:p>
            <a:pPr lvl="0" algn="just">
              <a:lnSpc>
                <a:spcPts val="1600"/>
              </a:lnSpc>
              <a:spcBef>
                <a:spcPts val="600"/>
              </a:spcBef>
              <a:defRPr/>
            </a:pPr>
            <a:r>
              <a:rPr lang="ru-RU" sz="1200" dirty="0">
                <a:solidFill>
                  <a:prstClr val="white"/>
                </a:solidFill>
              </a:rPr>
              <a:t>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ведет доклинические исследования биотехнологической молекулы, разработанной в лабораториях группы компаний в Москве и Сан-Диего (США) непосредственно для борьбы против COVID-19. Инновационное средство способно связывать вирусные частицы и препятствовать их проникновению в </a:t>
            </a:r>
            <a:r>
              <a:rPr lang="ru-RU" sz="1200" dirty="0" err="1">
                <a:solidFill>
                  <a:prstClr val="white"/>
                </a:solidFill>
              </a:rPr>
              <a:t>альвеоциты</a:t>
            </a:r>
            <a:r>
              <a:rPr lang="ru-RU" sz="1200" dirty="0" smtClean="0">
                <a:solidFill>
                  <a:prstClr val="white"/>
                </a:solidFill>
              </a:rPr>
              <a:t>.</a:t>
            </a:r>
          </a:p>
          <a:p>
            <a:pPr lvl="0" algn="just">
              <a:lnSpc>
                <a:spcPts val="1600"/>
              </a:lnSpc>
              <a:defRPr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lnSpc>
                <a:spcPts val="1600"/>
              </a:lnSpc>
              <a:defRPr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lnSpc>
                <a:spcPts val="1600"/>
              </a:lnSpc>
              <a:defRPr/>
            </a:pPr>
            <a:endParaRPr lang="ru-RU" sz="1200" dirty="0" smtClean="0">
              <a:solidFill>
                <a:prstClr val="white"/>
              </a:solidFill>
            </a:endParaRPr>
          </a:p>
          <a:p>
            <a:pPr lvl="0" algn="just">
              <a:lnSpc>
                <a:spcPts val="1600"/>
              </a:lnSpc>
              <a:defRPr/>
            </a:pPr>
            <a:r>
              <a:rPr lang="ru-RU" sz="1400" b="1" dirty="0" smtClean="0">
                <a:solidFill>
                  <a:prstClr val="white"/>
                </a:solidFill>
              </a:rPr>
              <a:t>RPH-104 </a:t>
            </a:r>
            <a:endParaRPr lang="ru-RU" sz="1400" b="1" dirty="0">
              <a:solidFill>
                <a:prstClr val="white"/>
              </a:solidFill>
            </a:endParaRPr>
          </a:p>
          <a:p>
            <a:pPr lvl="0" algn="just">
              <a:lnSpc>
                <a:spcPts val="1600"/>
              </a:lnSpc>
              <a:spcBef>
                <a:spcPts val="600"/>
              </a:spcBef>
              <a:defRPr/>
            </a:pPr>
            <a:r>
              <a:rPr lang="ru-RU" sz="1200" dirty="0">
                <a:solidFill>
                  <a:prstClr val="white"/>
                </a:solidFill>
              </a:rPr>
              <a:t>3 апреля стало известно о начале клинических испытаний препарата из портфеля компании – оригинального RPH-104 на предмет его эффективности при терапии тяжелой формы COVID-19. Лекарственное средство способно блокировать белок-медиатор воспаления ИЛ-1.</a:t>
            </a:r>
          </a:p>
          <a:p>
            <a:pPr lvl="0" algn="just">
              <a:lnSpc>
                <a:spcPts val="1600"/>
              </a:lnSpc>
              <a:defRPr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lnSpc>
                <a:spcPts val="1600"/>
              </a:lnSpc>
              <a:defRPr/>
            </a:pPr>
            <a:endParaRPr lang="ru-RU" sz="1200" dirty="0" smtClean="0">
              <a:solidFill>
                <a:prstClr val="white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КОМПАНИЙ «Р-ФАРМ»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29" name="Группа 28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31" name="Группа 30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36" name="Группа 35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38" name="Прямоугольник 37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Прямоугольник 38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37" name="Рисунок 36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3" name="Рисунок 32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0" name="Рисунок 29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47" name="Группа 4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49" name="Группа 4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52" name="Группа 51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56" name="Прямоугольник 5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7" name="Группа 5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58" name="Прямоугольник 5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5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55" name="Рисунок 5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1" name="Рисунок 50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6" name="Группа 6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8" name="Группа 6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0" name="Группа 6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2" name="Группа 7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4" name="Прямоугольник 7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Прямоугольник 7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73" name="Рисунок 7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1" name="Рисунок 7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9" name="Рисунок 6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6" name="Прямоугольник 85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Прямоугольник 86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Прямоугольник 87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Прямоугольник 88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Прямоугольник 90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Прямоугольник 91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93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9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98" name="Прямоугольник 97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sp>
        <p:nvSpPr>
          <p:cNvPr id="101" name="Прямоугольник 100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01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Прямоугольник 102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Прямоугольник 10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Прямоугольник 10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Прямоугольник 10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Прямоугольник 10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Прямоугольник 10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Прямоугольник 10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30" y="476672"/>
            <a:ext cx="4575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prstClr val="black"/>
                </a:solidFill>
              </a:rPr>
              <a:t>Борьба против </a:t>
            </a:r>
            <a:r>
              <a:rPr lang="en-US" sz="3200" b="1" dirty="0">
                <a:solidFill>
                  <a:prstClr val="black"/>
                </a:solidFill>
              </a:rPr>
              <a:t>COVID-19</a:t>
            </a:r>
            <a:endParaRPr lang="ru-RU" sz="32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Клинические исследования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191497" y="3946097"/>
            <a:ext cx="845091" cy="848826"/>
            <a:chOff x="5689212" y="2604004"/>
            <a:chExt cx="845091" cy="848826"/>
          </a:xfrm>
        </p:grpSpPr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848" b="93182" l="9859" r="94366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8896" y="2604004"/>
              <a:ext cx="765407" cy="711505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9212" y="3027671"/>
              <a:ext cx="539151" cy="4251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938397" y="4040533"/>
            <a:ext cx="666977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Коронавир (</a:t>
            </a:r>
            <a:r>
              <a:rPr lang="ru-RU" sz="1400" b="1" dirty="0" err="1" smtClean="0">
                <a:solidFill>
                  <a:schemeClr val="bg1"/>
                </a:solidFill>
              </a:rPr>
              <a:t>фавипиравир</a:t>
            </a:r>
            <a:r>
              <a:rPr lang="ru-RU" sz="1400" b="1" dirty="0" smtClean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sz="1200" dirty="0" smtClean="0">
                <a:solidFill>
                  <a:schemeClr val="bg1"/>
                </a:solidFill>
              </a:rPr>
              <a:t>Эффективность</a:t>
            </a:r>
            <a:r>
              <a:rPr lang="ru-RU" sz="1200" dirty="0">
                <a:solidFill>
                  <a:schemeClr val="bg1"/>
                </a:solidFill>
              </a:rPr>
              <a:t>, безопасность и </a:t>
            </a:r>
            <a:r>
              <a:rPr lang="ru-RU" sz="1200" dirty="0" err="1">
                <a:solidFill>
                  <a:schemeClr val="bg1"/>
                </a:solidFill>
              </a:rPr>
              <a:t>фармакокинетика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Коронавира</a:t>
            </a:r>
            <a:r>
              <a:rPr lang="ru-RU" sz="1200" dirty="0">
                <a:solidFill>
                  <a:schemeClr val="bg1"/>
                </a:solidFill>
              </a:rPr>
              <a:t> изучены в многоцентровом открытом </a:t>
            </a:r>
            <a:r>
              <a:rPr lang="ru-RU" sz="1200" dirty="0" err="1">
                <a:solidFill>
                  <a:schemeClr val="bg1"/>
                </a:solidFill>
              </a:rPr>
              <a:t>рандомизированном</a:t>
            </a:r>
            <a:r>
              <a:rPr lang="ru-RU" sz="1200" dirty="0">
                <a:solidFill>
                  <a:schemeClr val="bg1"/>
                </a:solidFill>
              </a:rPr>
              <a:t> клиническом исследовании 3 фазы у пациентов с легким и среднетяжелым течением коронавирусной инфекции COVID-19.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Осенью 2020 года Коронавир был зарегистрирован Минздравом России для амбулаторных пациентов и начал продаваться в аптеках по рецепту. В начале октября Минздрав внес препарат во временные рекомендации по профилактике, диагностике и лечению COVID-19 (версия 8.1) в качестве препарата для лечения амбулаторных больных с легким течением заболевания. </a:t>
            </a:r>
          </a:p>
          <a:p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9" name="Picture 4" descr="D:\Мои документы\!Дизайн\aaa\111\итог\5\i1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9" y="1866478"/>
            <a:ext cx="465387" cy="6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0" y="1582741"/>
            <a:ext cx="11568196" cy="4209056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954023" y="1962706"/>
            <a:ext cx="46384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400" b="1" dirty="0" smtClean="0">
                <a:solidFill>
                  <a:schemeClr val="bg1"/>
                </a:solidFill>
              </a:rPr>
              <a:t>Спутник </a:t>
            </a:r>
            <a:r>
              <a:rPr lang="en-US" sz="1400" b="1" dirty="0" smtClean="0">
                <a:solidFill>
                  <a:schemeClr val="bg1"/>
                </a:solidFill>
              </a:rPr>
              <a:t>V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Группа </a:t>
            </a:r>
            <a:r>
              <a:rPr lang="ru-RU" sz="1200" dirty="0">
                <a:solidFill>
                  <a:schemeClr val="bg1"/>
                </a:solidFill>
              </a:rPr>
              <a:t>компаний «Р-</a:t>
            </a:r>
            <a:r>
              <a:rPr lang="ru-RU" sz="1200" dirty="0" err="1">
                <a:solidFill>
                  <a:schemeClr val="bg1"/>
                </a:solidFill>
              </a:rPr>
              <a:t>Фарм</a:t>
            </a:r>
            <a:r>
              <a:rPr lang="ru-RU" sz="1200" dirty="0">
                <a:solidFill>
                  <a:schemeClr val="bg1"/>
                </a:solidFill>
              </a:rPr>
              <a:t>» выступает индустриальным партнером по производству российской вакцины «Спутник-V», разработанной ФГБУ НИЦЭМ им. Н.Ф. </a:t>
            </a:r>
            <a:r>
              <a:rPr lang="ru-RU" sz="1200" dirty="0" err="1">
                <a:solidFill>
                  <a:schemeClr val="bg1"/>
                </a:solidFill>
              </a:rPr>
              <a:t>Гамалеи</a:t>
            </a:r>
            <a:r>
              <a:rPr lang="ru-RU" sz="1200" dirty="0">
                <a:solidFill>
                  <a:schemeClr val="bg1"/>
                </a:solidFill>
              </a:rPr>
              <a:t> Минздрава России. Для этого реализуется сразу ряд проектов по расширению и модернизации производственных площадок «Р-</a:t>
            </a:r>
            <a:r>
              <a:rPr lang="ru-RU" sz="1200" dirty="0" err="1">
                <a:solidFill>
                  <a:schemeClr val="bg1"/>
                </a:solidFill>
              </a:rPr>
              <a:t>Фарм</a:t>
            </a:r>
            <a:r>
              <a:rPr lang="ru-RU" sz="1200" dirty="0">
                <a:solidFill>
                  <a:schemeClr val="bg1"/>
                </a:solidFill>
              </a:rPr>
              <a:t>». Беспрецедентные мощности этих комплексов позволят выпускать десятки миллионов доз вакцин в год. Производство запущено в комплексе </a:t>
            </a:r>
            <a:r>
              <a:rPr lang="ru-RU" sz="1200" dirty="0" err="1">
                <a:solidFill>
                  <a:schemeClr val="bg1"/>
                </a:solidFill>
              </a:rPr>
              <a:t>Технополис</a:t>
            </a:r>
            <a:r>
              <a:rPr lang="ru-RU" sz="1200" dirty="0">
                <a:solidFill>
                  <a:schemeClr val="bg1"/>
                </a:solidFill>
              </a:rPr>
              <a:t> Москва в декабре 2020 года.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947090" y="3988221"/>
            <a:ext cx="471686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AstraZeneca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lvl="0" algn="just">
              <a:spcBef>
                <a:spcPts val="600"/>
              </a:spcBef>
              <a:defRPr/>
            </a:pPr>
            <a:r>
              <a:rPr lang="ru-RU" sz="1200" dirty="0">
                <a:solidFill>
                  <a:schemeClr val="bg1"/>
                </a:solidFill>
              </a:rPr>
              <a:t>17 июля 2020 было объявлено о сотрудничестве «Р-</a:t>
            </a:r>
            <a:r>
              <a:rPr lang="ru-RU" sz="1200" dirty="0" err="1">
                <a:solidFill>
                  <a:schemeClr val="bg1"/>
                </a:solidFill>
              </a:rPr>
              <a:t>Фарм</a:t>
            </a:r>
            <a:r>
              <a:rPr lang="ru-RU" sz="1200" dirty="0">
                <a:solidFill>
                  <a:schemeClr val="bg1"/>
                </a:solidFill>
              </a:rPr>
              <a:t>» и англо-шведской фармацевтической </a:t>
            </a:r>
            <a:r>
              <a:rPr lang="ru-RU" sz="1200" dirty="0" smtClean="0">
                <a:solidFill>
                  <a:schemeClr val="bg1"/>
                </a:solidFill>
              </a:rPr>
              <a:t>компанией </a:t>
            </a:r>
            <a:r>
              <a:rPr lang="ru-RU" sz="1200" dirty="0">
                <a:solidFill>
                  <a:schemeClr val="bg1"/>
                </a:solidFill>
              </a:rPr>
              <a:t>«</a:t>
            </a:r>
            <a:r>
              <a:rPr lang="ru-RU" sz="1200" dirty="0" err="1">
                <a:solidFill>
                  <a:schemeClr val="bg1"/>
                </a:solidFill>
              </a:rPr>
              <a:t>АстраЗенека</a:t>
            </a:r>
            <a:r>
              <a:rPr lang="ru-RU" sz="1200" dirty="0">
                <a:solidFill>
                  <a:schemeClr val="bg1"/>
                </a:solidFill>
              </a:rPr>
              <a:t>» в области производства в России рекомбинантной аденовирусной вакцины для предотвращения инфекции COVID-19. В рамках сотрудничества предполагается организация производства вакцины AZD1222, разработанной специалистами Оксфордского университета.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960" y="4003200"/>
            <a:ext cx="917997" cy="8326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КОМПАНИЙ «Р-ФАРМ»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18" name="Группа 17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24" name="Группа 23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26" name="Группа 25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28" name="Группа 27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30" name="Прямоугольник 29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" name="Прямоугольник 30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29" name="Рисунок 28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7" name="Рисунок 26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5" name="Рисунок 24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38" name="Группа 37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40" name="Группа 39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42" name="Группа 41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44" name="Прямоугольник 43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" name="Группа 44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47" name="Прямоугольник 46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48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43" name="Рисунок 42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1" name="Рисунок 40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6" name="Группа 5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58" name="Группа 5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61" name="Группа 60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63" name="Группа 62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65" name="Прямоугольник 64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64" name="Рисунок 63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2" name="Рисунок 61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9" name="Рисунок 5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7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7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77" name="Прямоугольник 76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Прямоугольник 77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Прямоугольник 78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Прямоугольник 79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Прямоугольник 80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Прямоугольник 81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Прямоугольник 82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Прямоугольник 83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Прямоугольник 84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8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89" name="Прямоугольник 88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sp>
        <p:nvSpPr>
          <p:cNvPr id="92" name="Прямоугольник 91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9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Прямоугольник 94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Прямоугольник 9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Прямоугольник 9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Прямоугольник 9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Прямоугольник 9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Прямоугольник 9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Прямоугольник 10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0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30" y="476672"/>
            <a:ext cx="4575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prstClr val="black"/>
                </a:solidFill>
              </a:rPr>
              <a:t>Борьба против </a:t>
            </a:r>
            <a:r>
              <a:rPr lang="en-US" sz="3200" b="1" dirty="0">
                <a:solidFill>
                  <a:prstClr val="black"/>
                </a:solidFill>
              </a:rPr>
              <a:t>COVID-19</a:t>
            </a:r>
            <a:endParaRPr lang="ru-RU" sz="32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В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акцины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456040" y="1962706"/>
            <a:ext cx="47525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400" b="1" dirty="0" smtClean="0">
                <a:solidFill>
                  <a:schemeClr val="bg1"/>
                </a:solidFill>
              </a:rPr>
              <a:t>Вакцина МГУ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ru-RU" sz="1200" dirty="0">
                <a:solidFill>
                  <a:schemeClr val="bg1"/>
                </a:solidFill>
              </a:rPr>
              <a:t>1 октября 2020 года группа компаний «Р-</a:t>
            </a:r>
            <a:r>
              <a:rPr lang="ru-RU" sz="1200" dirty="0" err="1">
                <a:solidFill>
                  <a:schemeClr val="bg1"/>
                </a:solidFill>
              </a:rPr>
              <a:t>Фарм</a:t>
            </a:r>
            <a:r>
              <a:rPr lang="ru-RU" sz="1200" dirty="0">
                <a:solidFill>
                  <a:schemeClr val="bg1"/>
                </a:solidFill>
              </a:rPr>
              <a:t>» объявила о финансировании разработки учеными МГУ им. М.В. Ломоносова еще одной вакцины от </a:t>
            </a:r>
            <a:r>
              <a:rPr lang="ru-RU" sz="1200" dirty="0" err="1">
                <a:solidFill>
                  <a:schemeClr val="bg1"/>
                </a:solidFill>
              </a:rPr>
              <a:t>коронавирусной</a:t>
            </a:r>
            <a:r>
              <a:rPr lang="ru-RU" sz="1200" dirty="0">
                <a:solidFill>
                  <a:schemeClr val="bg1"/>
                </a:solidFill>
              </a:rPr>
              <a:t> инфекции. Вакцина МГУ поливалентна, то есть способна формировать иммунитет не только от COVID-19, но и MERS, а также ряда других </a:t>
            </a:r>
            <a:r>
              <a:rPr lang="ru-RU" sz="1200" dirty="0" err="1">
                <a:solidFill>
                  <a:schemeClr val="bg1"/>
                </a:solidFill>
              </a:rPr>
              <a:t>коронавирусов</a:t>
            </a:r>
            <a:r>
              <a:rPr lang="ru-RU" sz="1200" dirty="0">
                <a:solidFill>
                  <a:schemeClr val="bg1"/>
                </a:solidFill>
              </a:rPr>
              <a:t>, которые еще не прошли межвидовой барьер от животного к человеку. В случае успешного завершения исследований вакцина будет выпускаться на производственном комплексе «Р-</a:t>
            </a:r>
            <a:r>
              <a:rPr lang="ru-RU" sz="1200" dirty="0" err="1">
                <a:solidFill>
                  <a:schemeClr val="bg1"/>
                </a:solidFill>
              </a:rPr>
              <a:t>Фарм</a:t>
            </a:r>
            <a:r>
              <a:rPr lang="ru-RU" sz="1200" dirty="0">
                <a:solidFill>
                  <a:schemeClr val="bg1"/>
                </a:solidFill>
              </a:rPr>
              <a:t>».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456040" y="3988221"/>
            <a:ext cx="475252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Calibri"/>
              </a:rPr>
              <a:t>Комбинация Спутник </a:t>
            </a: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V </a:t>
            </a:r>
            <a:r>
              <a:rPr lang="ru-RU" sz="1400" b="1" dirty="0" smtClean="0">
                <a:solidFill>
                  <a:prstClr val="white"/>
                </a:solidFill>
                <a:latin typeface="Calibri"/>
              </a:rPr>
              <a:t>и </a:t>
            </a: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AstraZeneca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lvl="0" algn="just">
              <a:spcBef>
                <a:spcPts val="600"/>
              </a:spcBef>
              <a:defRPr/>
            </a:pPr>
            <a:r>
              <a:rPr lang="ru-RU" sz="1200" dirty="0">
                <a:solidFill>
                  <a:prstClr val="white"/>
                </a:solidFill>
              </a:rPr>
              <a:t>В декабре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», «</a:t>
            </a:r>
            <a:r>
              <a:rPr lang="ru-RU" sz="1200" dirty="0" err="1">
                <a:solidFill>
                  <a:prstClr val="white"/>
                </a:solidFill>
              </a:rPr>
              <a:t>АстраЗенека</a:t>
            </a:r>
            <a:r>
              <a:rPr lang="ru-RU" sz="1200" dirty="0">
                <a:solidFill>
                  <a:prstClr val="white"/>
                </a:solidFill>
              </a:rPr>
              <a:t>», НИЦ им. </a:t>
            </a:r>
            <a:r>
              <a:rPr lang="ru-RU" sz="1200" dirty="0" err="1">
                <a:solidFill>
                  <a:prstClr val="white"/>
                </a:solidFill>
              </a:rPr>
              <a:t>Гамалеи</a:t>
            </a:r>
            <a:r>
              <a:rPr lang="ru-RU" sz="1200" dirty="0">
                <a:solidFill>
                  <a:prstClr val="white"/>
                </a:solidFill>
              </a:rPr>
              <a:t> и Российский фонд прямых инвестиций (РФПИ) объявили о начале клинических испытаний комбинированной вакцины, которая будет состоять из двух компонентов – один использован в вакцине </a:t>
            </a:r>
            <a:r>
              <a:rPr lang="ru-RU" sz="1200" dirty="0" err="1">
                <a:solidFill>
                  <a:prstClr val="white"/>
                </a:solidFill>
              </a:rPr>
              <a:t>AstraZeneca</a:t>
            </a:r>
            <a:r>
              <a:rPr lang="ru-RU" sz="1200" dirty="0">
                <a:solidFill>
                  <a:prstClr val="white"/>
                </a:solidFill>
              </a:rPr>
              <a:t>, другой входит в состав российского «Спутника V».</a:t>
            </a:r>
          </a:p>
        </p:txBody>
      </p:sp>
      <p:grpSp>
        <p:nvGrpSpPr>
          <p:cNvPr id="110" name="Группа 109"/>
          <p:cNvGrpSpPr/>
          <p:nvPr/>
        </p:nvGrpSpPr>
        <p:grpSpPr>
          <a:xfrm>
            <a:off x="191497" y="3946097"/>
            <a:ext cx="845091" cy="848826"/>
            <a:chOff x="5689212" y="2604004"/>
            <a:chExt cx="845091" cy="848826"/>
          </a:xfrm>
        </p:grpSpPr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848" b="93182" l="9859" r="94366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8896" y="2604004"/>
              <a:ext cx="765407" cy="711505"/>
            </a:xfrm>
            <a:prstGeom prst="rect">
              <a:avLst/>
            </a:prstGeom>
          </p:spPr>
        </p:pic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9212" y="3027671"/>
              <a:ext cx="539151" cy="425159"/>
            </a:xfrm>
            <a:prstGeom prst="rect">
              <a:avLst/>
            </a:prstGeom>
          </p:spPr>
        </p:pic>
      </p:grpSp>
      <p:pic>
        <p:nvPicPr>
          <p:cNvPr id="113" name="Picture 4" descr="D:\Мои документы\!Дизайн\aaa\111\итог\5\i1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23" y="2254432"/>
            <a:ext cx="465387" cy="6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19E3091E-D9B4-4406-BF26-34F2B2BE623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0" y="2227184"/>
            <a:ext cx="504186" cy="5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Рисунок 111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916832"/>
            <a:ext cx="5655181" cy="3793982"/>
          </a:xfrm>
          <a:prstGeom prst="rect">
            <a:avLst/>
          </a:prstGeom>
        </p:spPr>
      </p:pic>
      <p:sp>
        <p:nvSpPr>
          <p:cNvPr id="113" name="Прямоугольник 112"/>
          <p:cNvSpPr/>
          <p:nvPr/>
        </p:nvSpPr>
        <p:spPr>
          <a:xfrm flipH="1">
            <a:off x="-49970" y="1916833"/>
            <a:ext cx="4561793" cy="3793982"/>
          </a:xfrm>
          <a:prstGeom prst="rect">
            <a:avLst/>
          </a:prstGeom>
          <a:gradFill flip="none" rotWithShape="1">
            <a:gsLst>
              <a:gs pos="100000">
                <a:srgbClr val="000000">
                  <a:lumMod val="74000"/>
                </a:srgbClr>
              </a:gs>
              <a:gs pos="0">
                <a:srgbClr val="00843D">
                  <a:alpha val="0"/>
                </a:srgbClr>
              </a:gs>
            </a:gsLst>
            <a:lin ang="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5591944" y="0"/>
            <a:ext cx="5976252" cy="6857999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29" y="476672"/>
            <a:ext cx="5011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prstClr val="black"/>
                </a:solidFill>
              </a:rPr>
              <a:t>Борьба против </a:t>
            </a:r>
            <a:r>
              <a:rPr lang="en-US" sz="3200" b="1" dirty="0">
                <a:solidFill>
                  <a:prstClr val="black"/>
                </a:solidFill>
              </a:rPr>
              <a:t>COVID-19</a:t>
            </a:r>
            <a:endParaRPr lang="ru-RU" sz="32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Секвенирование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 генома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SARS-CoV-2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609191" y="1086991"/>
            <a:ext cx="42393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18 марта 2020 года сотрудниками НИИ гриппа им. А.А. </a:t>
            </a:r>
            <a:r>
              <a:rPr lang="ru-RU" sz="1200" dirty="0" err="1">
                <a:solidFill>
                  <a:prstClr val="white"/>
                </a:solidFill>
              </a:rPr>
              <a:t>Смородинцева</a:t>
            </a:r>
            <a:r>
              <a:rPr lang="ru-RU" sz="1200" dirty="0">
                <a:solidFill>
                  <a:prstClr val="white"/>
                </a:solidFill>
              </a:rPr>
              <a:t> Минздрава России был </a:t>
            </a:r>
            <a:r>
              <a:rPr lang="ru-RU" sz="1200" dirty="0" err="1">
                <a:solidFill>
                  <a:prstClr val="white"/>
                </a:solidFill>
              </a:rPr>
              <a:t>секвенирован</a:t>
            </a:r>
            <a:r>
              <a:rPr lang="ru-RU" sz="1200" dirty="0">
                <a:solidFill>
                  <a:prstClr val="white"/>
                </a:solidFill>
              </a:rPr>
              <a:t> первый полный геном вируса SARS-CoV-2 от пациента из России.</a:t>
            </a:r>
          </a:p>
          <a:p>
            <a:pPr lvl="0"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Летом 2020 года с целью прогнозирования и расшифровки новых вспышек эпидемий и оперативного создания вакцин за счет изучения максимального количества геномов возбудителя в различных регионах Российской Федерации НИИ гриппа им. А.А. </a:t>
            </a:r>
            <a:r>
              <a:rPr lang="ru-RU" sz="1200" dirty="0" err="1">
                <a:solidFill>
                  <a:prstClr val="white"/>
                </a:solidFill>
              </a:rPr>
              <a:t>Смородинцева</a:t>
            </a:r>
            <a:r>
              <a:rPr lang="ru-RU" sz="1200" dirty="0">
                <a:solidFill>
                  <a:prstClr val="white"/>
                </a:solidFill>
              </a:rPr>
              <a:t> был создан Российский консорциум по </a:t>
            </a:r>
            <a:r>
              <a:rPr lang="ru-RU" sz="1200" dirty="0" err="1">
                <a:solidFill>
                  <a:prstClr val="white"/>
                </a:solidFill>
              </a:rPr>
              <a:t>секвенированию</a:t>
            </a:r>
            <a:r>
              <a:rPr lang="ru-RU" sz="1200" dirty="0">
                <a:solidFill>
                  <a:prstClr val="white"/>
                </a:solidFill>
              </a:rPr>
              <a:t> геномов </a:t>
            </a:r>
            <a:r>
              <a:rPr lang="ru-RU" sz="1200" dirty="0" err="1">
                <a:solidFill>
                  <a:prstClr val="white"/>
                </a:solidFill>
              </a:rPr>
              <a:t>коронавирусов</a:t>
            </a:r>
            <a:r>
              <a:rPr lang="ru-RU" sz="1200" dirty="0">
                <a:solidFill>
                  <a:prstClr val="white"/>
                </a:solidFill>
              </a:rPr>
              <a:t> SARS-CoV-2.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endParaRPr lang="ru-RU" sz="1200" dirty="0">
              <a:solidFill>
                <a:prstClr val="white"/>
              </a:solidFill>
              <a:latin typeface="Calibri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endParaRPr lang="ru-RU" sz="1200" dirty="0" smtClean="0">
              <a:solidFill>
                <a:prstClr val="white"/>
              </a:solidFill>
              <a:latin typeface="Calibri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endParaRPr lang="ru-RU" sz="1200" dirty="0">
              <a:solidFill>
                <a:prstClr val="white"/>
              </a:solidFill>
              <a:latin typeface="Calibri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endParaRPr lang="ru-RU" sz="1200" dirty="0" smtClean="0">
              <a:solidFill>
                <a:prstClr val="white"/>
              </a:solidFill>
              <a:latin typeface="Calibri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endParaRPr lang="ru-RU" sz="1200" dirty="0" smtClean="0">
              <a:solidFill>
                <a:prstClr val="white"/>
              </a:solidFill>
              <a:latin typeface="Calibri"/>
            </a:endParaRPr>
          </a:p>
          <a:p>
            <a:pPr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Одним из партнеров консорциума стала группа компаний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», являющаяся официальным представителем </a:t>
            </a:r>
            <a:r>
              <a:rPr lang="ru-RU" sz="1200" dirty="0" err="1">
                <a:solidFill>
                  <a:prstClr val="white"/>
                </a:solidFill>
              </a:rPr>
              <a:t>Illumina</a:t>
            </a:r>
            <a:r>
              <a:rPr lang="ru-RU" sz="1200" dirty="0">
                <a:solidFill>
                  <a:prstClr val="white"/>
                </a:solidFill>
              </a:rPr>
              <a:t> в России. </a:t>
            </a:r>
          </a:p>
          <a:p>
            <a:pPr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4 сентября 2020 года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предоставила НИИ гриппа в рамках акта пожертвования реагенты, позволяющие произвести </a:t>
            </a:r>
            <a:r>
              <a:rPr lang="ru-RU" sz="1200" dirty="0" err="1">
                <a:solidFill>
                  <a:prstClr val="white"/>
                </a:solidFill>
              </a:rPr>
              <a:t>секвенирования</a:t>
            </a:r>
            <a:r>
              <a:rPr lang="ru-RU" sz="1200" dirty="0">
                <a:solidFill>
                  <a:prstClr val="white"/>
                </a:solidFill>
              </a:rPr>
              <a:t> около 500 геномов вируса SARS-CoV-2.</a:t>
            </a:r>
          </a:p>
          <a:p>
            <a:pPr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В декабре 2020 года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приобрел компанию </a:t>
            </a:r>
            <a:r>
              <a:rPr lang="ru-RU" sz="1200" dirty="0" err="1">
                <a:solidFill>
                  <a:prstClr val="white"/>
                </a:solidFill>
              </a:rPr>
              <a:t>Альбиоген</a:t>
            </a:r>
            <a:r>
              <a:rPr lang="ru-RU" sz="1200" dirty="0">
                <a:solidFill>
                  <a:prstClr val="white"/>
                </a:solidFill>
              </a:rPr>
              <a:t>, </a:t>
            </a:r>
            <a:r>
              <a:rPr lang="ru-RU" sz="1200" dirty="0" err="1">
                <a:solidFill>
                  <a:prstClr val="white"/>
                </a:solidFill>
              </a:rPr>
              <a:t>являющуяся</a:t>
            </a:r>
            <a:r>
              <a:rPr lang="ru-RU" sz="1200" dirty="0">
                <a:solidFill>
                  <a:prstClr val="white"/>
                </a:solidFill>
              </a:rPr>
              <a:t> дистрибьютором </a:t>
            </a:r>
            <a:r>
              <a:rPr lang="ru-RU" sz="1200" dirty="0" err="1">
                <a:solidFill>
                  <a:prstClr val="white"/>
                </a:solidFill>
              </a:rPr>
              <a:t>Illumina</a:t>
            </a:r>
            <a:r>
              <a:rPr lang="ru-RU" sz="1200" dirty="0">
                <a:solidFill>
                  <a:prstClr val="white"/>
                </a:solidFill>
              </a:rPr>
              <a:t> и ряда других производителей оборудования и расходных материалов для </a:t>
            </a:r>
            <a:r>
              <a:rPr lang="ru-RU" sz="1200" dirty="0" err="1">
                <a:solidFill>
                  <a:prstClr val="white"/>
                </a:solidFill>
              </a:rPr>
              <a:t>секвенирования</a:t>
            </a:r>
            <a:r>
              <a:rPr lang="ru-RU" sz="1200" dirty="0">
                <a:solidFill>
                  <a:prstClr val="white"/>
                </a:solidFill>
              </a:rPr>
              <a:t> NGS и анализа на ДНК-</a:t>
            </a:r>
            <a:r>
              <a:rPr lang="ru-RU" sz="1200" dirty="0" err="1">
                <a:solidFill>
                  <a:prstClr val="white"/>
                </a:solidFill>
              </a:rPr>
              <a:t>биочипах</a:t>
            </a:r>
            <a:r>
              <a:rPr lang="ru-RU" sz="12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927" y="1181819"/>
            <a:ext cx="744579" cy="748762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6672520" y="3441596"/>
            <a:ext cx="41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КОМПАНИЙ «Р-ФАРМ»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29" name="Группа 28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31" name="Группа 30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36" name="Группа 35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38" name="Прямоугольник 37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Прямоугольник 38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37" name="Рисунок 36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3" name="Рисунок 32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0" name="Рисунок 29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47" name="Группа 4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49" name="Группа 4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52" name="Группа 51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56" name="Прямоугольник 5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7" name="Группа 5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58" name="Прямоугольник 5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5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55" name="Рисунок 5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1" name="Рисунок 50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6" name="Группа 6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8" name="Группа 6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0" name="Группа 6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2" name="Группа 7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4" name="Прямоугольник 7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Прямоугольник 7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73" name="Рисунок 7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1" name="Рисунок 7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9" name="Рисунок 6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6" name="Прямоугольник 85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Прямоугольник 86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Прямоугольник 87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Прямоугольник 88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Прямоугольник 90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Прямоугольник 91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93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9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98" name="Прямоугольник 97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sp>
        <p:nvSpPr>
          <p:cNvPr id="101" name="Прямоугольник 100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01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Прямоугольник 102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Прямоугольник 103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Прямоугольник 10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Прямоугольник 10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Прямоугольник 10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Прямоугольник 10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Прямоугольник 10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5811442" y="3942399"/>
            <a:ext cx="845091" cy="848826"/>
            <a:chOff x="5689212" y="2604004"/>
            <a:chExt cx="845091" cy="848826"/>
          </a:xfrm>
        </p:grpSpPr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848" b="93182" l="9859" r="94366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8896" y="2604004"/>
              <a:ext cx="765407" cy="711505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9212" y="3027671"/>
              <a:ext cx="539151" cy="425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0" y="1582741"/>
            <a:ext cx="11568196" cy="4209056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1738585" y="2030233"/>
            <a:ext cx="8821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400" b="1" dirty="0" smtClean="0">
                <a:solidFill>
                  <a:prstClr val="white"/>
                </a:solidFill>
              </a:rPr>
              <a:t>«МедПризыв2020»</a:t>
            </a:r>
          </a:p>
          <a:p>
            <a:pPr lvl="0"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26 апреля 2020 года по инициативе сотрудников группы компаний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дан старт волонтерскому движению «МедПризыв2020», объединившему бывших врачей и фармацевтов для восполнения кадрового резерва, помощи врачам в стационарах и поликлиниках, поддержки системы здравоохранения в период борьбы с распространением </a:t>
            </a:r>
            <a:r>
              <a:rPr lang="ru-RU" sz="1200" dirty="0" err="1" smtClean="0">
                <a:solidFill>
                  <a:prstClr val="white"/>
                </a:solidFill>
              </a:rPr>
              <a:t>коронавирусной</a:t>
            </a:r>
            <a:r>
              <a:rPr lang="ru-RU" sz="1200" dirty="0" smtClean="0">
                <a:solidFill>
                  <a:prstClr val="white"/>
                </a:solidFill>
              </a:rPr>
              <a:t> </a:t>
            </a:r>
            <a:r>
              <a:rPr lang="ru-RU" sz="1200" dirty="0">
                <a:solidFill>
                  <a:prstClr val="white"/>
                </a:solidFill>
              </a:rPr>
              <a:t>инфекции.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1738585" y="3390672"/>
            <a:ext cx="88182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</a:rPr>
              <a:t>«В ответе за сегодня и завтра»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  <a:p>
            <a:pPr lvl="0" algn="just">
              <a:defRPr/>
            </a:pPr>
            <a:r>
              <a:rPr lang="ru-RU" sz="1200" dirty="0">
                <a:solidFill>
                  <a:prstClr val="white"/>
                </a:solidFill>
              </a:rPr>
              <a:t>17 декабря 2020 года в рамках благотворительного проекта с эко-смыслом «В ответе за сегодня и завтра» группа компаний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передала медицинским учреждениям и волонтерам более 20 млн масок. Партнерами инициативы выступили акция взаимопомощи #</a:t>
            </a:r>
            <a:r>
              <a:rPr lang="ru-RU" sz="1200" dirty="0" err="1">
                <a:solidFill>
                  <a:prstClr val="white"/>
                </a:solidFill>
              </a:rPr>
              <a:t>Мывместе</a:t>
            </a:r>
            <a:r>
              <a:rPr lang="ru-RU" sz="1200" dirty="0">
                <a:solidFill>
                  <a:prstClr val="white"/>
                </a:solidFill>
              </a:rPr>
              <a:t> и проект ОНФ «</a:t>
            </a:r>
            <a:r>
              <a:rPr lang="ru-RU" sz="1200" dirty="0" err="1">
                <a:solidFill>
                  <a:prstClr val="white"/>
                </a:solidFill>
              </a:rPr>
              <a:t>Экозабота</a:t>
            </a:r>
            <a:r>
              <a:rPr lang="ru-RU" sz="1200" dirty="0">
                <a:solidFill>
                  <a:prstClr val="white"/>
                </a:solidFill>
              </a:rPr>
              <a:t>». Осенью 2020 года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также в рамках благотворительной акции передала партию средств индивидуальной защиты волонтерам-медикам. 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КОМПАНИЙ «Р-ФАРМ»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18" name="Группа 17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24" name="Группа 23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26" name="Группа 25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28" name="Группа 27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30" name="Прямоугольник 29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" name="Прямоугольник 30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29" name="Рисунок 28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7" name="Рисунок 26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5" name="Рисунок 24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38" name="Группа 37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40" name="Группа 39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42" name="Группа 41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44" name="Прямоугольник 43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" name="Группа 44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47" name="Прямоугольник 46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48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43" name="Рисунок 42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1" name="Рисунок 40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6" name="Группа 5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58" name="Группа 5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61" name="Группа 60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63" name="Группа 62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65" name="Прямоугольник 64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64" name="Рисунок 63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2" name="Рисунок 61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9" name="Рисунок 5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7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7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77" name="Прямоугольник 76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Прямоугольник 77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Прямоугольник 78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Прямоугольник 79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Прямоугольник 80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Прямоугольник 81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Прямоугольник 82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Прямоугольник 83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Прямоугольник 84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8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89" name="Прямоугольник 88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sp>
        <p:nvSpPr>
          <p:cNvPr id="92" name="Прямоугольник 91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93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Прямоугольник 94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Прямоугольник 9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Прямоугольник 9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Прямоугольник 9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Прямоугольник 9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Прямоугольник 9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Прямоугольник 10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0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30" y="458669"/>
            <a:ext cx="4575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prstClr val="black"/>
                </a:solidFill>
              </a:rPr>
              <a:t>Борьба против </a:t>
            </a:r>
            <a:r>
              <a:rPr lang="en-US" sz="3200" b="1" dirty="0">
                <a:solidFill>
                  <a:prstClr val="black"/>
                </a:solidFill>
              </a:rPr>
              <a:t>COVID-19</a:t>
            </a:r>
            <a:endParaRPr lang="ru-RU" sz="32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Благотворительность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1704779" y="4743413"/>
            <a:ext cx="88182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</a:rPr>
              <a:t>«Помоги учиться дома»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dirty="0" smtClean="0">
                <a:solidFill>
                  <a:prstClr val="white"/>
                </a:solidFill>
              </a:rPr>
              <a:t>В </a:t>
            </a:r>
            <a:r>
              <a:rPr lang="ru-RU" sz="1200" dirty="0">
                <a:solidFill>
                  <a:prstClr val="white"/>
                </a:solidFill>
              </a:rPr>
              <a:t>августе 2020 года группа компаний 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приняла участие во всероссийской акции, организованной Министерством просвещения РФ, и подарила нуждающимся семьям компьютеры и ноутбуки с возможностью доступа в интернет.</a:t>
            </a: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455" b="92727" l="0" r="100000">
                        <a14:foregroundMark x1="25391" y1="74545" x2="41016" y2="60909"/>
                        <a14:foregroundMark x1="21875" y1="50000" x2="12891" y2="40455"/>
                        <a14:foregroundMark x1="5859" y1="75909" x2="18359" y2="66818"/>
                        <a14:foregroundMark x1="75391" y1="22273" x2="82422" y2="26818"/>
                        <a14:foregroundMark x1="83203" y1="65909" x2="89844" y2="70455"/>
                        <a14:backgroundMark x1="4688" y1="49091" x2="12500" y2="55909"/>
                        <a14:backgroundMark x1="82422" y1="58636" x2="94531" y2="46818"/>
                        <a14:backgroundMark x1="24609" y1="35455" x2="30078" y2="38182"/>
                        <a14:backgroundMark x1="1563" y1="77273" x2="1563" y2="7727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211" y="4747546"/>
            <a:ext cx="644261" cy="55366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1390" y="3553629"/>
            <a:ext cx="752082" cy="658072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5102" y="2298784"/>
            <a:ext cx="508693" cy="5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Мои документы\!Дизайн\aaa\111\ЭлектронныйКаталог-ФотоДляКонтрагента\ИнновационноеПроизводство\m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49" y="2348676"/>
            <a:ext cx="7227881" cy="45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0" y="-11792"/>
            <a:ext cx="4367048" cy="6941401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636A6-AB75-4C62-8254-70183256A0CC}"/>
              </a:ext>
            </a:extLst>
          </p:cNvPr>
          <p:cNvSpPr txBox="1"/>
          <p:nvPr/>
        </p:nvSpPr>
        <p:spPr>
          <a:xfrm>
            <a:off x="506515" y="520624"/>
            <a:ext cx="324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chemeClr val="bg1"/>
                </a:solidFill>
              </a:rPr>
              <a:t>О группе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562948" y="1604272"/>
            <a:ext cx="3270921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dirty="0" smtClean="0">
                <a:solidFill>
                  <a:srgbClr val="E6F7EC"/>
                </a:solidFill>
              </a:rPr>
              <a:t>«Р-</a:t>
            </a:r>
            <a:r>
              <a:rPr lang="ru-RU" sz="1200" dirty="0" err="1" smtClean="0">
                <a:solidFill>
                  <a:srgbClr val="E6F7EC"/>
                </a:solidFill>
              </a:rPr>
              <a:t>Фарм</a:t>
            </a:r>
            <a:r>
              <a:rPr lang="ru-RU" sz="1200" dirty="0">
                <a:solidFill>
                  <a:srgbClr val="E6F7EC"/>
                </a:solidFill>
              </a:rPr>
              <a:t>» предлагает комплексные решения для системы здравоохранения, специализируясь на исследованиях, разработке, производстве лекарственных средств, лабораторного оборудования и медицинской техники. </a:t>
            </a:r>
            <a:endParaRPr lang="en-US" sz="1200" dirty="0" smtClean="0">
              <a:solidFill>
                <a:srgbClr val="E6F7EC"/>
              </a:solidFill>
            </a:endParaRPr>
          </a:p>
          <a:p>
            <a:pPr>
              <a:lnSpc>
                <a:spcPts val="1600"/>
              </a:lnSpc>
            </a:pPr>
            <a:endParaRPr lang="en-US" sz="1200" dirty="0">
              <a:solidFill>
                <a:srgbClr val="E6F7EC"/>
              </a:solidFill>
            </a:endParaRPr>
          </a:p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E6F7EC"/>
                </a:solidFill>
              </a:rPr>
              <a:t>В структуру «Р-Фарм</a:t>
            </a:r>
            <a:r>
              <a:rPr lang="ru-RU" sz="1200">
                <a:solidFill>
                  <a:srgbClr val="E6F7EC"/>
                </a:solidFill>
              </a:rPr>
              <a:t>» </a:t>
            </a:r>
            <a:r>
              <a:rPr lang="ru-RU" sz="1200" smtClean="0">
                <a:solidFill>
                  <a:srgbClr val="E6F7EC"/>
                </a:solidFill>
              </a:rPr>
              <a:t>входит ряд </a:t>
            </a:r>
            <a:r>
              <a:rPr lang="ru-RU" sz="1200" dirty="0" smtClean="0">
                <a:solidFill>
                  <a:srgbClr val="E6F7EC"/>
                </a:solidFill>
              </a:rPr>
              <a:t>высокотехнологичных производственных и научно-исследовательских </a:t>
            </a:r>
            <a:r>
              <a:rPr lang="ru-RU" sz="1200" dirty="0">
                <a:solidFill>
                  <a:srgbClr val="E6F7EC"/>
                </a:solidFill>
              </a:rPr>
              <a:t>площадок, каждая из которых отвечает международным стандартам качества</a:t>
            </a:r>
            <a:r>
              <a:rPr lang="ru-RU" sz="1200" dirty="0" smtClean="0">
                <a:solidFill>
                  <a:srgbClr val="E6F7EC"/>
                </a:solidFill>
              </a:rPr>
              <a:t>.</a:t>
            </a:r>
            <a:endParaRPr lang="en-US" sz="1200" dirty="0" smtClean="0">
              <a:solidFill>
                <a:srgbClr val="E6F7EC"/>
              </a:solidFill>
            </a:endParaRPr>
          </a:p>
          <a:p>
            <a:pPr>
              <a:lnSpc>
                <a:spcPts val="1600"/>
              </a:lnSpc>
            </a:pPr>
            <a:r>
              <a:rPr lang="ru-RU" sz="1200" dirty="0" smtClean="0">
                <a:solidFill>
                  <a:srgbClr val="E6F7EC"/>
                </a:solidFill>
              </a:rPr>
              <a:t> </a:t>
            </a:r>
            <a:endParaRPr lang="en-US" sz="1200" dirty="0">
              <a:solidFill>
                <a:srgbClr val="E6F7EC"/>
              </a:solidFill>
            </a:endParaRPr>
          </a:p>
          <a:p>
            <a:pPr>
              <a:lnSpc>
                <a:spcPts val="1600"/>
              </a:lnSpc>
            </a:pPr>
            <a:r>
              <a:rPr lang="ru-RU" sz="1200" dirty="0" smtClean="0">
                <a:solidFill>
                  <a:srgbClr val="E6F7EC"/>
                </a:solidFill>
              </a:rPr>
              <a:t>«Р-</a:t>
            </a:r>
            <a:r>
              <a:rPr lang="ru-RU" sz="1200" dirty="0" err="1" smtClean="0">
                <a:solidFill>
                  <a:srgbClr val="E6F7EC"/>
                </a:solidFill>
              </a:rPr>
              <a:t>Фарм</a:t>
            </a:r>
            <a:r>
              <a:rPr lang="ru-RU" sz="1200" dirty="0" smtClean="0">
                <a:solidFill>
                  <a:srgbClr val="E6F7EC"/>
                </a:solidFill>
              </a:rPr>
              <a:t>» заключены </a:t>
            </a:r>
            <a:r>
              <a:rPr lang="ru-RU" sz="1200" dirty="0">
                <a:solidFill>
                  <a:srgbClr val="E6F7EC"/>
                </a:solidFill>
              </a:rPr>
              <a:t>соглашения о стратегическом партнерстве, локализации производства, трансфере технологий с ведущими мировыми производителями фармацевтической продукции и медицинской техники.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4785711" y="1604272"/>
            <a:ext cx="162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Исследования </a:t>
            </a:r>
          </a:p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разработки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64C337-FB4B-4521-8239-A3B12CBE2767}"/>
              </a:ext>
            </a:extLst>
          </p:cNvPr>
          <p:cNvSpPr txBox="1"/>
          <p:nvPr/>
        </p:nvSpPr>
        <p:spPr>
          <a:xfrm>
            <a:off x="6599510" y="1603120"/>
            <a:ext cx="1369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Производство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CAEE69-A246-4F13-978C-85D64ABE255E}"/>
              </a:ext>
            </a:extLst>
          </p:cNvPr>
          <p:cNvSpPr txBox="1"/>
          <p:nvPr/>
        </p:nvSpPr>
        <p:spPr>
          <a:xfrm>
            <a:off x="8223759" y="1597143"/>
            <a:ext cx="1523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Дистрибуция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BF344B-16AE-49F2-85EC-676D26BB0B88}"/>
              </a:ext>
            </a:extLst>
          </p:cNvPr>
          <p:cNvSpPr txBox="1"/>
          <p:nvPr/>
        </p:nvSpPr>
        <p:spPr>
          <a:xfrm>
            <a:off x="10004165" y="1599646"/>
            <a:ext cx="113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 и продажи</a:t>
            </a:r>
          </a:p>
        </p:txBody>
      </p:sp>
      <p:grpSp>
        <p:nvGrpSpPr>
          <p:cNvPr id="4112" name="Группа 4111">
            <a:extLst>
              <a:ext uri="{FF2B5EF4-FFF2-40B4-BE49-F238E27FC236}">
                <a16:creationId xmlns:a16="http://schemas.microsoft.com/office/drawing/2014/main" id="{33C22E67-4F20-4643-B15B-F64C03583596}"/>
              </a:ext>
            </a:extLst>
          </p:cNvPr>
          <p:cNvGrpSpPr/>
          <p:nvPr/>
        </p:nvGrpSpPr>
        <p:grpSpPr>
          <a:xfrm>
            <a:off x="5196575" y="641154"/>
            <a:ext cx="811368" cy="772731"/>
            <a:chOff x="14945990" y="1465793"/>
            <a:chExt cx="811368" cy="772731"/>
          </a:xfrm>
        </p:grpSpPr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E687532F-540D-46E5-9F5C-F6549FAD9BA0}"/>
                </a:ext>
              </a:extLst>
            </p:cNvPr>
            <p:cNvSpPr/>
            <p:nvPr/>
          </p:nvSpPr>
          <p:spPr>
            <a:xfrm>
              <a:off x="14945990" y="1465793"/>
              <a:ext cx="811368" cy="77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866900">
                <a:srgbClr val="009540">
                  <a:alpha val="0"/>
                </a:srgbClr>
              </a:glow>
              <a:outerShdw blurRad="342900" sx="102000" sy="102000" algn="ctr" rotWithShape="0">
                <a:srgbClr val="00CA55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A52A588-3814-4848-B59A-2DEF47B02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8572" y="1641537"/>
              <a:ext cx="420957" cy="420957"/>
            </a:xfrm>
            <a:prstGeom prst="rect">
              <a:avLst/>
            </a:prstGeom>
          </p:spPr>
        </p:pic>
      </p:grpSp>
      <p:grpSp>
        <p:nvGrpSpPr>
          <p:cNvPr id="4113" name="Группа 4112">
            <a:extLst>
              <a:ext uri="{FF2B5EF4-FFF2-40B4-BE49-F238E27FC236}">
                <a16:creationId xmlns:a16="http://schemas.microsoft.com/office/drawing/2014/main" id="{9075E687-AE85-4C2F-8DF4-FCC20C972085}"/>
              </a:ext>
            </a:extLst>
          </p:cNvPr>
          <p:cNvGrpSpPr/>
          <p:nvPr/>
        </p:nvGrpSpPr>
        <p:grpSpPr>
          <a:xfrm>
            <a:off x="6807830" y="622685"/>
            <a:ext cx="811368" cy="772731"/>
            <a:chOff x="16279053" y="1480183"/>
            <a:chExt cx="811368" cy="772731"/>
          </a:xfrm>
        </p:grpSpPr>
        <p:sp>
          <p:nvSpPr>
            <p:cNvPr id="4099" name="Прямоугольник 4098">
              <a:extLst>
                <a:ext uri="{FF2B5EF4-FFF2-40B4-BE49-F238E27FC236}">
                  <a16:creationId xmlns:a16="http://schemas.microsoft.com/office/drawing/2014/main" id="{E20A6278-4D69-4CBA-9EF1-98A49CDD6BE6}"/>
                </a:ext>
              </a:extLst>
            </p:cNvPr>
            <p:cNvSpPr/>
            <p:nvPr/>
          </p:nvSpPr>
          <p:spPr>
            <a:xfrm>
              <a:off x="16279053" y="1480183"/>
              <a:ext cx="811368" cy="77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866900">
                <a:srgbClr val="009540">
                  <a:alpha val="0"/>
                </a:srgbClr>
              </a:glow>
              <a:outerShdw blurRad="342900" sx="102000" sy="102000" algn="ctr" rotWithShape="0">
                <a:srgbClr val="00CA55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19E3091E-D9B4-4406-BF26-34F2B2BE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8712" y="1641537"/>
              <a:ext cx="452049" cy="452049"/>
            </a:xfrm>
            <a:prstGeom prst="rect">
              <a:avLst/>
            </a:prstGeom>
          </p:spPr>
        </p:pic>
      </p:grpSp>
      <p:grpSp>
        <p:nvGrpSpPr>
          <p:cNvPr id="4115" name="Группа 4114">
            <a:extLst>
              <a:ext uri="{FF2B5EF4-FFF2-40B4-BE49-F238E27FC236}">
                <a16:creationId xmlns:a16="http://schemas.microsoft.com/office/drawing/2014/main" id="{A66DA084-1E03-4102-9CCA-035440C97158}"/>
              </a:ext>
            </a:extLst>
          </p:cNvPr>
          <p:cNvGrpSpPr/>
          <p:nvPr/>
        </p:nvGrpSpPr>
        <p:grpSpPr>
          <a:xfrm>
            <a:off x="10163580" y="672180"/>
            <a:ext cx="811368" cy="772731"/>
            <a:chOff x="18945179" y="1503727"/>
            <a:chExt cx="811368" cy="772731"/>
          </a:xfrm>
          <a:effectLst/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0CE98C9E-ECBA-4777-B6B7-FC19B2F60BD0}"/>
                </a:ext>
              </a:extLst>
            </p:cNvPr>
            <p:cNvSpPr/>
            <p:nvPr/>
          </p:nvSpPr>
          <p:spPr>
            <a:xfrm>
              <a:off x="18945179" y="1503727"/>
              <a:ext cx="811368" cy="77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srgbClr val="00CA55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3" name="Рисунок 4102">
              <a:extLst>
                <a:ext uri="{FF2B5EF4-FFF2-40B4-BE49-F238E27FC236}">
                  <a16:creationId xmlns:a16="http://schemas.microsoft.com/office/drawing/2014/main" id="{9468BBD7-1C96-4972-A952-D1E8B17B5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74" y="1708341"/>
              <a:ext cx="438578" cy="438578"/>
            </a:xfrm>
            <a:prstGeom prst="rect">
              <a:avLst/>
            </a:prstGeom>
          </p:spPr>
        </p:pic>
      </p:grpSp>
      <p:grpSp>
        <p:nvGrpSpPr>
          <p:cNvPr id="4114" name="Группа 4113">
            <a:extLst>
              <a:ext uri="{FF2B5EF4-FFF2-40B4-BE49-F238E27FC236}">
                <a16:creationId xmlns:a16="http://schemas.microsoft.com/office/drawing/2014/main" id="{59461E62-0056-4B1F-BA92-F0D585FAFE8D}"/>
              </a:ext>
            </a:extLst>
          </p:cNvPr>
          <p:cNvGrpSpPr/>
          <p:nvPr/>
        </p:nvGrpSpPr>
        <p:grpSpPr>
          <a:xfrm>
            <a:off x="8552325" y="681261"/>
            <a:ext cx="811368" cy="772731"/>
            <a:chOff x="17612116" y="1465793"/>
            <a:chExt cx="811368" cy="772731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6CD51882-C232-4BF3-AEC3-DF7BDD000E1C}"/>
                </a:ext>
              </a:extLst>
            </p:cNvPr>
            <p:cNvSpPr/>
            <p:nvPr/>
          </p:nvSpPr>
          <p:spPr>
            <a:xfrm>
              <a:off x="17612116" y="1465793"/>
              <a:ext cx="811368" cy="77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866900">
                <a:srgbClr val="009540">
                  <a:alpha val="0"/>
                </a:srgbClr>
              </a:glow>
              <a:outerShdw blurRad="342900" sx="102000" sy="102000" algn="ctr" rotWithShape="0">
                <a:srgbClr val="00CA55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105" name="Рисунок 4104">
              <a:extLst>
                <a:ext uri="{FF2B5EF4-FFF2-40B4-BE49-F238E27FC236}">
                  <a16:creationId xmlns:a16="http://schemas.microsoft.com/office/drawing/2014/main" id="{C91E38F7-0243-48AA-8C47-9CF7C660F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982" y="1664771"/>
              <a:ext cx="423636" cy="423636"/>
            </a:xfrm>
            <a:prstGeom prst="rect">
              <a:avLst/>
            </a:prstGeom>
          </p:spPr>
        </p:pic>
      </p:grpSp>
      <p:sp>
        <p:nvSpPr>
          <p:cNvPr id="50" name="Прямоугольник 49"/>
          <p:cNvSpPr/>
          <p:nvPr/>
        </p:nvSpPr>
        <p:spPr>
          <a:xfrm>
            <a:off x="4367048" y="2355418"/>
            <a:ext cx="7843180" cy="4574191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6E4DB-99EC-470D-A259-C6AF3BD062FD}"/>
              </a:ext>
            </a:extLst>
          </p:cNvPr>
          <p:cNvSpPr txBox="1"/>
          <p:nvPr/>
        </p:nvSpPr>
        <p:spPr>
          <a:xfrm>
            <a:off x="8472264" y="3318636"/>
            <a:ext cx="222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50</a:t>
            </a:r>
            <a:r>
              <a:rPr lang="ru-RU" sz="3600" b="1" dirty="0" smtClean="0">
                <a:solidFill>
                  <a:schemeClr val="bg1"/>
                </a:solidFill>
              </a:rPr>
              <a:t>00</a:t>
            </a:r>
            <a:r>
              <a:rPr lang="ru-RU" sz="3600" b="1" dirty="0" smtClean="0">
                <a:solidFill>
                  <a:schemeClr val="bg1"/>
                </a:solidFill>
              </a:rPr>
              <a:t>+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AFB41D-38B5-4438-8512-129558C6496C}"/>
              </a:ext>
            </a:extLst>
          </p:cNvPr>
          <p:cNvSpPr txBox="1"/>
          <p:nvPr/>
        </p:nvSpPr>
        <p:spPr>
          <a:xfrm>
            <a:off x="9055346" y="5014917"/>
            <a:ext cx="114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7</a:t>
            </a:r>
            <a:r>
              <a:rPr lang="ru-RU" sz="3600" b="1" dirty="0" smtClean="0">
                <a:solidFill>
                  <a:schemeClr val="bg1"/>
                </a:solidFill>
              </a:rPr>
              <a:t>0</a:t>
            </a:r>
            <a:r>
              <a:rPr lang="ru-RU" sz="36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02E37B-A2E4-44BB-837D-65BA5E74D8DC}"/>
              </a:ext>
            </a:extLst>
          </p:cNvPr>
          <p:cNvSpPr txBox="1"/>
          <p:nvPr/>
        </p:nvSpPr>
        <p:spPr>
          <a:xfrm>
            <a:off x="6096000" y="5014917"/>
            <a:ext cx="83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30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807968" y="3848267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50" b="1" dirty="0">
                <a:solidFill>
                  <a:schemeClr val="bg1"/>
                </a:solidFill>
              </a:rPr>
              <a:t>год основания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C687C6-35EE-4000-AF00-91A9FB0BC6E1}"/>
              </a:ext>
            </a:extLst>
          </p:cNvPr>
          <p:cNvSpPr txBox="1"/>
          <p:nvPr/>
        </p:nvSpPr>
        <p:spPr>
          <a:xfrm>
            <a:off x="8832304" y="3848267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50" b="1" dirty="0">
                <a:solidFill>
                  <a:schemeClr val="bg1"/>
                </a:solidFill>
              </a:rPr>
              <a:t>сотрудников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6A1977-E0D8-4CE3-ACFC-76F675DD5373}"/>
              </a:ext>
            </a:extLst>
          </p:cNvPr>
          <p:cNvSpPr txBox="1"/>
          <p:nvPr/>
        </p:nvSpPr>
        <p:spPr>
          <a:xfrm>
            <a:off x="8803526" y="5554687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50" b="1" dirty="0">
                <a:solidFill>
                  <a:schemeClr val="bg1"/>
                </a:solidFill>
              </a:rPr>
              <a:t>филиалов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0FA5C1-2919-4D8E-9FC9-3D1767B2AB9D}"/>
              </a:ext>
            </a:extLst>
          </p:cNvPr>
          <p:cNvSpPr txBox="1"/>
          <p:nvPr/>
        </p:nvSpPr>
        <p:spPr>
          <a:xfrm>
            <a:off x="5519936" y="5554687"/>
            <a:ext cx="199908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50" b="1" dirty="0" smtClean="0">
                <a:solidFill>
                  <a:schemeClr val="bg1"/>
                </a:solidFill>
              </a:rPr>
              <a:t>стран</a:t>
            </a:r>
            <a:endParaRPr lang="ru-RU" sz="1450" b="1" dirty="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896100" y="3308900"/>
            <a:ext cx="136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2001</a:t>
            </a:r>
          </a:p>
        </p:txBody>
      </p:sp>
      <p:grpSp>
        <p:nvGrpSpPr>
          <p:cNvPr id="4097" name="Группа 409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9" name="Группа 5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1" name="Группа 6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3" name="Группа 6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67" name="Группа 66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69" name="Группа 68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1" name="Прямоугольник 70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2" name="Прямоугольник 71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0" name="Рисунок 69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6" name="Рисунок 6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4" name="Рисунок 6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2" name="Рисунок 6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4096" name="Рисунок 4095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5231904" y="4797152"/>
            <a:ext cx="2686379" cy="14532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84233" y="4797152"/>
            <a:ext cx="2664295" cy="14532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5231904" y="3068960"/>
            <a:ext cx="2686379" cy="14532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84233" y="3068960"/>
            <a:ext cx="2664296" cy="14532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7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7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1" name="Прямоугольник 80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hlinkClick r:id="rId26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02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ГРУППА КОМПАНИЙ «Р-ФАРМ»</a:t>
            </a:r>
          </a:p>
        </p:txBody>
      </p:sp>
      <p:sp>
        <p:nvSpPr>
          <p:cNvPr id="95" name="Прямоугольник 94">
            <a:hlinkClick r:id="rId3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052736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5484256" y="-17833"/>
            <a:ext cx="6522095" cy="6857999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30" y="476672"/>
            <a:ext cx="4575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Борьба против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COVID-19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Тест системы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544780" y="2276872"/>
            <a:ext cx="4399092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600"/>
              </a:lnSpc>
              <a:defRPr/>
            </a:pPr>
            <a:r>
              <a:rPr lang="ru-RU" sz="1400" dirty="0"/>
              <a:t>15 мая 2020 года группа компаний «Р-</a:t>
            </a:r>
            <a:r>
              <a:rPr lang="ru-RU" sz="1400" dirty="0" err="1"/>
              <a:t>Фарм</a:t>
            </a:r>
            <a:r>
              <a:rPr lang="ru-RU" sz="1400" dirty="0"/>
              <a:t>» начала регистрацию на территории Российской Федерации тест-систем для определения заражения организма COVID-19. </a:t>
            </a:r>
          </a:p>
          <a:p>
            <a:pPr lvl="0" algn="just">
              <a:lnSpc>
                <a:spcPts val="1600"/>
              </a:lnSpc>
              <a:defRPr/>
            </a:pPr>
            <a:endParaRPr lang="ru-RU" sz="1400" dirty="0"/>
          </a:p>
          <a:p>
            <a:pPr lvl="0" algn="just">
              <a:lnSpc>
                <a:spcPts val="1600"/>
              </a:lnSpc>
              <a:defRPr/>
            </a:pPr>
            <a:r>
              <a:rPr lang="ru-RU" sz="1400" dirty="0"/>
              <a:t>На данный момент в портфеле компании представлено более 10 различных </a:t>
            </a:r>
            <a:r>
              <a:rPr lang="ru-RU" sz="1400" dirty="0" smtClean="0"/>
              <a:t>тест-систем 3 видов.</a:t>
            </a:r>
          </a:p>
          <a:p>
            <a:pPr marL="171450" indent="-171450" algn="just">
              <a:lnSpc>
                <a:spcPts val="1600"/>
              </a:lnSpc>
              <a:buFont typeface="Arial" panose="020B0604020202020204" pitchFamily="34" charset="0"/>
              <a:buChar char="•"/>
              <a:defRPr/>
            </a:pPr>
            <a:endParaRPr lang="ru-RU" sz="1400" dirty="0"/>
          </a:p>
          <a:p>
            <a:pPr marL="171450" lvl="0" indent="-171450" algn="just">
              <a:lnSpc>
                <a:spcPts val="1600"/>
              </a:lnSpc>
              <a:buFont typeface="Arial" panose="020B0604020202020204" pitchFamily="34" charset="0"/>
              <a:buChar char="•"/>
              <a:defRPr/>
            </a:pPr>
            <a:endParaRPr lang="ru-RU" sz="1400" dirty="0" smtClean="0"/>
          </a:p>
          <a:p>
            <a:pPr lvl="0" algn="just">
              <a:lnSpc>
                <a:spcPts val="1600"/>
              </a:lnSpc>
              <a:defRPr/>
            </a:pPr>
            <a:endParaRPr lang="ru-RU" sz="1400" dirty="0">
              <a:latin typeface="Calibri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 КОМПАНИЙ «Р-ФАРМ»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29" name="Группа 28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31" name="Группа 30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36" name="Группа 35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38" name="Прямоугольник 37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Прямоугольник 38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37" name="Рисунок 36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3" name="Рисунок 32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0" name="Рисунок 29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47" name="Группа 4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49" name="Группа 4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52" name="Группа 51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56" name="Прямоугольник 5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7" name="Группа 5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58" name="Прямоугольник 5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5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55" name="Рисунок 5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1" name="Рисунок 50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6" name="Группа 6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8" name="Группа 6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0" name="Группа 6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2" name="Группа 7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4" name="Прямоугольник 7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Прямоугольник 7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pic>
                    <p:nvPicPr>
                      <p:cNvPr id="73" name="Рисунок 7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1" name="Рисунок 7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9" name="Рисунок 6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6" name="Прямоугольник 85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Прямоугольник 86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Прямоугольник 87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Прямоугольник 88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Прямоугольник 90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Прямоугольник 91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Прямоугольник 93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9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98" name="Прямоугольник 97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D2DEEF58-3AAA-4B3B-BE54-8AE0E05CC58F}"/>
              </a:ext>
            </a:extLst>
          </p:cNvPr>
          <p:cNvSpPr/>
          <p:nvPr/>
        </p:nvSpPr>
        <p:spPr>
          <a:xfrm>
            <a:off x="11567660" y="239980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0714B58-A1A3-4EB3-B13E-9F6D39B9FA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58" y="2532001"/>
            <a:ext cx="243199" cy="243199"/>
          </a:xfrm>
          <a:prstGeom prst="rect">
            <a:avLst/>
          </a:prstGeom>
        </p:spPr>
      </p:pic>
      <p:sp>
        <p:nvSpPr>
          <p:cNvPr id="101" name="Прямоугольник 100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01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Прямоугольник 102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Прямоугольник 10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Прямоугольник 10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Прямоугольник 10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Прямоугольник 10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Прямоугольник 10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Прямоугольник 10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696800"/>
              </p:ext>
            </p:extLst>
          </p:nvPr>
        </p:nvGraphicFramePr>
        <p:xfrm>
          <a:off x="5634475" y="2314336"/>
          <a:ext cx="5790117" cy="3346912"/>
        </p:xfrm>
        <a:graphic>
          <a:graphicData uri="http://schemas.openxmlformats.org/drawingml/2006/table">
            <a:tbl>
              <a:tblPr/>
              <a:tblGrid>
                <a:gridCol w="562993">
                  <a:extLst>
                    <a:ext uri="{9D8B030D-6E8A-4147-A177-3AD203B41FA5}">
                      <a16:colId xmlns:a16="http://schemas.microsoft.com/office/drawing/2014/main" val="3035803988"/>
                    </a:ext>
                  </a:extLst>
                </a:gridCol>
                <a:gridCol w="1688981">
                  <a:extLst>
                    <a:ext uri="{9D8B030D-6E8A-4147-A177-3AD203B41FA5}">
                      <a16:colId xmlns:a16="http://schemas.microsoft.com/office/drawing/2014/main" val="3377481976"/>
                    </a:ext>
                  </a:extLst>
                </a:gridCol>
                <a:gridCol w="1759355">
                  <a:extLst>
                    <a:ext uri="{9D8B030D-6E8A-4147-A177-3AD203B41FA5}">
                      <a16:colId xmlns:a16="http://schemas.microsoft.com/office/drawing/2014/main" val="1308466653"/>
                    </a:ext>
                  </a:extLst>
                </a:gridCol>
                <a:gridCol w="1778788">
                  <a:extLst>
                    <a:ext uri="{9D8B030D-6E8A-4147-A177-3AD203B41FA5}">
                      <a16:colId xmlns:a16="http://schemas.microsoft.com/office/drawing/2014/main" val="1963948291"/>
                    </a:ext>
                  </a:extLst>
                </a:gridCol>
              </a:tblGrid>
              <a:tr h="10314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Типы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тест-систем:  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Определение наличия SARS-CoV-2 методом ПЦР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Экспресс-тесты </a:t>
                      </a:r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определение антигена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Экспресс-тесты </a:t>
                      </a:r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определение антител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514460"/>
                  </a:ext>
                </a:extLst>
              </a:tr>
              <a:tr h="231547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Что определяют:   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Высокочувствительная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система определяет наличие в образце генетического материала вируса.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Тест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определяет наличие в образце антигенов – участков вируса, которые распознает иммунная система и воспринимает как «чужое».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Тест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определяет наличие в образце антител к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</a:rPr>
                        <a:t>коронавирусу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 — Y-образных молекул иммунитета, появляющихся в ответ на присутствие вируса в организме.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575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9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83864" y="-38894"/>
            <a:ext cx="532216" cy="70682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87" y="-38893"/>
            <a:ext cx="10267129" cy="6896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08086" y="1141086"/>
            <a:ext cx="4579836" cy="4579836"/>
          </a:xfrm>
          <a:prstGeom prst="rect">
            <a:avLst/>
          </a:prstGeom>
          <a:noFill/>
          <a:ln w="28575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8501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1399" y="914399"/>
            <a:ext cx="5033211" cy="503321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9502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3581932" y="914398"/>
            <a:ext cx="5032678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BFE02-696D-4A80-93E4-DC6953CAE617}"/>
              </a:ext>
            </a:extLst>
          </p:cNvPr>
          <p:cNvSpPr txBox="1"/>
          <p:nvPr/>
        </p:nvSpPr>
        <p:spPr>
          <a:xfrm>
            <a:off x="1589672" y="3140968"/>
            <a:ext cx="903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Высокие стандарты бизнеса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40634" y="579424"/>
            <a:ext cx="5707075" cy="57070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1" y="1223086"/>
            <a:ext cx="5838012" cy="5634913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1147442" y="2166929"/>
            <a:ext cx="468494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1147442" y="4328617"/>
            <a:ext cx="468494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Рисунок 10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2875673" y="3710631"/>
            <a:ext cx="2644263" cy="1734593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886441" y="1556792"/>
            <a:ext cx="2633495" cy="17131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-24680" y="2166929"/>
            <a:ext cx="4684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55704" y="2166929"/>
            <a:ext cx="2376000" cy="14276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055704" y="4328617"/>
            <a:ext cx="2376000" cy="1924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79376" y="376930"/>
            <a:ext cx="855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000000"/>
                </a:solidFill>
              </a:rPr>
              <a:t>Наши преимущества и компетенции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79376" y="2474506"/>
            <a:ext cx="211383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</a:rPr>
              <a:t>Компетенции в сфере коммерциализации проектов в России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и странах СНГ.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79376" y="4634746"/>
            <a:ext cx="2252401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</a:rPr>
              <a:t>Собственная научно-исследовательская база. Сотрудничество в области проведения КИ с ведущими </a:t>
            </a:r>
            <a:r>
              <a:rPr lang="ru-RU" sz="1200" dirty="0" err="1">
                <a:solidFill>
                  <a:schemeClr val="bg1"/>
                </a:solidFill>
              </a:rPr>
              <a:t>фармкомпаниями</a:t>
            </a:r>
            <a:r>
              <a:rPr lang="ru-RU" sz="1200" dirty="0">
                <a:solidFill>
                  <a:schemeClr val="bg1"/>
                </a:solidFill>
              </a:rPr>
              <a:t> мира.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8995644" y="4634746"/>
            <a:ext cx="210136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ru-RU" sz="1200" dirty="0">
                <a:solidFill>
                  <a:srgbClr val="000000"/>
                </a:solidFill>
              </a:rPr>
              <a:t>Высокопрофессиональные команды в сфере развития бизнеса и регуляторных отношений.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8852427" y="2474506"/>
            <a:ext cx="224457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ru-RU" sz="1200" dirty="0">
                <a:solidFill>
                  <a:srgbClr val="000000"/>
                </a:solidFill>
              </a:rPr>
              <a:t>Высокотехнологичное производство (твердые формы, стерильные ЛС, биопрепараты и АФС).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94290" y="3998865"/>
            <a:ext cx="158142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bg1"/>
                </a:solidFill>
              </a:rPr>
              <a:t>2</a:t>
            </a:r>
            <a:endParaRPr lang="ru-RU" sz="37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10707268" y="3996894"/>
            <a:ext cx="51289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rgbClr val="00B34C"/>
                </a:solidFill>
              </a:rPr>
              <a:t>4</a:t>
            </a:r>
            <a:endParaRPr lang="ru-RU" sz="3700" b="1" dirty="0">
              <a:solidFill>
                <a:srgbClr val="00B34C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10704513" y="1839761"/>
            <a:ext cx="46761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rgbClr val="00B34C"/>
                </a:solidFill>
              </a:rPr>
              <a:t>3</a:t>
            </a:r>
            <a:endParaRPr lang="ru-RU" sz="3700" b="1" dirty="0">
              <a:solidFill>
                <a:srgbClr val="00B34C"/>
              </a:solidFill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6168008" y="3710631"/>
            <a:ext cx="2528880" cy="1734593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168008" y="1556792"/>
            <a:ext cx="2522549" cy="16833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81229" y="1850345"/>
            <a:ext cx="158142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-24680" y="4328617"/>
            <a:ext cx="4684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8205624" y="4328617"/>
            <a:ext cx="2376781" cy="1924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8205624" y="2166929"/>
            <a:ext cx="2376000" cy="14276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77" name="Группа 76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79" name="Группа 78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81" name="Группа 80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83" name="Группа 82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85" name="Прямоугольник 84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6" name="Прямоугольник 85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4" name="Рисунок 83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2" name="Рисунок 81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0" name="Рисунок 79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90" name="Группа 89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92" name="Группа 91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94" name="Группа 93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96" name="Группа 95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98" name="Прямоугольник 97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99" name="Группа 98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00" name="Прямоугольник 99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01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97" name="Рисунок 96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5" name="Рисунок 94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3" name="Рисунок 92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11" name="Группа 11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13" name="Группа 11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15" name="Группа 11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17" name="Группа 11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19" name="Прямоугольник 11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0" name="Прямоугольник 11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8" name="Рисунок 11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6" name="Рисунок 11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4" name="Рисунок 11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2" name="Рисунок 11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2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2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31" name="Прямоугольник 130">
            <a:hlinkClick r:id="rId24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hlinkClick r:id="rId25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rId26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rId25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rId27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rId28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rId29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hlinkClick r:id="rId30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>
            <a:hlinkClick r:id="rId31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4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43" name="Прямоугольник 142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23CA6BD1-AF90-4F85-A075-8CEE68568BB2}"/>
              </a:ext>
            </a:extLst>
          </p:cNvPr>
          <p:cNvSpPr/>
          <p:nvPr/>
        </p:nvSpPr>
        <p:spPr>
          <a:xfrm>
            <a:off x="11568641" y="283185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93285B77-4064-4E93-9588-29EC491948D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679" y="2942888"/>
            <a:ext cx="294917" cy="304800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ГРУППА КОМПАНИЙ «Р-ФАРМ»</a:t>
            </a:r>
          </a:p>
        </p:txBody>
      </p:sp>
      <p:sp>
        <p:nvSpPr>
          <p:cNvPr id="146" name="Прямоугольник 145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4" name="Прямоугольник 153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-1" y="-11792"/>
            <a:ext cx="5841508" cy="6941401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562949" y="1913491"/>
            <a:ext cx="42189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400" dirty="0">
                <a:solidFill>
                  <a:srgbClr val="E6F7EC"/>
                </a:solidFill>
              </a:rPr>
              <a:t>Группа компаний «Р-</a:t>
            </a:r>
            <a:r>
              <a:rPr lang="ru-RU" sz="1400" dirty="0" err="1">
                <a:solidFill>
                  <a:srgbClr val="E6F7EC"/>
                </a:solidFill>
              </a:rPr>
              <a:t>Фарм</a:t>
            </a:r>
            <a:r>
              <a:rPr lang="ru-RU" sz="1400" dirty="0">
                <a:solidFill>
                  <a:srgbClr val="E6F7EC"/>
                </a:solidFill>
              </a:rPr>
              <a:t>» поддерживает высокие этические стандарты, следует принципам цивилизованного ведения бизнеса </a:t>
            </a:r>
            <a:br>
              <a:rPr lang="ru-RU" sz="1400" dirty="0">
                <a:solidFill>
                  <a:srgbClr val="E6F7EC"/>
                </a:solidFill>
              </a:rPr>
            </a:br>
            <a:r>
              <a:rPr lang="ru-RU" sz="1400" dirty="0">
                <a:solidFill>
                  <a:srgbClr val="E6F7EC"/>
                </a:solidFill>
              </a:rPr>
              <a:t>и политике «нулевой терпимости» </a:t>
            </a:r>
            <a:br>
              <a:rPr lang="ru-RU" sz="1400" dirty="0">
                <a:solidFill>
                  <a:srgbClr val="E6F7EC"/>
                </a:solidFill>
              </a:rPr>
            </a:br>
            <a:r>
              <a:rPr lang="ru-RU" sz="1400" dirty="0">
                <a:solidFill>
                  <a:srgbClr val="E6F7EC"/>
                </a:solidFill>
              </a:rPr>
              <a:t>в отношении любых проявлений коррупции. </a:t>
            </a:r>
          </a:p>
          <a:p>
            <a:pPr>
              <a:lnSpc>
                <a:spcPts val="2000"/>
              </a:lnSpc>
            </a:pPr>
            <a:r>
              <a:rPr lang="ru-RU" sz="1400" dirty="0">
                <a:solidFill>
                  <a:srgbClr val="E6F7EC"/>
                </a:solidFill>
              </a:rPr>
              <a:t/>
            </a:r>
            <a:br>
              <a:rPr lang="ru-RU" sz="1400" dirty="0">
                <a:solidFill>
                  <a:srgbClr val="E6F7EC"/>
                </a:solidFill>
              </a:rPr>
            </a:br>
            <a:r>
              <a:rPr lang="ru-RU" sz="1400" dirty="0">
                <a:solidFill>
                  <a:srgbClr val="E6F7EC"/>
                </a:solidFill>
              </a:rPr>
              <a:t>Наш успех во многом определяется тем, что все сотрудники демонстрируют приверженность высоким стандартам честности, добросовестности и прозрачности ведения бизнеса.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12030" y="402548"/>
            <a:ext cx="360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Этика ведения бизнеса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312024" y="4794922"/>
            <a:ext cx="4627632" cy="1031243"/>
            <a:chOff x="6107113" y="3893591"/>
            <a:chExt cx="5048567" cy="218051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107113" y="3893591"/>
              <a:ext cx="5048567" cy="2180515"/>
            </a:xfrm>
            <a:prstGeom prst="rect">
              <a:avLst/>
            </a:prstGeom>
            <a:solidFill>
              <a:srgbClr val="F0F0F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6320778" y="4006628"/>
              <a:ext cx="4690122" cy="2026544"/>
              <a:chOff x="6320778" y="3891877"/>
              <a:chExt cx="4690122" cy="2026544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3D8057B-DE58-4769-A822-34B506FB9844}"/>
                  </a:ext>
                </a:extLst>
              </p:cNvPr>
              <p:cNvSpPr/>
              <p:nvPr/>
            </p:nvSpPr>
            <p:spPr>
              <a:xfrm>
                <a:off x="6320778" y="3891877"/>
                <a:ext cx="4690122" cy="1713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800" dirty="0"/>
                  <a:t>Сообщить о любых фактах или подозрениях о нарушении норм ведения бизнеса представителями </a:t>
                </a:r>
                <a:r>
                  <a:rPr lang="ru-RU" sz="800" dirty="0" smtClean="0"/>
                  <a:t>«</a:t>
                </a:r>
                <a:r>
                  <a:rPr lang="ru-RU" sz="800" dirty="0"/>
                  <a:t>Р-</a:t>
                </a:r>
                <a:r>
                  <a:rPr lang="ru-RU" sz="800" dirty="0" err="1"/>
                  <a:t>Фарм</a:t>
                </a:r>
                <a:r>
                  <a:rPr lang="ru-RU" sz="800" dirty="0"/>
                  <a:t>», в том числе на </a:t>
                </a:r>
                <a:r>
                  <a:rPr lang="ru-RU" sz="800" dirty="0" smtClean="0"/>
                  <a:t>условиях анонимности</a:t>
                </a:r>
                <a:r>
                  <a:rPr lang="ru-RU" sz="800" dirty="0"/>
                  <a:t>, можно следующими способами</a:t>
                </a:r>
                <a:r>
                  <a:rPr lang="ru-RU" sz="800" dirty="0" smtClean="0"/>
                  <a:t>:</a:t>
                </a:r>
              </a:p>
              <a:p>
                <a:pPr>
                  <a:lnSpc>
                    <a:spcPts val="1400"/>
                  </a:lnSpc>
                </a:pPr>
                <a:endParaRPr lang="ru-RU" sz="500" dirty="0"/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F3D8057B-DE58-4769-A822-34B506FB9844}"/>
                  </a:ext>
                </a:extLst>
              </p:cNvPr>
              <p:cNvSpPr/>
              <p:nvPr/>
            </p:nvSpPr>
            <p:spPr>
              <a:xfrm>
                <a:off x="6322392" y="5018176"/>
                <a:ext cx="4175193" cy="90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900" dirty="0" smtClean="0"/>
                  <a:t>Почта: </a:t>
                </a:r>
                <a:r>
                  <a:rPr lang="en-US" sz="900" dirty="0" smtClean="0">
                    <a:hlinkClick r:id="rId3"/>
                  </a:rPr>
                  <a:t>whisteblower@rpharm.ru</a:t>
                </a:r>
                <a:r>
                  <a:rPr lang="en-US" sz="900" dirty="0" smtClean="0"/>
                  <a:t> </a:t>
                </a:r>
                <a:endParaRPr lang="en-US" sz="900" dirty="0"/>
              </a:p>
              <a:p>
                <a:pPr>
                  <a:lnSpc>
                    <a:spcPts val="1300"/>
                  </a:lnSpc>
                </a:pPr>
                <a:r>
                  <a:rPr lang="ru-RU" sz="900" dirty="0"/>
                  <a:t>Телефон «горячей  линии» : +7 (495)  232  41  67</a:t>
                </a:r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6588555" y="585556"/>
            <a:ext cx="4079947" cy="3020043"/>
            <a:chOff x="6289007" y="574243"/>
            <a:chExt cx="4079947" cy="302004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E55EAB-54C3-4F8A-8EB4-48E9888168CD}"/>
                </a:ext>
              </a:extLst>
            </p:cNvPr>
            <p:cNvSpPr txBox="1"/>
            <p:nvPr/>
          </p:nvSpPr>
          <p:spPr>
            <a:xfrm>
              <a:off x="6828824" y="574243"/>
              <a:ext cx="342271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>
                  <a:solidFill>
                    <a:srgbClr val="000000"/>
                  </a:solidFill>
                </a:rPr>
                <a:t>С 2007 года «Р-</a:t>
              </a:r>
              <a:r>
                <a:rPr lang="ru-RU" sz="1200" dirty="0" err="1">
                  <a:solidFill>
                    <a:srgbClr val="000000"/>
                  </a:solidFill>
                </a:rPr>
                <a:t>Фарм</a:t>
              </a:r>
              <a:r>
                <a:rPr lang="ru-RU" sz="1200" dirty="0">
                  <a:solidFill>
                    <a:srgbClr val="000000"/>
                  </a:solidFill>
                </a:rPr>
                <a:t>» ежегодно получает сертификат соответствия TRACE INTERNATIONAL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E55EAB-54C3-4F8A-8EB4-48E9888168CD}"/>
                </a:ext>
              </a:extLst>
            </p:cNvPr>
            <p:cNvSpPr txBox="1"/>
            <p:nvPr/>
          </p:nvSpPr>
          <p:spPr>
            <a:xfrm>
              <a:off x="6828824" y="1255717"/>
              <a:ext cx="352742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>
                  <a:solidFill>
                    <a:srgbClr val="000000"/>
                  </a:solidFill>
                </a:rPr>
                <a:t>С 2012 года в компании действует Кодекс этики ведения бизнеса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E55EAB-54C3-4F8A-8EB4-48E9888168CD}"/>
                </a:ext>
              </a:extLst>
            </p:cNvPr>
            <p:cNvSpPr txBox="1"/>
            <p:nvPr/>
          </p:nvSpPr>
          <p:spPr>
            <a:xfrm>
              <a:off x="6828824" y="2494505"/>
              <a:ext cx="352743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>
                  <a:solidFill>
                    <a:srgbClr val="000000"/>
                  </a:solidFill>
                </a:rPr>
                <a:t>С 2013 «Р-</a:t>
              </a:r>
              <a:r>
                <a:rPr lang="ru-RU" sz="1200" dirty="0" err="1">
                  <a:solidFill>
                    <a:srgbClr val="000000"/>
                  </a:solidFill>
                </a:rPr>
                <a:t>Фарм</a:t>
              </a:r>
              <a:r>
                <a:rPr lang="ru-RU" sz="1200" dirty="0">
                  <a:solidFill>
                    <a:srgbClr val="000000"/>
                  </a:solidFill>
                </a:rPr>
                <a:t>» входит в реестр надежных партнеров ТПП РФ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E55EAB-54C3-4F8A-8EB4-48E9888168CD}"/>
                </a:ext>
              </a:extLst>
            </p:cNvPr>
            <p:cNvSpPr txBox="1"/>
            <p:nvPr/>
          </p:nvSpPr>
          <p:spPr>
            <a:xfrm>
              <a:off x="6828824" y="3091584"/>
              <a:ext cx="347860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/>
                <a:t>В «Р-</a:t>
              </a:r>
              <a:r>
                <a:rPr lang="ru-RU" sz="1200" dirty="0" err="1"/>
                <a:t>Фарм</a:t>
              </a:r>
              <a:r>
                <a:rPr lang="ru-RU" sz="1200" dirty="0"/>
                <a:t>» действует горячая линия по вопросам этики и соответствия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E55EAB-54C3-4F8A-8EB4-48E9888168CD}"/>
                </a:ext>
              </a:extLst>
            </p:cNvPr>
            <p:cNvSpPr txBox="1"/>
            <p:nvPr/>
          </p:nvSpPr>
          <p:spPr>
            <a:xfrm>
              <a:off x="6841524" y="1897605"/>
              <a:ext cx="352743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>
                  <a:solidFill>
                    <a:srgbClr val="000000"/>
                  </a:solidFill>
                </a:rPr>
                <a:t>В 2012  году в «Р-</a:t>
              </a:r>
              <a:r>
                <a:rPr lang="ru-RU" sz="1200" dirty="0" err="1">
                  <a:solidFill>
                    <a:srgbClr val="000000"/>
                  </a:solidFill>
                </a:rPr>
                <a:t>Фарм</a:t>
              </a:r>
              <a:r>
                <a:rPr lang="ru-RU" sz="1200" dirty="0">
                  <a:solidFill>
                    <a:srgbClr val="000000"/>
                  </a:solidFill>
                </a:rPr>
                <a:t>» учреждена должность директора по корпоративной этике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115" y="3210993"/>
              <a:ext cx="274968" cy="27496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008" y="650143"/>
              <a:ext cx="356029" cy="35602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008" y="1340651"/>
              <a:ext cx="356029" cy="356029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247" y="1972300"/>
              <a:ext cx="356029" cy="356029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007" y="2566842"/>
              <a:ext cx="356029" cy="356029"/>
            </a:xfrm>
            <a:prstGeom prst="rect">
              <a:avLst/>
            </a:prstGeom>
          </p:spPr>
        </p:pic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202" name="Группа 201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204" name="Группа 203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206" name="Группа 205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208" name="Группа 207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210" name="Группа 209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212" name="Прямоугольник 211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3" name="Прямоугольник 212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211" name="Рисунок 210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09" name="Рисунок 208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07" name="Рисунок 206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5" name="Рисунок 204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203" name="Рисунок 202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215" name="Группа 214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217" name="Группа 216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219" name="Группа 218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221" name="Группа 220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223" name="Группа 222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225" name="Группа 224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227" name="Прямоугольник 226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28" name="Прямоугольник 227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226" name="Рисунок 225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24" name="Рисунок 223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22" name="Рисунок 221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0" name="Рисунок 219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218" name="Рисунок 217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229" name="Прямоугольник 228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231" name="Рисунок 230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235" name="Рисунок 234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236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237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239" name="Прямоугольник 238">
            <a:hlinkClick r:id="rId25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>
            <a:hlinkClick r:id="rId26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>
            <a:hlinkClick r:id="rId27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>
            <a:hlinkClick r:id="rId26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>
            <a:hlinkClick r:id="rId28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>
            <a:hlinkClick r:id="rId29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>
            <a:hlinkClick r:id="rId30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>
            <a:hlinkClick r:id="rId31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>
            <a:hlinkClick r:id="rId32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9" name="Рисунок 248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250" name="Прямоугольник 249">
            <a:hlinkClick r:id="rId33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253" name="Группа 25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255" name="Группа 254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257" name="Группа 25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259" name="Группа 25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261" name="Группа 260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263" name="Прямоугольник 262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264" name="Группа 263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265" name="Прямоугольник 264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266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5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262" name="Рисунок 261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60" name="Рисунок 259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8" name="Рисунок 25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256" name="Рисунок 255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254" name="Рисунок 253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268" name="Группа 26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270" name="Группа 26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272" name="Группа 27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274" name="Группа 27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276" name="Группа 27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278" name="Группа 27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280" name="Прямоугольник 27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81" name="Прямоугольник 28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279" name="Рисунок 27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77" name="Рисунок 27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75" name="Рисунок 27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3" name="Рисунок 27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271" name="Рисунок 27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269" name="Рисунок 26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282" name="Прямоугольник 28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284" name="Рисунок 28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286" name="Рисунок 28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288" name="Рисунок 28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28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29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292" name="Прямоугольник 291">
            <a:hlinkClick r:id="rId25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3" name="Прямоугольник 292">
            <a:hlinkClick r:id="rId26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4" name="Прямоугольник 293">
            <a:hlinkClick r:id="rId27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5" name="Прямоугольник 294">
            <a:hlinkClick r:id="rId26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" name="Прямоугольник 295">
            <a:hlinkClick r:id="rId28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7" name="Прямоугольник 296">
            <a:hlinkClick r:id="rId29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8" name="Прямоугольник 297">
            <a:hlinkClick r:id="rId30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9" name="Прямоугольник 298">
            <a:hlinkClick r:id="rId31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0" name="Прямоугольник 299">
            <a:hlinkClick r:id="rId32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1" name="Рисунок 300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302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304" name="Прямоугольник 303">
            <a:hlinkClick r:id="rId3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" name="Прямоугольник 306">
            <a:extLst>
              <a:ext uri="{FF2B5EF4-FFF2-40B4-BE49-F238E27FC236}">
                <a16:creationId xmlns:a16="http://schemas.microsoft.com/office/drawing/2014/main" id="{49F90BC0-3A6D-4137-882C-3043B5D987C3}"/>
              </a:ext>
            </a:extLst>
          </p:cNvPr>
          <p:cNvSpPr/>
          <p:nvPr/>
        </p:nvSpPr>
        <p:spPr>
          <a:xfrm>
            <a:off x="11566452" y="3335908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" name="Рисунок 307">
            <a:extLst>
              <a:ext uri="{FF2B5EF4-FFF2-40B4-BE49-F238E27FC236}">
                <a16:creationId xmlns:a16="http://schemas.microsoft.com/office/drawing/2014/main" id="{D910950F-6D13-42B8-899F-76EBBD6A41C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220" y="3426082"/>
            <a:ext cx="289966" cy="28996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ГРУППА КОМПАНИЙ «Р-ФАРМ»</a:t>
            </a:r>
          </a:p>
        </p:txBody>
      </p:sp>
      <p:sp>
        <p:nvSpPr>
          <p:cNvPr id="131" name="Прямоугольник 130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Прямоугольник 137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rId4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rId4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" y="774"/>
            <a:ext cx="11565894" cy="685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1" y="-27232"/>
            <a:ext cx="11600574" cy="6912616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8616280" y="1988840"/>
            <a:ext cx="2384941" cy="862548"/>
            <a:chOff x="6454800" y="1705615"/>
            <a:chExt cx="2384941" cy="86254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6454800" y="2291164"/>
              <a:ext cx="23849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prstClr val="white"/>
                  </a:solidFill>
                </a:rPr>
                <a:t>компаний-аудиторов* </a:t>
              </a: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6807127" y="1705615"/>
              <a:ext cx="1680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528048" y="1988840"/>
            <a:ext cx="2095246" cy="1041598"/>
            <a:chOff x="6599647" y="2756829"/>
            <a:chExt cx="2095246" cy="104159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6599647" y="2756829"/>
              <a:ext cx="2095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>
                  <a:solidFill>
                    <a:prstClr val="white"/>
                  </a:solidFill>
                </a:rPr>
                <a:t>1</a:t>
              </a:r>
              <a:r>
                <a:rPr lang="en-US" sz="3600" dirty="0" smtClean="0">
                  <a:solidFill>
                    <a:prstClr val="white"/>
                  </a:solidFill>
                </a:rPr>
                <a:t>5</a:t>
              </a:r>
              <a:endParaRPr lang="ru-RU" sz="3600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6639527" y="3336762"/>
              <a:ext cx="2015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prstClr val="white"/>
                  </a:solidFill>
                </a:rPr>
                <a:t>полномасштабных аудитов в области </a:t>
              </a:r>
              <a:r>
                <a:rPr lang="ru-RU" sz="1200" dirty="0" err="1" smtClean="0">
                  <a:solidFill>
                    <a:prstClr val="white"/>
                  </a:solidFill>
                </a:rPr>
                <a:t>комплаенса</a:t>
              </a:r>
              <a:r>
                <a:rPr lang="ru-RU" sz="1200" dirty="0" smtClean="0">
                  <a:solidFill>
                    <a:prstClr val="white"/>
                  </a:solidFill>
                </a:rPr>
                <a:t>*</a:t>
              </a:r>
              <a:endParaRPr lang="ru-RU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548407" y="6176337"/>
            <a:ext cx="2044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 smtClean="0">
                <a:solidFill>
                  <a:prstClr val="white"/>
                </a:solidFill>
              </a:rPr>
              <a:t>* </a:t>
            </a:r>
            <a:r>
              <a:rPr lang="ru-RU" sz="800" dirty="0">
                <a:solidFill>
                  <a:prstClr val="white"/>
                </a:solidFill>
              </a:rPr>
              <a:t>данные компании за </a:t>
            </a:r>
            <a:r>
              <a:rPr lang="ru-RU" sz="800" dirty="0" smtClean="0">
                <a:solidFill>
                  <a:prstClr val="white"/>
                </a:solidFill>
              </a:rPr>
              <a:t>2014–201</a:t>
            </a:r>
            <a:r>
              <a:rPr lang="en-US" sz="800" dirty="0" smtClean="0">
                <a:solidFill>
                  <a:prstClr val="white"/>
                </a:solidFill>
              </a:rPr>
              <a:t>8</a:t>
            </a:r>
            <a:r>
              <a:rPr lang="ru-RU" sz="800" dirty="0" smtClean="0">
                <a:solidFill>
                  <a:prstClr val="white"/>
                </a:solidFill>
              </a:rPr>
              <a:t> </a:t>
            </a:r>
            <a:r>
              <a:rPr lang="ru-RU" sz="800" dirty="0">
                <a:solidFill>
                  <a:prstClr val="white"/>
                </a:solidFill>
              </a:rPr>
              <a:t>годы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3D8057B-DE58-4769-A822-34B506FB9844}"/>
              </a:ext>
            </a:extLst>
          </p:cNvPr>
          <p:cNvSpPr/>
          <p:nvPr/>
        </p:nvSpPr>
        <p:spPr>
          <a:xfrm>
            <a:off x="592615" y="2390246"/>
            <a:ext cx="56260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prstClr val="white"/>
                </a:solidFill>
              </a:rPr>
              <a:t>«Р-</a:t>
            </a:r>
            <a:r>
              <a:rPr lang="ru-RU" sz="1200" dirty="0" err="1">
                <a:solidFill>
                  <a:prstClr val="white"/>
                </a:solidFill>
              </a:rPr>
              <a:t>Фарм</a:t>
            </a:r>
            <a:r>
              <a:rPr lang="ru-RU" sz="1200" dirty="0">
                <a:solidFill>
                  <a:prstClr val="white"/>
                </a:solidFill>
              </a:rPr>
              <a:t>» уделяет  особое внимание взаимодействию с внешними организациями, осуществляющими аудит внутрикорпоративных процессов. 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6073138" y="1628800"/>
            <a:ext cx="0" cy="20774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>
            <a:off x="977599" y="4534619"/>
            <a:ext cx="947695" cy="694314"/>
            <a:chOff x="5550250" y="2175386"/>
            <a:chExt cx="947695" cy="69431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5550250" y="2592701"/>
              <a:ext cx="9476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prstClr val="white"/>
                  </a:solidFill>
                </a:rPr>
                <a:t>Отчетность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22" b="92000" l="9778" r="100000">
                          <a14:foregroundMark x1="86222" y1="60444" x2="86222" y2="60444"/>
                          <a14:foregroundMark x1="29670" y1="68132" x2="29670" y2="68132"/>
                        </a14:backgroundRemoval>
                      </a14:imgEffect>
                      <a14:imgEffect>
                        <a14:brightnessContrast bright="100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576" y="2175386"/>
              <a:ext cx="377043" cy="377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0" name="Прямая соединительная линия 59"/>
          <p:cNvCxnSpPr/>
          <p:nvPr/>
        </p:nvCxnSpPr>
        <p:spPr>
          <a:xfrm>
            <a:off x="348343" y="4002190"/>
            <a:ext cx="10866406" cy="27546"/>
          </a:xfrm>
          <a:prstGeom prst="line">
            <a:avLst/>
          </a:prstGeom>
          <a:ln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74295" y="402548"/>
            <a:ext cx="1025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</a:rPr>
              <a:t>Этика ведения бизнеса </a:t>
            </a:r>
            <a:endParaRPr lang="ru-RU" sz="3600" b="1" dirty="0">
              <a:solidFill>
                <a:prstClr val="white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0117" y="1237276"/>
            <a:ext cx="10866406" cy="27546"/>
          </a:xfrm>
          <a:prstGeom prst="line">
            <a:avLst/>
          </a:prstGeom>
          <a:ln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2247856" y="4534619"/>
            <a:ext cx="1138453" cy="694581"/>
            <a:chOff x="7320675" y="2181501"/>
            <a:chExt cx="1138453" cy="694581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7320675" y="2599083"/>
              <a:ext cx="11384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prstClr val="white"/>
                  </a:solidFill>
                </a:rPr>
                <a:t>Прозрачность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7704437" y="2181501"/>
              <a:ext cx="370928" cy="370928"/>
              <a:chOff x="7611929" y="1950452"/>
              <a:chExt cx="370928" cy="370928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2077" r="96486">
                            <a14:foregroundMark x1="31310" y1="26198" x2="31310" y2="26198"/>
                            <a14:foregroundMark x1="77636" y1="55591" x2="77636" y2="55591"/>
                            <a14:foregroundMark x1="30032" y1="84984" x2="30032" y2="84984"/>
                            <a14:backgroundMark x1="52941" y1="41176" x2="52941" y2="41176"/>
                          </a14:backgroundRemoval>
                        </a14:imgEffect>
                        <a14:imgEffect>
                          <a14:brightnessContrast bright="10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1929" y="1950452"/>
                <a:ext cx="370928" cy="370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2" name="Picture 1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26172" y1="55859" x2="26172" y2="55859"/>
                            <a14:foregroundMark x1="21094" y1="48047" x2="25977" y2="49023"/>
                            <a14:foregroundMark x1="35742" y1="56836" x2="66406" y2="24414"/>
                            <a14:foregroundMark x1="41406" y1="56250" x2="32227" y2="68750"/>
                            <a14:foregroundMark x1="31250" y1="68164" x2="22070" y2="46875"/>
                            <a14:backgroundMark x1="27344" y1="21289" x2="27344" y2="21289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1119" y="1986087"/>
                <a:ext cx="252068" cy="252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" name="Группа 27"/>
          <p:cNvGrpSpPr/>
          <p:nvPr/>
        </p:nvGrpSpPr>
        <p:grpSpPr>
          <a:xfrm>
            <a:off x="3581542" y="4534619"/>
            <a:ext cx="1650362" cy="688386"/>
            <a:chOff x="8428954" y="3150509"/>
            <a:chExt cx="1650362" cy="688386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8428954" y="3561896"/>
              <a:ext cx="16503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prstClr val="white"/>
                  </a:solidFill>
                </a:rPr>
                <a:t>Соблюдение закона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26837" y1="70607" x2="26837" y2="70607"/>
                          <a14:foregroundMark x1="91214" y1="68371" x2="91214" y2="68371"/>
                          <a14:foregroundMark x1="50799" y1="16294" x2="50799" y2="16294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1016" y="3150509"/>
              <a:ext cx="366239" cy="3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9" name="Прямая соединительная линия 58"/>
          <p:cNvCxnSpPr/>
          <p:nvPr/>
        </p:nvCxnSpPr>
        <p:spPr>
          <a:xfrm>
            <a:off x="6067693" y="4397457"/>
            <a:ext cx="0" cy="20774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3D8057B-DE58-4769-A822-34B506FB9844}"/>
              </a:ext>
            </a:extLst>
          </p:cNvPr>
          <p:cNvSpPr/>
          <p:nvPr/>
        </p:nvSpPr>
        <p:spPr>
          <a:xfrm>
            <a:off x="6168008" y="4578069"/>
            <a:ext cx="506851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smtClean="0">
                <a:solidFill>
                  <a:prstClr val="white"/>
                </a:solidFill>
              </a:rPr>
              <a:t>«Р-</a:t>
            </a:r>
            <a:r>
              <a:rPr lang="ru-RU" sz="1200" dirty="0" err="1">
                <a:solidFill>
                  <a:prstClr val="white"/>
                </a:solidFill>
              </a:rPr>
              <a:t>Ф</a:t>
            </a:r>
            <a:r>
              <a:rPr lang="ru-RU" sz="1200" dirty="0" err="1" smtClean="0">
                <a:solidFill>
                  <a:prstClr val="white"/>
                </a:solidFill>
              </a:rPr>
              <a:t>арм</a:t>
            </a:r>
            <a:r>
              <a:rPr lang="ru-RU" sz="1200" dirty="0" smtClean="0">
                <a:solidFill>
                  <a:prstClr val="white"/>
                </a:solidFill>
              </a:rPr>
              <a:t>» признан одним из лидеров в области антикоррупционной отчетности в </a:t>
            </a:r>
            <a:r>
              <a:rPr lang="ru-RU" sz="1200" dirty="0">
                <a:solidFill>
                  <a:prstClr val="white"/>
                </a:solidFill>
              </a:rPr>
              <a:t>Р</a:t>
            </a:r>
            <a:r>
              <a:rPr lang="ru-RU" sz="1200" dirty="0" smtClean="0">
                <a:solidFill>
                  <a:prstClr val="white"/>
                </a:solidFill>
              </a:rPr>
              <a:t>оссии**</a:t>
            </a:r>
            <a:endParaRPr lang="ru-RU" sz="1200" dirty="0">
              <a:solidFill>
                <a:prstClr val="white"/>
              </a:solidFill>
            </a:endParaRPr>
          </a:p>
          <a:p>
            <a:pPr>
              <a:lnSpc>
                <a:spcPts val="1800"/>
              </a:lnSpc>
            </a:pPr>
            <a:endParaRPr lang="ru-RU" sz="1200" dirty="0">
              <a:solidFill>
                <a:prstClr val="white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200" dirty="0" smtClean="0">
                <a:solidFill>
                  <a:prstClr val="white"/>
                </a:solidFill>
              </a:rPr>
              <a:t>•</a:t>
            </a:r>
            <a:r>
              <a:rPr lang="en-US" sz="1200" dirty="0" smtClean="0">
                <a:solidFill>
                  <a:prstClr val="white"/>
                </a:solidFill>
              </a:rPr>
              <a:t>     </a:t>
            </a:r>
            <a:r>
              <a:rPr lang="ru-RU" sz="1200" dirty="0" smtClean="0">
                <a:solidFill>
                  <a:prstClr val="white"/>
                </a:solidFill>
              </a:rPr>
              <a:t>1 </a:t>
            </a:r>
            <a:r>
              <a:rPr lang="ru-RU" sz="1200" dirty="0">
                <a:solidFill>
                  <a:prstClr val="white"/>
                </a:solidFill>
              </a:rPr>
              <a:t>место среди фармацевтических производителей</a:t>
            </a:r>
          </a:p>
          <a:p>
            <a:pPr>
              <a:lnSpc>
                <a:spcPts val="1800"/>
              </a:lnSpc>
            </a:pPr>
            <a:r>
              <a:rPr lang="ru-RU" sz="1200" dirty="0" smtClean="0">
                <a:solidFill>
                  <a:prstClr val="white"/>
                </a:solidFill>
              </a:rPr>
              <a:t>•</a:t>
            </a:r>
            <a:r>
              <a:rPr lang="en-US" sz="1200" dirty="0" smtClean="0">
                <a:solidFill>
                  <a:prstClr val="white"/>
                </a:solidFill>
              </a:rPr>
              <a:t>     </a:t>
            </a:r>
            <a:r>
              <a:rPr lang="ru-RU" sz="1200" dirty="0" smtClean="0">
                <a:solidFill>
                  <a:prstClr val="white"/>
                </a:solidFill>
              </a:rPr>
              <a:t>14 </a:t>
            </a:r>
            <a:r>
              <a:rPr lang="ru-RU" sz="1200" dirty="0">
                <a:solidFill>
                  <a:prstClr val="white"/>
                </a:solidFill>
              </a:rPr>
              <a:t>место среди 193 представителей российского бизнеса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5" name="Группа 54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58" name="Группа 57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2" name="Группа 61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4" name="Группа 63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" name="Прямоугольник 66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65" name="Рисунок 64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3" name="Рисунок 62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1" name="Рисунок 60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7" name="Группа 76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9" name="Группа 78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1" name="Группа 80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3" name="Группа 82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5" name="Прямоугольник 84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6" name="Прямоугольник 85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4" name="Рисунок 83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2" name="Рисунок 81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0" name="Рисунок 79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9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7" name="Прямоугольник 96">
            <a:hlinkClick r:id="rId28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rId29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rId30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rId29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hlinkClick r:id="rId31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hlinkClick r:id="rId32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hlinkClick r:id="rId3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hlinkClick r:id="rId34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hlinkClick r:id="rId35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8" name="Прямоугольник 107">
            <a:hlinkClick r:id="rId36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9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13" name="Группа 112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5" name="Группа 114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7" name="Группа 116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9" name="Группа 118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21" name="Прямоугольник 120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22" name="Группа 121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23" name="Прямоугольник 122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24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8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20" name="Рисунок 119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8" name="Рисунок 117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6" name="Рисунок 115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14" name="Рисунок 113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8" name="Группа 127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0" name="Группа 129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2" name="Группа 131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4" name="Группа 133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6" name="Группа 135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8" name="Прямоугольник 137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9" name="Прямоугольник 138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7" name="Рисунок 136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5" name="Рисунок 134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3" name="Рисунок 132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1" name="Рисунок 130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9" name="Рисунок 128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7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8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0" name="Прямоугольник 149">
            <a:hlinkClick r:id="rId28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29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30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29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rId31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rId32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rId3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34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35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60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62" name="Прямоугольник 161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49F90BC0-3A6D-4137-882C-3043B5D987C3}"/>
              </a:ext>
            </a:extLst>
          </p:cNvPr>
          <p:cNvSpPr/>
          <p:nvPr/>
        </p:nvSpPr>
        <p:spPr>
          <a:xfrm>
            <a:off x="11566452" y="3335908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D910950F-6D13-42B8-899F-76EBBD6A41CA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220" y="3426082"/>
            <a:ext cx="289966" cy="28996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ГРУППА КОМПАНИЙ «Р-ФАРМ»</a:t>
            </a:r>
          </a:p>
        </p:txBody>
      </p:sp>
      <p:sp>
        <p:nvSpPr>
          <p:cNvPr id="167" name="Прямоугольник 166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4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rId3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3" name="Прямоугольник 172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hlinkClick r:id="rId4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4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hlinkClick r:id="rId4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hlinkClick r:id="rId4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8587988" y="6176021"/>
            <a:ext cx="283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 smtClean="0">
                <a:solidFill>
                  <a:prstClr val="white"/>
                </a:solidFill>
              </a:rPr>
              <a:t>** согласно докладу международной организации </a:t>
            </a:r>
            <a:r>
              <a:rPr lang="en-US" sz="800" dirty="0" smtClean="0">
                <a:solidFill>
                  <a:prstClr val="white"/>
                </a:solidFill>
              </a:rPr>
              <a:t>Transparency International </a:t>
            </a:r>
            <a:r>
              <a:rPr lang="ru-RU" sz="800" dirty="0" smtClean="0">
                <a:solidFill>
                  <a:prstClr val="white"/>
                </a:solidFill>
              </a:rPr>
              <a:t>за 2017 год</a:t>
            </a:r>
            <a:endParaRPr lang="ru-RU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8277726" y="774"/>
            <a:ext cx="3316990" cy="685722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5" name="Picture 3" descr="D:\Download\Files\rawpixel-com-3517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r="4609"/>
          <a:stretch/>
        </p:blipFill>
        <p:spPr bwMode="auto">
          <a:xfrm>
            <a:off x="8277726" y="20140"/>
            <a:ext cx="3859418" cy="68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8277726" y="774"/>
            <a:ext cx="3316990" cy="6857226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91000"/>
                </a:srgbClr>
              </a:gs>
              <a:gs pos="100000">
                <a:srgbClr val="00843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74295" y="402548"/>
            <a:ext cx="1025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Приоритет качества продукции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368968" y="4188978"/>
            <a:ext cx="37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34C"/>
                </a:solidFill>
              </a:rPr>
              <a:t>&gt;1</a:t>
            </a:r>
            <a:r>
              <a:rPr lang="ru-RU" sz="3600" b="1" dirty="0">
                <a:solidFill>
                  <a:srgbClr val="00B34C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4368968" y="4749127"/>
            <a:ext cx="3701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Лицензий, заключений о соответствии, сертификатов и иных документов в области качества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74295" y="4757661"/>
            <a:ext cx="3315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Успешно пройденных внешних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аудитов в области качества на производствах группы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компаний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*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74295" y="4197512"/>
            <a:ext cx="35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34C"/>
                </a:solidFill>
              </a:rPr>
              <a:t>&gt;</a:t>
            </a:r>
            <a:r>
              <a:rPr lang="ru-RU" sz="3600" b="1" dirty="0">
                <a:solidFill>
                  <a:srgbClr val="00B34C"/>
                </a:solidFill>
              </a:rPr>
              <a:t>6</a:t>
            </a:r>
            <a:r>
              <a:rPr lang="ru-RU" sz="3600" b="1" dirty="0" smtClean="0">
                <a:solidFill>
                  <a:srgbClr val="00B34C"/>
                </a:solidFill>
              </a:rPr>
              <a:t>0</a:t>
            </a:r>
            <a:endParaRPr lang="ru-RU" sz="3600" b="1" dirty="0">
              <a:solidFill>
                <a:srgbClr val="00B34C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3D8057B-DE58-4769-A822-34B506FB9844}"/>
              </a:ext>
            </a:extLst>
          </p:cNvPr>
          <p:cNvSpPr/>
          <p:nvPr/>
        </p:nvSpPr>
        <p:spPr>
          <a:xfrm>
            <a:off x="579022" y="1648832"/>
            <a:ext cx="7273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«Р-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Фарм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»  выпускает лекарственные средства в соответствии с требованиями качества, определенными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отраслевыми, национальными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 международными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стандартами.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ts val="1800"/>
              </a:lnSpc>
            </a:pP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Предприятия «Р-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Фарм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регулярно проходят инспекции со стороны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надзорных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органов 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внешние аудиты компаний-партнеров, которые проводятся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рамках работы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проектам локализации производства  лекарственных средств.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394461" y="5770941"/>
            <a:ext cx="2023590" cy="25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* 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Данные за 2015-2018</a:t>
            </a:r>
            <a:endParaRPr lang="ru-RU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9325320" y="5973755"/>
            <a:ext cx="57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GMP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10774625" y="5973755"/>
            <a:ext cx="60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GEP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38" name="Picture 2" descr="D:\Download\Files\settings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48" y="5434262"/>
            <a:ext cx="430261" cy="43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0990" y1="46326" x2="80990" y2="4632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12" y="5441979"/>
            <a:ext cx="414827" cy="41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8619718" y="5973755"/>
            <a:ext cx="587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G</a:t>
            </a:r>
            <a:r>
              <a:rPr lang="ru-RU" sz="1400" dirty="0">
                <a:solidFill>
                  <a:prstClr val="white"/>
                </a:solidFill>
              </a:rPr>
              <a:t>С</a:t>
            </a:r>
            <a:r>
              <a:rPr lang="en-US" sz="1400" dirty="0">
                <a:solidFill>
                  <a:prstClr val="white"/>
                </a:solidFill>
              </a:rPr>
              <a:t>P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91E38F7-0243-48AA-8C47-9CF7C660FB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07" y="5364314"/>
            <a:ext cx="423636" cy="570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10078250" y="5973758"/>
            <a:ext cx="554350" cy="30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GDP</a:t>
            </a:r>
            <a:endParaRPr lang="ru-RU" sz="1400" dirty="0">
              <a:solidFill>
                <a:prstClr val="white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22380" y="4075069"/>
            <a:ext cx="7445828" cy="0"/>
          </a:xfrm>
          <a:prstGeom prst="line">
            <a:avLst/>
          </a:prstGeom>
          <a:ln>
            <a:solidFill>
              <a:srgbClr val="00B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8552726" y="2203041"/>
            <a:ext cx="289077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dirty="0">
                <a:solidFill>
                  <a:prstClr val="white"/>
                </a:solidFill>
              </a:rPr>
              <a:t>сотрудника прошли дополнительное обучение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в области качества *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9164488" y="1628378"/>
            <a:ext cx="161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921</a:t>
            </a:r>
            <a:endParaRPr lang="ru-RU" sz="3600" b="1" dirty="0">
              <a:solidFill>
                <a:prstClr val="white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8625296" y="4067815"/>
            <a:ext cx="26885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8558867" y="4337549"/>
            <a:ext cx="2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</a:rPr>
              <a:t>Соблюдение международных стандартов в области качества: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5" name="Группа 54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57" name="Группа 56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59" name="Группа 58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1" name="Группа 60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3" name="Прямоугольник 62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4" name="Прямоугольник 63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62" name="Рисунок 61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0" name="Рисунок 59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8" name="Рисунок 57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6" name="Рисунок 55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0" name="Группа 69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2" name="Группа 71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4" name="Группа 73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6" name="Группа 75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8" name="Прямоугольник 77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9" name="Прямоугольник 78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7" name="Рисунок 76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5" name="Рисунок 74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3" name="Рисунок 72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7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8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0" name="Прямоугольник 89">
            <a:hlinkClick r:id="rId26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hlinkClick r:id="rId27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hlinkClick r:id="rId28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hlinkClick r:id="rId27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rId29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rId30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rId31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rId32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rId33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1" name="Прямоугольник 100">
            <a:hlinkClick r:id="rId34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08" name="Группа 107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0" name="Группа 109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2" name="Группа 111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4" name="Прямоугольник 113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5" name="Группа 114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6" name="Прямоугольник 115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7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3" name="Рисунок 112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1" name="Рисунок 110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3" name="Группа 122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5" name="Группа 124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7" name="Группа 126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29" name="Группа 128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1" name="Прямоугольник 130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2" name="Прямоугольник 131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0" name="Рисунок 129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8" name="Рисунок 127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6" name="Рисунок 125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4" name="Рисунок 123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2" name="Рисунок 121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0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1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3" name="Прямоугольник 142">
            <a:hlinkClick r:id="rId26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hlinkClick r:id="rId27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rId28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7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9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30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31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32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33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3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5" name="Прямоугольник 154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49F90BC0-3A6D-4137-882C-3043B5D987C3}"/>
              </a:ext>
            </a:extLst>
          </p:cNvPr>
          <p:cNvSpPr/>
          <p:nvPr/>
        </p:nvSpPr>
        <p:spPr>
          <a:xfrm>
            <a:off x="11566452" y="3335908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D910950F-6D13-42B8-899F-76EBBD6A41C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220" y="3426082"/>
            <a:ext cx="289966" cy="289966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60" name="Прямоугольник 159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6" name="Прямоугольник 165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4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4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4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6360" y="5391497"/>
            <a:ext cx="5429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8086" y="1141086"/>
            <a:ext cx="4579836" cy="4579836"/>
          </a:xfrm>
          <a:prstGeom prst="rect">
            <a:avLst/>
          </a:prstGeom>
          <a:noFill/>
          <a:ln w="28575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pic>
        <p:nvPicPr>
          <p:cNvPr id="1026" name="Picture 2" descr="D:\Мои документы\!Дизайн\aaa\111\ЭлектронныйКаталог-ФотоДляКонтрагента\макро\1006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3003" y="-38894"/>
            <a:ext cx="10346102" cy="68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38501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pic>
        <p:nvPicPr>
          <p:cNvPr id="1027" name="Picture 3" descr="D:\Мои документы\!Дизайн\aaa\111\ЭлектронныйКаталог-ФотоДляКонтрагента\ИнновационноеПроизводство\DSC07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2"/>
          <a:stretch/>
        </p:blipFill>
        <p:spPr bwMode="auto">
          <a:xfrm>
            <a:off x="6295021" y="0"/>
            <a:ext cx="8748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81399" y="914399"/>
            <a:ext cx="5033211" cy="503321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9502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3581932" y="914398"/>
            <a:ext cx="5032678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BFE02-696D-4A80-93E4-DC6953CAE617}"/>
              </a:ext>
            </a:extLst>
          </p:cNvPr>
          <p:cNvSpPr txBox="1"/>
          <p:nvPr/>
        </p:nvSpPr>
        <p:spPr>
          <a:xfrm>
            <a:off x="1589672" y="2917583"/>
            <a:ext cx="9031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Производственные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площадки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40634" y="579424"/>
            <a:ext cx="5707075" cy="57070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276" y="775"/>
            <a:ext cx="5880730" cy="3399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71560" y="3741192"/>
            <a:ext cx="6251756" cy="3116808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672908" y="-1539552"/>
            <a:ext cx="5910263" cy="5360677"/>
          </a:xfrm>
          <a:prstGeom prst="rect">
            <a:avLst/>
          </a:prstGeom>
          <a:gradFill>
            <a:gsLst>
              <a:gs pos="0">
                <a:srgbClr val="000000">
                  <a:alpha val="1700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53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 smtClean="0">
                <a:solidFill>
                  <a:srgbClr val="000000"/>
                </a:solidFill>
              </a:rPr>
              <a:t>Производственные</a:t>
            </a:r>
          </a:p>
          <a:p>
            <a:pPr>
              <a:lnSpc>
                <a:spcPts val="3600"/>
              </a:lnSpc>
            </a:pPr>
            <a:r>
              <a:rPr lang="ru-RU" sz="3600" b="1" dirty="0" smtClean="0">
                <a:solidFill>
                  <a:srgbClr val="000000"/>
                </a:solidFill>
              </a:rPr>
              <a:t>площадки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9207335" y="496677"/>
            <a:ext cx="2276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 млрд ₽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9305365" y="962303"/>
            <a:ext cx="2099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инвестиций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63700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Завод в Ярославле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9" y="2682039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сотрудников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2121890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8</a:t>
            </a:r>
            <a:r>
              <a:rPr lang="ru-RU" sz="3600" b="1" dirty="0" smtClean="0">
                <a:solidFill>
                  <a:srgbClr val="00A652"/>
                </a:solidFill>
              </a:rPr>
              <a:t>00</a:t>
            </a:r>
            <a:r>
              <a:rPr lang="ru-RU" sz="3600" b="1" dirty="0">
                <a:solidFill>
                  <a:srgbClr val="00A652"/>
                </a:solidFill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3759449"/>
            <a:ext cx="22983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производственных</a:t>
            </a:r>
          </a:p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участков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3199300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5098640"/>
            <a:ext cx="2892942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роизводственная мощность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4538491"/>
            <a:ext cx="420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6</a:t>
            </a:r>
            <a:r>
              <a:rPr lang="en-US" sz="3600" b="1" dirty="0" smtClean="0">
                <a:solidFill>
                  <a:srgbClr val="00A652"/>
                </a:solidFill>
              </a:rPr>
              <a:t>50</a:t>
            </a:r>
            <a:r>
              <a:rPr lang="ru-RU" sz="3600" b="1" dirty="0" smtClean="0">
                <a:solidFill>
                  <a:srgbClr val="00A652"/>
                </a:solidFill>
              </a:rPr>
              <a:t>+ </a:t>
            </a:r>
            <a:r>
              <a:rPr lang="ru-RU" sz="3600" b="1" dirty="0">
                <a:solidFill>
                  <a:srgbClr val="00A652"/>
                </a:solidFill>
              </a:rPr>
              <a:t>млн </a:t>
            </a:r>
            <a:r>
              <a:rPr lang="ru-RU" sz="3600" b="1" dirty="0" smtClean="0">
                <a:solidFill>
                  <a:srgbClr val="00A652"/>
                </a:solidFill>
              </a:rPr>
              <a:t>ед./</a:t>
            </a:r>
            <a:r>
              <a:rPr lang="ru-RU" sz="3600" b="1" dirty="0">
                <a:solidFill>
                  <a:srgbClr val="00A652"/>
                </a:solidFill>
              </a:rPr>
              <a:t>год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859812" y="2682039"/>
            <a:ext cx="237258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роизводственных </a:t>
            </a:r>
          </a:p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линий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859813" y="2121890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1</a:t>
            </a:r>
            <a:r>
              <a:rPr lang="ru-RU" sz="3600" b="1" dirty="0" smtClean="0">
                <a:solidFill>
                  <a:srgbClr val="00A652"/>
                </a:solidFill>
              </a:rPr>
              <a:t>0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859812" y="3759449"/>
            <a:ext cx="269008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бщая площадь </a:t>
            </a:r>
          </a:p>
          <a:p>
            <a:pPr>
              <a:lnSpc>
                <a:spcPts val="1600"/>
              </a:lnSpc>
            </a:pP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строений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859813" y="3199300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mtClean="0">
                <a:solidFill>
                  <a:srgbClr val="00A652"/>
                </a:solidFill>
              </a:rPr>
              <a:t>31000 </a:t>
            </a:r>
            <a:r>
              <a:rPr lang="ru-RU" sz="3600" b="1" dirty="0">
                <a:solidFill>
                  <a:srgbClr val="00A652"/>
                </a:solidFill>
              </a:rPr>
              <a:t>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  <a:r>
              <a:rPr lang="ru-RU" sz="3600" b="1" dirty="0">
                <a:solidFill>
                  <a:srgbClr val="00A652"/>
                </a:solidFill>
              </a:rPr>
              <a:t> </a:t>
            </a:r>
          </a:p>
        </p:txBody>
      </p:sp>
      <p:pic>
        <p:nvPicPr>
          <p:cNvPr id="54" name="Picture 5" descr="D:\Мои документы\!Дизайн\aaa\111\итог\5\и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537" y="4990071"/>
            <a:ext cx="420232" cy="4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94291" y="4481561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таблетки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8949245" y="5062323"/>
            <a:ext cx="240333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err="1">
                <a:solidFill>
                  <a:schemeClr val="bg1"/>
                </a:solidFill>
              </a:rPr>
              <a:t>п</a:t>
            </a:r>
            <a:r>
              <a:rPr lang="ru-RU" sz="1600" dirty="0" err="1" smtClean="0">
                <a:solidFill>
                  <a:schemeClr val="bg1"/>
                </a:solidFill>
              </a:rPr>
              <a:t>реднаполненные</a:t>
            </a:r>
            <a:r>
              <a:rPr lang="ru-RU" sz="1600" dirty="0" smtClean="0">
                <a:solidFill>
                  <a:schemeClr val="bg1"/>
                </a:solidFill>
              </a:rPr>
              <a:t> шприцы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7" name="Picture 2" descr="D:\Download\Files\medic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94" y="4468859"/>
            <a:ext cx="329486" cy="3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2EFA3EE-120F-47F0-800A-BDCB397F2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489">
            <a:off x="8497559" y="4483173"/>
            <a:ext cx="314414" cy="314414"/>
          </a:xfrm>
          <a:prstGeom prst="rect">
            <a:avLst/>
          </a:prstGeom>
        </p:spPr>
      </p:pic>
      <p:pic>
        <p:nvPicPr>
          <p:cNvPr id="59" name="Picture 2" descr="D:\Мои документы\!Дизайн\aaa\111\итог\5\i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5034308"/>
            <a:ext cx="260733" cy="3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88088" y="5062323"/>
            <a:ext cx="121916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растворы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1" name="Picture 3" descr="D:\Мои документы\!Дизайн\aaa\111\Attachments_gregory@artrange.ru_2017-12-26_13-33-05\powd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10" y="5590305"/>
            <a:ext cx="424463" cy="4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902673" y="5671730"/>
            <a:ext cx="151700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err="1">
                <a:solidFill>
                  <a:schemeClr val="bg1"/>
                </a:solidFill>
              </a:rPr>
              <a:t>л</a:t>
            </a:r>
            <a:r>
              <a:rPr lang="ru-RU" sz="1600" dirty="0" err="1" smtClean="0">
                <a:solidFill>
                  <a:schemeClr val="bg1"/>
                </a:solidFill>
              </a:rPr>
              <a:t>иофилизаты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8904312" y="5671730"/>
            <a:ext cx="237093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биологические </a:t>
            </a:r>
            <a:r>
              <a:rPr lang="ru-RU" sz="1600" dirty="0">
                <a:solidFill>
                  <a:schemeClr val="bg1"/>
                </a:solidFill>
              </a:rPr>
              <a:t>субстанции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88724B4-89A2-48EA-80C2-C23CAE7DBB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73" y="5705499"/>
            <a:ext cx="285505" cy="28550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8964013" y="4481561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капсулы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20827" y="3806229"/>
            <a:ext cx="458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Виды производимой продукции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70" name="Группа 69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72" name="Группа 71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74" name="Группа 73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76" name="Прямоугольник 75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7" name="Прямоугольник 76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75" name="Рисунок 74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3" name="Рисунок 72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1" name="Рисунок 70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83" name="Группа 82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85" name="Группа 84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7" name="Группа 86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9" name="Группа 88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91" name="Прямоугольник 90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2" name="Прямоугольник 91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90" name="Рисунок 89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8" name="Рисунок 87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6" name="Рисунок 85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4" name="Рисунок 83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00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01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03" name="Прямоугольник 102">
            <a:hlinkClick r:id="rId26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hlinkClick r:id="rId27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hlinkClick r:id="rId28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hlinkClick r:id="rId27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hlinkClick r:id="rId29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hlinkClick r:id="rId30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hlinkClick r:id="rId31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>
            <a:hlinkClick r:id="rId32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>
            <a:hlinkClick r:id="rId33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14" name="Прямоугольник 113">
            <a:hlinkClick r:id="rId34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19" name="Группа 118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21" name="Группа 120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23" name="Группа 122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25" name="Группа 124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27" name="Прямоугольник 126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28" name="Группа 127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29" name="Прямоугольник 128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30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26" name="Рисунок 125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4" name="Рисунок 123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2" name="Рисунок 121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20" name="Рисунок 119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34" name="Группа 13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6" name="Группа 13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8" name="Группа 13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40" name="Группа 13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42" name="Группа 14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44" name="Прямоугольник 14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5" name="Прямоугольник 14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43" name="Рисунок 14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41" name="Рисунок 14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9" name="Рисунок 13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7" name="Рисунок 13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5" name="Рисунок 13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5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5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6" name="Прямоугольник 155">
            <a:hlinkClick r:id="rId26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27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28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rId27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30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31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32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33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6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68" name="Прямоугольник 167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70" name="Прямоугольник 169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8" name="Прямоугольник 177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Прямоугольник 178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рямоугольник 179">
            <a:hlinkClick r:id="rId4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80">
            <a:hlinkClick r:id="rId4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 181">
            <a:hlinkClick r:id="rId4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/>
          <p:cNvSpPr/>
          <p:nvPr/>
        </p:nvSpPr>
        <p:spPr>
          <a:xfrm>
            <a:off x="5670868" y="726290"/>
            <a:ext cx="2425678" cy="111031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Мои документы\!Дизайн\aaa\111\итог\5\фото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/>
          <a:stretch/>
        </p:blipFill>
        <p:spPr bwMode="auto">
          <a:xfrm>
            <a:off x="6788727" y="-9840"/>
            <a:ext cx="5546478" cy="690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597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Комплекс в Ярославле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992500"/>
            <a:ext cx="595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Участок по производству терапевтических белков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3508664" y="1981133"/>
            <a:ext cx="277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101</a:t>
            </a:r>
            <a:r>
              <a:rPr lang="en-US" sz="3600" b="1" dirty="0">
                <a:solidFill>
                  <a:srgbClr val="00A652"/>
                </a:solidFill>
              </a:rPr>
              <a:t>0 </a:t>
            </a:r>
            <a:r>
              <a:rPr lang="ru-RU" sz="3600" b="1" dirty="0">
                <a:solidFill>
                  <a:srgbClr val="00A652"/>
                </a:solidFill>
              </a:rPr>
              <a:t>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6788727" y="3478421"/>
            <a:ext cx="4805990" cy="2480824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192918" y="3776961"/>
            <a:ext cx="3932282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sz="1400" b="1" dirty="0">
                <a:solidFill>
                  <a:schemeClr val="bg1"/>
                </a:solidFill>
              </a:rPr>
              <a:t>Преимущества:</a:t>
            </a:r>
          </a:p>
          <a:p>
            <a:pPr>
              <a:lnSpc>
                <a:spcPts val="1900"/>
              </a:lnSpc>
            </a:pPr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900"/>
              </a:lnSpc>
            </a:pPr>
            <a:r>
              <a:rPr lang="ru-RU" sz="1400" dirty="0">
                <a:solidFill>
                  <a:schemeClr val="bg1"/>
                </a:solidFill>
              </a:rPr>
              <a:t>На всех этапах производства (культивирование, очистка, хроматография) применяются одноразовые элементы, которые после использования оперативно утилизируются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 заменяются новыми.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3569648" y="2532868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площадь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7" y="3644635"/>
            <a:ext cx="2915167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общие инвестиции в проект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8" y="3084486"/>
            <a:ext cx="3134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1</a:t>
            </a:r>
            <a:r>
              <a:rPr lang="ru-RU" sz="3600" b="1" dirty="0" smtClean="0">
                <a:solidFill>
                  <a:srgbClr val="00A652"/>
                </a:solidFill>
              </a:rPr>
              <a:t>,5+ </a:t>
            </a:r>
            <a:r>
              <a:rPr lang="ru-RU" sz="3600" b="1" dirty="0">
                <a:solidFill>
                  <a:srgbClr val="00A652"/>
                </a:solidFill>
              </a:rPr>
              <a:t>млрд ₽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9" y="2532868"/>
            <a:ext cx="1671818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открыта линия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8" y="1978171"/>
            <a:ext cx="203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09/</a:t>
            </a:r>
            <a:r>
              <a:rPr lang="en-US" sz="3600" b="1" dirty="0">
                <a:solidFill>
                  <a:srgbClr val="00A652"/>
                </a:solidFill>
              </a:rPr>
              <a:t>2016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3565479" y="3644532"/>
            <a:ext cx="2939768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бъём </a:t>
            </a:r>
            <a:r>
              <a:rPr lang="ru-RU" sz="14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биореакторов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3508662" y="3084383"/>
            <a:ext cx="320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36000</a:t>
            </a:r>
            <a:r>
              <a:rPr lang="ru-RU" sz="3600" b="1" dirty="0" smtClean="0">
                <a:solidFill>
                  <a:srgbClr val="00A652"/>
                </a:solidFill>
              </a:rPr>
              <a:t> л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4850685"/>
            <a:ext cx="3664178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производственная мощность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7" y="4290536"/>
            <a:ext cx="420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320 тыс. </a:t>
            </a:r>
            <a:r>
              <a:rPr lang="ru-RU" sz="3600" b="1" dirty="0" err="1">
                <a:solidFill>
                  <a:srgbClr val="00A652"/>
                </a:solidFill>
              </a:rPr>
              <a:t>фл</a:t>
            </a:r>
            <a:r>
              <a:rPr lang="ru-RU" sz="3600" b="1" dirty="0">
                <a:solidFill>
                  <a:srgbClr val="00A652"/>
                </a:solidFill>
              </a:rPr>
              <a:t>./год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43" name="Группа 42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45" name="Группа 44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47" name="Группа 46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49" name="Группа 48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51" name="Прямоугольник 50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2" name="Прямоугольник 51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50" name="Рисунок 49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8" name="Рисунок 47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6" name="Рисунок 45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Рисунок 43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8" name="Группа 5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0" name="Группа 5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62" name="Группа 6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64" name="Группа 6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67" name="Прямоугольник 6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65" name="Рисунок 6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3" name="Рисунок 6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1" name="Рисунок 6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9" name="Рисунок 5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7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7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78" name="Прямоугольник 77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89" name="Прямоугольник 88">
            <a:hlinkClick r:id="rId24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96" name="Группа 95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98" name="Группа 97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00" name="Группа 99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02" name="Прямоугольник 101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03" name="Группа 102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04" name="Прямоугольник 103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05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01" name="Рисунок 100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9" name="Рисунок 98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7" name="Рисунок 96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95" name="Рисунок 94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11" name="Группа 11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13" name="Группа 11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15" name="Группа 11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17" name="Группа 11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19" name="Прямоугольник 11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0" name="Прямоугольник 11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8" name="Рисунок 11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6" name="Рисунок 11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4" name="Рисунок 11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2" name="Рисунок 11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2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2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31" name="Прямоугольник 130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40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42" name="Прямоугольник 141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45" name="Прямоугольник 144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252088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D:\Мои документы\!Дизайн\aaa\111\P-фарм преобразование\Attachments_kv.antonov@rpharm.ru_2018-01-26_16-58-18\рис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36" y="0"/>
            <a:ext cx="5269147" cy="47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647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Комплекс в Ярославле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002182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Участок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преднаполненных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шприцев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6359236" y="4377176"/>
            <a:ext cx="5235481" cy="2480824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986182" y="5007165"/>
            <a:ext cx="406612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dirty="0">
                <a:solidFill>
                  <a:schemeClr val="bg1"/>
                </a:solidFill>
              </a:rPr>
              <a:t>Проект реализован при поддержке Фонда развития промышленности, который </a:t>
            </a:r>
          </a:p>
          <a:p>
            <a:pPr>
              <a:lnSpc>
                <a:spcPts val="2200"/>
              </a:lnSpc>
            </a:pPr>
            <a:r>
              <a:rPr lang="ru-RU" sz="1600" dirty="0">
                <a:solidFill>
                  <a:schemeClr val="bg1"/>
                </a:solidFill>
              </a:rPr>
              <a:t>в 2015 году предоставил льготный заём </a:t>
            </a:r>
          </a:p>
          <a:p>
            <a:pPr>
              <a:lnSpc>
                <a:spcPts val="2200"/>
              </a:lnSpc>
            </a:pPr>
            <a:r>
              <a:rPr lang="ru-RU" sz="1600" dirty="0">
                <a:solidFill>
                  <a:schemeClr val="bg1"/>
                </a:solidFill>
              </a:rPr>
              <a:t>в размере 300 млн рублей.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75525" y="3704237"/>
            <a:ext cx="277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20</a:t>
            </a:r>
            <a:r>
              <a:rPr lang="en-US" sz="3600" b="1" dirty="0">
                <a:solidFill>
                  <a:srgbClr val="00A652"/>
                </a:solidFill>
              </a:rPr>
              <a:t>0 </a:t>
            </a:r>
            <a:r>
              <a:rPr lang="ru-RU" sz="3600" b="1" dirty="0">
                <a:solidFill>
                  <a:srgbClr val="00A652"/>
                </a:solidFill>
              </a:rPr>
              <a:t>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75525" y="4255972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площадь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692397" y="2665723"/>
            <a:ext cx="2915167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общие инвестиции в проект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692397" y="2105574"/>
            <a:ext cx="3134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A652"/>
                </a:solidFill>
              </a:rPr>
              <a:t>1</a:t>
            </a:r>
            <a:r>
              <a:rPr lang="ru-RU" sz="3600" b="1" dirty="0">
                <a:solidFill>
                  <a:srgbClr val="00A652"/>
                </a:solidFill>
              </a:rPr>
              <a:t> млрд ₽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75525" y="2654643"/>
            <a:ext cx="1671818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открыта линия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75525" y="2099946"/>
            <a:ext cx="203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11/</a:t>
            </a:r>
            <a:r>
              <a:rPr lang="en-US" sz="3600" b="1" dirty="0">
                <a:solidFill>
                  <a:srgbClr val="00A652"/>
                </a:solidFill>
              </a:rPr>
              <a:t>201</a:t>
            </a:r>
            <a:r>
              <a:rPr lang="ru-RU" sz="3600" b="1" dirty="0">
                <a:solidFill>
                  <a:srgbClr val="00A652"/>
                </a:solidFill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692396" y="4255077"/>
            <a:ext cx="3563321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производственная мощность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692397" y="3694928"/>
            <a:ext cx="374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5 млн ед./год 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8" name="Группа 57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60" name="Группа 59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2" name="Группа 61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4" name="Группа 63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" name="Прямоугольник 66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65" name="Рисунок 64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3" name="Рисунок 62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1" name="Рисунок 60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9" name="Рисунок 58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71" name="Группа 70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3" name="Группа 72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5" name="Группа 74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7" name="Группа 76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9" name="Группа 78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1" name="Прямоугольник 80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2" name="Прямоугольник 81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0" name="Рисунок 79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8" name="Рисунок 77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6" name="Рисунок 75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90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1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3" name="Прямоугольник 92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4" name="Прямоугольник 103">
            <a:hlinkClick r:id="rId24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1" name="Группа 110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3" name="Группа 112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5" name="Группа 114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7" name="Прямоугольник 116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8" name="Группа 117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9" name="Прямоугольник 118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20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6" name="Рисунок 115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4" name="Рисунок 113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2" name="Рисунок 111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6" name="Группа 12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8" name="Группа 12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0" name="Группа 12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2" name="Группа 13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4" name="Прямоугольник 13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5" name="Прямоугольник 13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3" name="Рисунок 13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1" name="Рисунок 13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9" name="Рисунок 12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7" name="Рисунок 12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5" name="Рисунок 12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6" name="Прямоугольник 145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7" name="Прямоугольник 156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60" name="Прямоугольник 159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2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6" name="Прямоугольник 16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7458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E68A83-38A0-4C75-962D-35E3EB1E5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76" y="0"/>
            <a:ext cx="4078500" cy="68804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64A514-E13A-4252-AFC7-787AF9200607}"/>
              </a:ext>
            </a:extLst>
          </p:cNvPr>
          <p:cNvSpPr/>
          <p:nvPr/>
        </p:nvSpPr>
        <p:spPr>
          <a:xfrm>
            <a:off x="7739730" y="-1"/>
            <a:ext cx="3857764" cy="6880491"/>
          </a:xfrm>
          <a:prstGeom prst="rect">
            <a:avLst/>
          </a:prstGeom>
          <a:gradFill flip="none" rotWithShape="1">
            <a:gsLst>
              <a:gs pos="55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7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8067399" y="1078173"/>
            <a:ext cx="324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3FCF7"/>
                </a:solidFill>
              </a:rPr>
              <a:t>АЛЕКСЕЙ РЕПИК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F3FCF7"/>
                </a:solidFill>
              </a:rPr>
              <a:t>председатель совета директоров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8067399" y="1700808"/>
            <a:ext cx="333720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300" dirty="0">
                <a:solidFill>
                  <a:srgbClr val="E6F7EC"/>
                </a:solidFill>
              </a:rPr>
              <a:t>Современная медицина и биотехнологии развиваются с невероятной скоростью, что задает темп всей фармацевтической отрасли. Стараясь быстрее обеспечить российским пациентам доступ к новейшим лекарственным средствам и методам лечения, мы сделали ставку на трансфер технологий, который вкупе с собственными разработками позволяет нам ускоренно внедрять в производство и выводить на рынок </a:t>
            </a:r>
            <a:r>
              <a:rPr lang="ru-RU" sz="1300" dirty="0" smtClean="0">
                <a:solidFill>
                  <a:srgbClr val="E6F7EC"/>
                </a:solidFill>
              </a:rPr>
              <a:t>прорывную инновационную продукцию.</a:t>
            </a:r>
            <a:endParaRPr lang="ru-RU" sz="1300" dirty="0">
              <a:solidFill>
                <a:srgbClr val="E6F7EC"/>
              </a:solidFill>
            </a:endParaRPr>
          </a:p>
          <a:p>
            <a:pPr>
              <a:lnSpc>
                <a:spcPct val="110000"/>
              </a:lnSpc>
            </a:pPr>
            <a:endParaRPr lang="ru-RU" sz="1300" dirty="0">
              <a:solidFill>
                <a:srgbClr val="E6F7EC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300" dirty="0">
                <a:solidFill>
                  <a:srgbClr val="E6F7EC"/>
                </a:solidFill>
              </a:rPr>
              <a:t>Накопленный опыт помогает нам находить новые точки роста и расширять географию операций. Наша деятельность выходит далеко за пределы фармацевтики - мы создаем новые продукты для здоровья и генерируем новые идеи для развития </a:t>
            </a:r>
            <a:r>
              <a:rPr lang="ru-RU" sz="1300" dirty="0" smtClean="0">
                <a:solidFill>
                  <a:srgbClr val="E6F7EC"/>
                </a:solidFill>
              </a:rPr>
              <a:t>здравоохранения</a:t>
            </a:r>
            <a:r>
              <a:rPr lang="en-US" sz="1300" dirty="0">
                <a:solidFill>
                  <a:srgbClr val="E6F7EC"/>
                </a:solidFill>
              </a:rPr>
              <a:t>.</a:t>
            </a:r>
            <a:endParaRPr lang="ru-RU" sz="1300" dirty="0">
              <a:solidFill>
                <a:srgbClr val="E6F7E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F14FE-C79C-461F-A670-9F9A44646B55}"/>
              </a:ext>
            </a:extLst>
          </p:cNvPr>
          <p:cNvSpPr txBox="1"/>
          <p:nvPr/>
        </p:nvSpPr>
        <p:spPr>
          <a:xfrm>
            <a:off x="520796" y="3079613"/>
            <a:ext cx="375302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000000"/>
                </a:solidFill>
              </a:rPr>
              <a:t>Наша миссия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45" name="Группа 44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47" name="Группа 46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49" name="Группа 48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51" name="Прямоугольник 50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52" name="Группа 51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53" name="Прямоугольник 52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54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50" name="Рисунок 49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8" name="Рисунок 47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6" name="Рисунок 45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29" name="Группа 28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31" name="Группа 30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33" name="Группа 32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35" name="Группа 34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37" name="Прямоугольник 36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38" name="Прямоугольник 37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36" name="Рисунок 35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4" name="Рисунок 33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2" name="Рисунок 31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6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6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64" name="Прямоугольник 63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hlinkClick r:id="rId26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7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78" name="Прямоугольник 77">
            <a:hlinkClick r:id="rId3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959644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\\gamma\users\kv.antonov\Desktop\ТЗ(презентация)\Иконки_руководство_\иконка руководство2_бел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948" y="1142904"/>
            <a:ext cx="270929" cy="2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>
            <a:hlinkClick r:id="rId3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94" y="2907"/>
            <a:ext cx="4047435" cy="69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0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-243408"/>
            <a:ext cx="7507978" cy="49784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71560" y="3741192"/>
            <a:ext cx="6251756" cy="3116808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670151" y="-1539552"/>
            <a:ext cx="5913020" cy="5360677"/>
          </a:xfrm>
          <a:prstGeom prst="rect">
            <a:avLst/>
          </a:prstGeom>
          <a:gradFill>
            <a:gsLst>
              <a:gs pos="0">
                <a:srgbClr val="000000">
                  <a:alpha val="1700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53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 smtClean="0">
                <a:solidFill>
                  <a:srgbClr val="000000"/>
                </a:solidFill>
              </a:rPr>
              <a:t>Производственные</a:t>
            </a:r>
          </a:p>
          <a:p>
            <a:pPr>
              <a:lnSpc>
                <a:spcPts val="3600"/>
              </a:lnSpc>
            </a:pPr>
            <a:r>
              <a:rPr lang="ru-RU" sz="3600" b="1" dirty="0" smtClean="0">
                <a:solidFill>
                  <a:srgbClr val="000000"/>
                </a:solidFill>
              </a:rPr>
              <a:t>площадки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63700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</a:rPr>
              <a:t>Завод «Р-</a:t>
            </a:r>
            <a:r>
              <a:rPr lang="ru-RU" dirty="0" err="1" smtClean="0">
                <a:solidFill>
                  <a:srgbClr val="404040"/>
                </a:solidFill>
              </a:rPr>
              <a:t>Фарм</a:t>
            </a:r>
            <a:r>
              <a:rPr lang="ru-RU" dirty="0" smtClean="0">
                <a:solidFill>
                  <a:srgbClr val="404040"/>
                </a:solidFill>
              </a:rPr>
              <a:t> Новосёлки» в Ярославле</a:t>
            </a:r>
            <a:endParaRPr lang="ru-RU" dirty="0">
              <a:solidFill>
                <a:srgbClr val="40404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9" y="2682039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rgbClr val="404040"/>
                </a:solidFill>
              </a:rPr>
              <a:t>сертификация</a:t>
            </a:r>
            <a:endParaRPr lang="ru-RU" sz="1450" b="1" dirty="0">
              <a:solidFill>
                <a:srgbClr val="40404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2121890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GMP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5098640"/>
            <a:ext cx="2892942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rgbClr val="404040"/>
                </a:solidFill>
              </a:rPr>
              <a:t>о</a:t>
            </a:r>
            <a:r>
              <a:rPr lang="ru-RU" sz="1450" b="1" dirty="0" smtClean="0">
                <a:solidFill>
                  <a:srgbClr val="404040"/>
                </a:solidFill>
              </a:rPr>
              <a:t>бъём производимой продукции</a:t>
            </a:r>
            <a:endParaRPr lang="ru-RU" sz="1450" b="1" dirty="0">
              <a:solidFill>
                <a:srgbClr val="40404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4538491"/>
            <a:ext cx="420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400 </a:t>
            </a:r>
            <a:r>
              <a:rPr lang="ru-RU" sz="3600" b="1" dirty="0" smtClean="0">
                <a:solidFill>
                  <a:srgbClr val="00A652"/>
                </a:solidFill>
              </a:rPr>
              <a:t>млн</a:t>
            </a:r>
            <a:r>
              <a:rPr lang="en-US" sz="3600" b="1" dirty="0" smtClean="0">
                <a:solidFill>
                  <a:srgbClr val="00A652"/>
                </a:solidFill>
              </a:rPr>
              <a:t> </a:t>
            </a:r>
            <a:r>
              <a:rPr lang="ru-RU" sz="3600" b="1" dirty="0" smtClean="0">
                <a:solidFill>
                  <a:srgbClr val="00A652"/>
                </a:solidFill>
              </a:rPr>
              <a:t>ед.</a:t>
            </a:r>
            <a:r>
              <a:rPr lang="en-US" sz="3600" b="1" dirty="0" smtClean="0">
                <a:solidFill>
                  <a:srgbClr val="00A652"/>
                </a:solidFill>
              </a:rPr>
              <a:t>/</a:t>
            </a:r>
            <a:r>
              <a:rPr lang="ru-RU" sz="3600" b="1" dirty="0" smtClean="0">
                <a:solidFill>
                  <a:srgbClr val="00A652"/>
                </a:solidFill>
              </a:rPr>
              <a:t>год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859812" y="2682039"/>
            <a:ext cx="2372587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rgbClr val="404040"/>
                </a:solidFill>
              </a:rPr>
              <a:t>площадь участка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859813" y="2121890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A652"/>
                </a:solidFill>
              </a:rPr>
              <a:t>18 </a:t>
            </a:r>
            <a:r>
              <a:rPr lang="ru-RU" sz="3600" b="1" dirty="0" smtClean="0">
                <a:solidFill>
                  <a:srgbClr val="00A652"/>
                </a:solidFill>
              </a:rPr>
              <a:t>Га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3862402"/>
            <a:ext cx="269008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rgbClr val="404040"/>
                </a:solidFill>
              </a:rPr>
              <a:t>производственных</a:t>
            </a:r>
          </a:p>
          <a:p>
            <a:pPr>
              <a:lnSpc>
                <a:spcPts val="1600"/>
              </a:lnSpc>
            </a:pPr>
            <a:r>
              <a:rPr lang="ru-RU" sz="1450" b="1" dirty="0">
                <a:solidFill>
                  <a:srgbClr val="404040"/>
                </a:solidFill>
              </a:rPr>
              <a:t>помещений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12031" y="3266774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1</a:t>
            </a:r>
            <a:r>
              <a:rPr lang="en-US" sz="3600" b="1" dirty="0">
                <a:solidFill>
                  <a:srgbClr val="00A652"/>
                </a:solidFill>
              </a:rPr>
              <a:t>2</a:t>
            </a:r>
            <a:r>
              <a:rPr lang="ru-RU" sz="3600" b="1" dirty="0" smtClean="0">
                <a:solidFill>
                  <a:srgbClr val="00A652"/>
                </a:solidFill>
              </a:rPr>
              <a:t>000 </a:t>
            </a:r>
            <a:r>
              <a:rPr lang="ru-RU" sz="3600" b="1" dirty="0">
                <a:solidFill>
                  <a:srgbClr val="00A652"/>
                </a:solidFill>
              </a:rPr>
              <a:t>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  <a:r>
              <a:rPr lang="ru-RU" sz="3600" b="1" dirty="0">
                <a:solidFill>
                  <a:srgbClr val="00A652"/>
                </a:solidFill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94291" y="4481561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таблетки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7" name="Picture 2" descr="D:\Download\Files\medic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94" y="4468859"/>
            <a:ext cx="329486" cy="3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2EFA3EE-120F-47F0-800A-BDCB397F2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489">
            <a:off x="8497559" y="4483173"/>
            <a:ext cx="314414" cy="31441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8964013" y="4481561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капсулы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20827" y="3806229"/>
            <a:ext cx="458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Виды производимой продукции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70" name="Группа 69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72" name="Группа 71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74" name="Группа 73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76" name="Прямоугольник 75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7" name="Прямоугольник 76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75" name="Рисунок 74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3" name="Рисунок 72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1" name="Рисунок 70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83" name="Группа 82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85" name="Группа 84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7" name="Группа 86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9" name="Группа 88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91" name="Прямоугольник 90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2" name="Прямоугольник 91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90" name="Рисунок 89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8" name="Рисунок 87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6" name="Рисунок 85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4" name="Рисунок 83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00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01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03" name="Прямоугольник 102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hlinkClick r:id="rId24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14" name="Прямоугольник 113">
            <a:hlinkClick r:id="rId25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19" name="Группа 118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21" name="Группа 120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23" name="Группа 122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25" name="Группа 124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27" name="Прямоугольник 126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28" name="Группа 127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29" name="Прямоугольник 128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30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7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26" name="Рисунок 125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4" name="Рисунок 123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2" name="Рисунок 121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20" name="Рисунок 119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34" name="Группа 13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6" name="Группа 13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8" name="Группа 13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40" name="Группа 13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42" name="Группа 14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44" name="Прямоугольник 14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5" name="Прямоугольник 14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43" name="Рисунок 14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41" name="Рисунок 14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9" name="Рисунок 13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7" name="Рисунок 13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5" name="Рисунок 13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5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5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6" name="Прямоугольник 155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24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6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68" name="Прямоугольник 167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70" name="Прямоугольник 169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8" name="Прямоугольник 17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Прямоугольник 178">
            <a:hlinkClick r:id="rId3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рямоугольник 17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8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 18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/>
          <p:cNvSpPr/>
          <p:nvPr/>
        </p:nvSpPr>
        <p:spPr>
          <a:xfrm>
            <a:off x="5670868" y="726290"/>
            <a:ext cx="2425678" cy="111031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4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!Дизайн\aaa\111\P-фарм преобразование\P-фарм преобразование\P-фарм 2\ЭлектронныйКаталог(правки23.01.18)\Слайд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868" y="-8021"/>
            <a:ext cx="6527864" cy="31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2470" y="3103710"/>
            <a:ext cx="6250846" cy="3754291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D:\Мои документы\!Дизайн\aaa\111\P-фарм преобразование\P-фарм преобразование\яр-об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296882"/>
            <a:ext cx="1764065" cy="208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53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Производственные</a:t>
            </a:r>
          </a:p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площадки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9" y="2680582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сотрудников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2120433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220+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7" y="3682935"/>
            <a:ext cx="249422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производственных</a:t>
            </a:r>
          </a:p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линий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3122786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7" y="4938986"/>
            <a:ext cx="4496925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производственная  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мощность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8" y="4378837"/>
            <a:ext cx="498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31 </a:t>
            </a:r>
            <a:r>
              <a:rPr lang="ru-RU" sz="3600" b="1" dirty="0">
                <a:solidFill>
                  <a:srgbClr val="00A652"/>
                </a:solidFill>
              </a:rPr>
              <a:t>т АФС/год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690917" y="2120433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2019 </a:t>
            </a:r>
            <a:r>
              <a:rPr lang="ru-RU" sz="3600" b="1" dirty="0">
                <a:solidFill>
                  <a:srgbClr val="00A652"/>
                </a:solidFill>
              </a:rPr>
              <a:t>год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690916" y="3682935"/>
            <a:ext cx="269008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бщая площадь</a:t>
            </a:r>
          </a:p>
          <a:p>
            <a:pPr>
              <a:lnSpc>
                <a:spcPts val="1600"/>
              </a:lnSpc>
            </a:pP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строений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690916" y="3122786"/>
            <a:ext cx="25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15000 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  <a:r>
              <a:rPr lang="ru-RU" sz="3600" b="1" dirty="0">
                <a:solidFill>
                  <a:srgbClr val="00A65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20827" y="3806229"/>
            <a:ext cx="460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Виды производимой продукции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935903" y="4900401"/>
            <a:ext cx="188840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Активные фармацевтические субстанции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690916" y="2680582"/>
            <a:ext cx="279198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завершение строительства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88724B4-89A2-48EA-80C2-C23CAE7DB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5220610"/>
            <a:ext cx="285505" cy="2855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62336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Комплекс «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Фармославль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 в Ростове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9782415" y="574240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9336360" y="6436972"/>
            <a:ext cx="2185419" cy="304396"/>
          </a:xfrm>
          <a:prstGeom prst="rect">
            <a:avLst/>
          </a:prstGeom>
          <a:solidFill>
            <a:srgbClr val="00843D"/>
          </a:solidFill>
          <a:ln w="57150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г. Ростов</a:t>
            </a:r>
            <a:endParaRPr lang="ru-RU" dirty="0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56" name="Группа 55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58" name="Группа 57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0" name="Прямоугольник 59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1" name="Прямоугольник 60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59" name="Рисунок 58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7" name="Рисунок 56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5" name="Рисунок 54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5" name="Группа 64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7" name="Группа 66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9" name="Группа 68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1" name="Группа 70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3" name="Группа 72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5" name="Прямоугольник 74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6" name="Прямоугольник 75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4" name="Рисунок 73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2" name="Рисунок 71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0" name="Рисунок 69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7" name="Прямоугольник 86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hlinkClick r:id="rId26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98" name="Прямоугольник 97">
            <a:hlinkClick r:id="rId31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3" name="Группа 102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05" name="Группа 104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07" name="Группа 106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09" name="Группа 108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1" name="Прямоугольник 110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2" name="Группа 111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3" name="Прямоугольник 112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4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3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0" name="Рисунок 109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8" name="Рисунок 107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6" name="Рисунок 105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4" name="Рисунок 103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18" name="Группа 117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0" name="Группа 119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2" name="Группа 121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4" name="Группа 123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26" name="Группа 125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28" name="Прямоугольник 127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9" name="Прямоугольник 128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27" name="Рисунок 126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5" name="Рисунок 124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3" name="Рисунок 122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1" name="Рисунок 120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19" name="Рисунок 118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37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38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0" name="Прямоугольник 139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49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1" name="Прямоугольник 150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56" name="Прямоугольник 155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2" name="Прямоугольник 161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5672470" y="-2043608"/>
            <a:ext cx="5871830" cy="5360677"/>
          </a:xfrm>
          <a:prstGeom prst="rect">
            <a:avLst/>
          </a:prstGeom>
          <a:gradFill>
            <a:gsLst>
              <a:gs pos="0">
                <a:srgbClr val="000000">
                  <a:alpha val="1700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5670868" y="726290"/>
            <a:ext cx="2425678" cy="111031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17683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документы\!Дизайн\aaa\111\Y0A8906_female-operator_closeup_clean-room_BioProcess_AxiChr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61" y="6004"/>
            <a:ext cx="10483690" cy="69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13984"/>
            <a:ext cx="7996844" cy="5738423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94291" y="1743417"/>
            <a:ext cx="58015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rgbClr val="000000"/>
                </a:solidFill>
              </a:rPr>
              <a:t>Научно-производственный комплекс, осуществляющий полный цикл мероприятий по разработке, изучению, развитию и производству оригинальных высокотехнологичных фармацевтических субстанций.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94288" y="3039740"/>
            <a:ext cx="340461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dirty="0"/>
              <a:t>4 линии производства технических АФС</a:t>
            </a:r>
            <a:r>
              <a:rPr lang="ru-RU" sz="1200" b="1" dirty="0">
                <a:solidFill>
                  <a:srgbClr val="00A652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(объемом 63 л, 100 л, 250 л, 630 л)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94288" y="3614821"/>
            <a:ext cx="359073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dirty="0"/>
              <a:t>3 линии получения готового продукта </a:t>
            </a:r>
            <a:r>
              <a:rPr lang="ru-RU" sz="1200" dirty="0"/>
              <a:t>финишной очистки  (объемом реакторов 250 л)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94288" y="4195411"/>
            <a:ext cx="340461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dirty="0"/>
              <a:t>Линии инженерной инфраструктуры </a:t>
            </a:r>
            <a:r>
              <a:rPr lang="ru-RU" sz="1200" dirty="0"/>
              <a:t>(очистка газовых выбросов, регенерация растворителей и т.д.)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151417" y="3039740"/>
            <a:ext cx="3636056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dirty="0"/>
              <a:t>лаборатория трансфера технологий</a:t>
            </a:r>
            <a:endParaRPr lang="ru-RU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4256561" y="4197842"/>
            <a:ext cx="21858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площадь «чистых» </a:t>
            </a:r>
          </a:p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(класс </a:t>
            </a:r>
            <a:r>
              <a:rPr lang="en-US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D)</a:t>
            </a: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помещений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256561" y="3637693"/>
            <a:ext cx="25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624 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  <a:r>
              <a:rPr lang="ru-RU" sz="3600" b="1" dirty="0">
                <a:solidFill>
                  <a:srgbClr val="00A652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90715"/>
            <a:ext cx="6977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Комплекс «</a:t>
            </a:r>
            <a:r>
              <a:rPr lang="ru-RU" sz="3600" b="1" dirty="0" err="1">
                <a:solidFill>
                  <a:srgbClr val="000000"/>
                </a:solidFill>
              </a:rPr>
              <a:t>Фармославль</a:t>
            </a:r>
            <a:r>
              <a:rPr lang="ru-RU" sz="3600" b="1" dirty="0">
                <a:solidFill>
                  <a:srgbClr val="000000"/>
                </a:solidFill>
              </a:rPr>
              <a:t>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998855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Производство АФС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7996845" y="3478421"/>
            <a:ext cx="3597872" cy="2273986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8481222" y="4195411"/>
            <a:ext cx="27342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>
                <a:solidFill>
                  <a:schemeClr val="bg1"/>
                </a:solidFill>
              </a:rPr>
              <a:t>КОМПЛЕКС «ФАРМОСЛАВЛЬ»  ПОЛНОСТЬЮ СООТВЕТСТВУЕТ ВСЕМ ТРЕБОВАНИЯМ GMP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44" name="Группа 43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46" name="Группа 45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48" name="Группа 47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50" name="Группа 49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52" name="Прямоугольник 51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3" name="Прямоугольник 52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51" name="Рисунок 50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9" name="Рисунок 48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7" name="Рисунок 46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5" name="Рисунок 44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9" name="Группа 58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1" name="Группа 60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63" name="Группа 62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65" name="Группа 64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67" name="Прямоугольник 66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68" name="Прямоугольник 67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66" name="Рисунок 65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4" name="Рисунок 63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2" name="Рисунок 61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76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77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79" name="Прямоугольник 78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90" name="Прямоугольник 89">
            <a:hlinkClick r:id="rId24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95" name="Группа 94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97" name="Группа 9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99" name="Группа 9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01" name="Группа 100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03" name="Прямоугольник 102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04" name="Группа 103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05" name="Прямоугольник 104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06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02" name="Рисунок 101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0" name="Рисунок 99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8" name="Рисунок 9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96" name="Рисунок 95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12" name="Группа 11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14" name="Группа 11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16" name="Группа 11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18" name="Группа 11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20" name="Прямоугольник 11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" name="Прямоугольник 12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9" name="Рисунок 11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7" name="Рисунок 11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5" name="Рисунок 11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3" name="Рисунок 11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11" name="Рисунок 11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2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3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32" name="Прямоугольник 131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4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43" name="Прямоугольник 142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46" name="Прямоугольник 145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2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114733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!Дизайн\aaa\111\Attachments_gregory@artrange.ru_2017-12-26_13-33-05\679d3f3766ba7772e510572c66d98c3b849fb9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27" y="-35541"/>
            <a:ext cx="5978894" cy="361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63422" y="3266836"/>
            <a:ext cx="6259894" cy="359116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667937" y="-35541"/>
            <a:ext cx="5915236" cy="443273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53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Производственные</a:t>
            </a:r>
          </a:p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площадки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9" y="2671505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сотрудников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2111356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350+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3770388"/>
            <a:ext cx="22983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производственных</a:t>
            </a:r>
          </a:p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линий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3210239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5098640"/>
            <a:ext cx="2892942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роизводственная мощность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8" y="4538491"/>
            <a:ext cx="386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43 </a:t>
            </a:r>
            <a:r>
              <a:rPr lang="ru-RU" sz="3600" b="1" dirty="0">
                <a:solidFill>
                  <a:srgbClr val="00A652"/>
                </a:solidFill>
              </a:rPr>
              <a:t>млн ед./год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859813" y="2111356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2008 </a:t>
            </a:r>
            <a:r>
              <a:rPr lang="ru-RU" sz="3600" b="1" dirty="0">
                <a:solidFill>
                  <a:srgbClr val="00A652"/>
                </a:solidFill>
              </a:rPr>
              <a:t>год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859812" y="3770388"/>
            <a:ext cx="269008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производственных</a:t>
            </a:r>
          </a:p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помещений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859813" y="3210239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8300 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  <a:r>
              <a:rPr lang="ru-RU" sz="3600" b="1" dirty="0">
                <a:solidFill>
                  <a:srgbClr val="00A652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20827" y="3491716"/>
            <a:ext cx="458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Виды производимой продукции</a:t>
            </a:r>
          </a:p>
        </p:txBody>
      </p:sp>
      <p:pic>
        <p:nvPicPr>
          <p:cNvPr id="36" name="Picture 4" descr="D:\Мои документы\!Дизайн\aaa\111\итог\5\ик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47" y="5301208"/>
            <a:ext cx="420232" cy="4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60359" y="5370080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chemeClr val="bg1"/>
                </a:solidFill>
              </a:rPr>
              <a:t>флаконы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60359" y="4869160"/>
            <a:ext cx="324231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chemeClr val="bg1"/>
                </a:solidFill>
              </a:rPr>
              <a:t>блистеры</a:t>
            </a:r>
          </a:p>
        </p:txBody>
      </p:sp>
      <p:pic>
        <p:nvPicPr>
          <p:cNvPr id="48" name="Picture 4" descr="D:\Мои документы\!Дизайн\aaa\111\итог\5\ик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30" y="4887055"/>
            <a:ext cx="309867" cy="3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889163" y="2671505"/>
            <a:ext cx="2912477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 приобретения «Р-</a:t>
            </a:r>
            <a:r>
              <a:rPr lang="ru-RU" sz="145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Фарм</a:t>
            </a: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58950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Завод «ОРТАТ» в Костромской области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0BBD1F1-30B3-466F-8EE7-45F2E2482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4509120"/>
            <a:ext cx="2263407" cy="1223935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61744408-3F98-4E2C-B017-3F6BAFBD827A}"/>
              </a:ext>
            </a:extLst>
          </p:cNvPr>
          <p:cNvSpPr/>
          <p:nvPr/>
        </p:nvSpPr>
        <p:spPr>
          <a:xfrm>
            <a:off x="8993576" y="524562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9336360" y="6436972"/>
            <a:ext cx="2185419" cy="304396"/>
          </a:xfrm>
          <a:prstGeom prst="rect">
            <a:avLst/>
          </a:prstGeom>
          <a:solidFill>
            <a:srgbClr val="00843D"/>
          </a:solidFill>
          <a:ln w="57150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с. Северное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5665443" y="-35540"/>
            <a:ext cx="5917729" cy="361495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6" name="Группа 55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58" name="Группа 57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0" name="Группа 59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2" name="Группа 61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4" name="Прямоугольник 63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" name="Прямоугольник 64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63" name="Рисунок 62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1" name="Рисунок 60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9" name="Рисунок 58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3" name="Группа 7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5" name="Группа 7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7" name="Группа 7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9" name="Прямоугольник 7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0" name="Прямоугольник 7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8" name="Рисунок 7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6" name="Рисунок 7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4" name="Рисунок 7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1" name="Прямоугольник 90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rId26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2" name="Прямоугольник 101">
            <a:hlinkClick r:id="rId31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7" name="Группа 106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09" name="Группа 108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1" name="Группа 110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3" name="Группа 112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5" name="Прямоугольник 114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6" name="Группа 115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7" name="Прямоугольник 116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8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3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4" name="Рисунок 113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2" name="Рисунок 111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0" name="Рисунок 109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8" name="Рисунок 107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0" name="Группа 119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2" name="Группа 121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4" name="Группа 123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6" name="Группа 125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8" name="Группа 127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0" name="Группа 129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2" name="Прямоугольник 131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3" name="Прямоугольник 132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1" name="Рисунок 130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9" name="Рисунок 128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7" name="Рисунок 126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3" name="Рисунок 122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4" name="Прямоугольник 143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3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5" name="Прямоугольник 154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60" name="Прямоугольник 159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6" name="Прямоугольник 165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2" name="Picture 5" descr="D:\Мои документы\!Дизайн\aaa\111\итог\5\ик2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47" y="5817080"/>
            <a:ext cx="420232" cy="4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60359" y="4481561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таблетки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60359" y="5773782"/>
            <a:ext cx="240333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chemeClr val="bg1"/>
                </a:solidFill>
              </a:rPr>
              <a:t>ш</a:t>
            </a:r>
            <a:r>
              <a:rPr lang="ru-RU" sz="1600" dirty="0" smtClean="0">
                <a:solidFill>
                  <a:schemeClr val="bg1"/>
                </a:solidFill>
              </a:rPr>
              <a:t>приц-ручки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75" name="Picture 2" descr="D:\Download\Files\medicine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20" y="4437112"/>
            <a:ext cx="329486" cy="3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" descr="D:\Мои документы\!Дизайн\aaa\111\Attachments_gregory@artrange.ru_2017-12-26_13-33-05\powder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91" y="6273754"/>
            <a:ext cx="424463" cy="4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60359" y="6234176"/>
            <a:ext cx="151700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порошки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5670868" y="726290"/>
            <a:ext cx="2425678" cy="111031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2EFA3EE-120F-47F0-800A-BDCB397F2D58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489">
            <a:off x="6442550" y="4005417"/>
            <a:ext cx="314414" cy="314414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60359" y="4001752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капсулы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14794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http://www.uib.no/sites/w3.uib.no/files/styles/content_main/public/media/mof-student28_red_fprsode.jpg?itok=EH_nV2e1&amp;timestamp=14849144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3987" y="-25794"/>
            <a:ext cx="13825167" cy="69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" y="13985"/>
            <a:ext cx="7107936" cy="4618975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94290" y="1754320"/>
            <a:ext cx="5922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>
                <a:solidFill>
                  <a:srgbClr val="000000"/>
                </a:solidFill>
              </a:rPr>
              <a:t>На предприятии осуществляется выпуск следующих видов ЛС, требующих особых условий производства: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95221" y="2660568"/>
            <a:ext cx="1345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Антибиотики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1773794" y="2660568"/>
            <a:ext cx="1860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Токсичные и </a:t>
            </a:r>
            <a:r>
              <a:rPr lang="ru-RU" sz="1000" dirty="0" err="1">
                <a:solidFill>
                  <a:srgbClr val="000000"/>
                </a:solidFill>
              </a:rPr>
              <a:t>цитотоксичные</a:t>
            </a:r>
            <a:r>
              <a:rPr lang="ru-RU" sz="1000" dirty="0">
                <a:solidFill>
                  <a:srgbClr val="000000"/>
                </a:solidFill>
              </a:rPr>
              <a:t> препараты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3954602" y="2660568"/>
            <a:ext cx="1705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Иммунобиологические препараты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5834082" y="2660568"/>
            <a:ext cx="852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Гормоны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409593"/>
            <a:ext cx="438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Завод «ОРТАТ»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998855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Высокотехнологичное производство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0" y="3613535"/>
            <a:ext cx="7107937" cy="1200899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" y="2781385"/>
            <a:ext cx="496413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409374" y="2781385"/>
            <a:ext cx="380973" cy="3416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592744" y="2781385"/>
            <a:ext cx="380973" cy="3416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453109" y="2781385"/>
            <a:ext cx="380973" cy="3416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504950" y="2781385"/>
            <a:ext cx="602987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553543" y="4052401"/>
            <a:ext cx="6133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>
                <a:solidFill>
                  <a:schemeClr val="bg1"/>
                </a:solidFill>
              </a:rPr>
              <a:t>ЗАВОД «ОРТАТ»  ПОЛНОСТЬЮ СООТВЕТСТВУЕТ ВСЕМ ТРЕБОВАНИЯМ GMP 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49" name="Группа 48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51" name="Группа 50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53" name="Группа 52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55" name="Группа 54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57" name="Прямоугольник 56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8" name="Прямоугольник 57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56" name="Рисунок 55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4" name="Рисунок 53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2" name="Рисунок 51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Рисунок 49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4" name="Группа 63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6" name="Группа 65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68" name="Группа 67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0" name="Группа 69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2" name="Прямоугольник 71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3" name="Прямоугольник 72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1" name="Рисунок 70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9" name="Рисунок 68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" name="Рисунок 66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4" name="Прямоугольник 83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95" name="Прямоугольник 94">
            <a:hlinkClick r:id="rId24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0" name="Группа 99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02" name="Группа 101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04" name="Группа 103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06" name="Группа 105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08" name="Прямоугольник 107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09" name="Группа 108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0" name="Прямоугольник 109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1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07" name="Рисунок 106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5" name="Рисунок 104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3" name="Рисунок 102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15" name="Группа 114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17" name="Группа 116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19" name="Группа 118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1" name="Группа 120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23" name="Группа 122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25" name="Прямоугольник 124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6" name="Прямоугольник 125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24" name="Рисунок 123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2" name="Рисунок 121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0" name="Рисунок 119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8" name="Рисунок 117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3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3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37" name="Прямоугольник 136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rId23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4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48" name="Прямоугольник 147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51" name="Прямоугольник 150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2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Прямоугольник 15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20127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5363275" y="3904602"/>
            <a:ext cx="6621725" cy="2953398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94291" y="4221088"/>
            <a:ext cx="4988442" cy="56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 smtClean="0">
                <a:solidFill>
                  <a:srgbClr val="00A652"/>
                </a:solidFill>
              </a:rPr>
              <a:t>10,5 млрд</a:t>
            </a:r>
            <a:r>
              <a:rPr lang="en-US" sz="3600" b="1" dirty="0" smtClean="0">
                <a:solidFill>
                  <a:srgbClr val="00A652"/>
                </a:solidFill>
              </a:rPr>
              <a:t> </a:t>
            </a:r>
            <a:endParaRPr lang="en-US" sz="3600" b="1" dirty="0">
              <a:solidFill>
                <a:srgbClr val="00A652"/>
              </a:solidFill>
            </a:endParaRPr>
          </a:p>
        </p:txBody>
      </p:sp>
      <p:pic>
        <p:nvPicPr>
          <p:cNvPr id="2052" name="Picture 4" descr="D:\Мои документы\!Дизайн\aaa\111\P-фарм преобразование\P-фарм преобразование\P-фарм 2\ЭлектронныйКаталог(правки23.01.18)\Слайд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98" y="-12930"/>
            <a:ext cx="6382185" cy="39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363772" y="-675456"/>
            <a:ext cx="6219400" cy="460950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494291" y="2620997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сотрудников**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94291" y="2060848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5</a:t>
            </a:r>
            <a:r>
              <a:rPr lang="ru-RU" sz="3600" b="1" dirty="0" smtClean="0">
                <a:solidFill>
                  <a:srgbClr val="00A652"/>
                </a:solidFill>
              </a:rPr>
              <a:t>00+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494291" y="3605760"/>
            <a:ext cx="260764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завершена подготовка комплекса к запуску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94291" y="3045611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</a:t>
            </a:r>
            <a:r>
              <a:rPr lang="en-US" sz="3600" b="1" dirty="0" smtClean="0">
                <a:solidFill>
                  <a:srgbClr val="00A652"/>
                </a:solidFill>
              </a:rPr>
              <a:t>02</a:t>
            </a:r>
            <a:r>
              <a:rPr lang="ru-RU" sz="3600" b="1" dirty="0" smtClean="0">
                <a:solidFill>
                  <a:srgbClr val="00A652"/>
                </a:solidFill>
              </a:rPr>
              <a:t>0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3005177" y="2060848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27000 м</a:t>
            </a:r>
            <a:r>
              <a:rPr lang="ru-RU" sz="3600" b="1" baseline="30000" dirty="0" smtClean="0">
                <a:solidFill>
                  <a:srgbClr val="00A652"/>
                </a:solidFill>
              </a:rPr>
              <a:t>2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3005176" y="3605760"/>
            <a:ext cx="269008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доз вакцин в месяц*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3005177" y="3045611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20 млн 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3057586" y="2620997"/>
            <a:ext cx="279198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лощадь участка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1" name="Picture 3" descr="D:\Мои документы\!Дизайн\aaa\111\P-фарм преобразование\P-фарм преобразование\мо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189" y="4363313"/>
            <a:ext cx="2083763" cy="1965995"/>
          </a:xfrm>
          <a:prstGeom prst="rect">
            <a:avLst/>
          </a:prstGeom>
          <a:noFill/>
          <a:effectLst>
            <a:outerShdw blurRad="50800" dist="279400" dir="5400000" algn="t" rotWithShape="0">
              <a:prstClr val="black">
                <a:alpha val="1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40416" y="508518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" descr="D:\Мои документы\!Дизайн\aaa\111\итог\5\i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4" y="4712148"/>
            <a:ext cx="260733" cy="3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859540" y="4410230"/>
            <a:ext cx="183674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chemeClr val="bg1"/>
                </a:solidFill>
              </a:rPr>
              <a:t>Вакцины от коронавирусной инфекции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363275" y="725906"/>
            <a:ext cx="2737261" cy="132429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C2F93BF9-93DD-44CE-AD6E-56576B0FB820}"/>
              </a:ext>
            </a:extLst>
          </p:cNvPr>
          <p:cNvSpPr/>
          <p:nvPr/>
        </p:nvSpPr>
        <p:spPr>
          <a:xfrm>
            <a:off x="11567860" y="2908"/>
            <a:ext cx="636119" cy="68697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634DA8-F11B-4208-8EDF-D53B6C5611CE}"/>
              </a:ext>
            </a:extLst>
          </p:cNvPr>
          <p:cNvSpPr txBox="1"/>
          <p:nvPr/>
        </p:nvSpPr>
        <p:spPr>
          <a:xfrm>
            <a:off x="494291" y="4797152"/>
            <a:ext cx="2892942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ублей инвестиций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336360" y="6436972"/>
            <a:ext cx="2185419" cy="304396"/>
          </a:xfrm>
          <a:prstGeom prst="rect">
            <a:avLst/>
          </a:prstGeom>
          <a:solidFill>
            <a:srgbClr val="00843D"/>
          </a:solidFill>
          <a:ln w="57150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Москва</a:t>
            </a:r>
            <a:endParaRPr lang="ru-RU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8ED7A65-FF93-4FAD-B185-8E0C51597B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399937"/>
            <a:ext cx="266342" cy="30430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CD1B124-1777-4425-A25F-795A56751F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4909233"/>
            <a:ext cx="281527" cy="28152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C4576E3-EEF5-4275-AD94-8FB2D993F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424519"/>
            <a:ext cx="270256" cy="27025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F2AC2E4-7D79-4A6F-AE2B-967FD0E36F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3905758"/>
            <a:ext cx="243086" cy="30430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BC9ACF0-22CB-4727-B204-FDEA4C3C3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2918698"/>
            <a:ext cx="217475" cy="28996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9408DC-5641-4170-96C6-5416CBE6C9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1952240"/>
            <a:ext cx="248450" cy="233239"/>
          </a:xfrm>
          <a:prstGeom prst="rect">
            <a:avLst/>
          </a:prstGeom>
        </p:spPr>
      </p:pic>
      <p:pic>
        <p:nvPicPr>
          <p:cNvPr id="67" name="Picture 83">
            <a:extLst>
              <a:ext uri="{FF2B5EF4-FFF2-40B4-BE49-F238E27FC236}">
                <a16:creationId xmlns:a16="http://schemas.microsoft.com/office/drawing/2014/main" id="{D568E9DB-8897-4251-B27E-4E58F0A32E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989326"/>
            <a:ext cx="263853" cy="263853"/>
          </a:xfrm>
          <a:prstGeom prst="rect">
            <a:avLst/>
          </a:prstGeom>
        </p:spPr>
      </p:pic>
      <p:pic>
        <p:nvPicPr>
          <p:cNvPr id="68" name="Picture 85">
            <a:extLst>
              <a:ext uri="{FF2B5EF4-FFF2-40B4-BE49-F238E27FC236}">
                <a16:creationId xmlns:a16="http://schemas.microsoft.com/office/drawing/2014/main" id="{41D77012-0222-4473-9469-CCC24FD42D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1467637"/>
            <a:ext cx="270145" cy="270145"/>
          </a:xfrm>
          <a:prstGeom prst="rect">
            <a:avLst/>
          </a:prstGeom>
        </p:spPr>
      </p:pic>
      <p:pic>
        <p:nvPicPr>
          <p:cNvPr id="69" name="Picture 81">
            <a:extLst>
              <a:ext uri="{FF2B5EF4-FFF2-40B4-BE49-F238E27FC236}">
                <a16:creationId xmlns:a16="http://schemas.microsoft.com/office/drawing/2014/main" id="{5294BB5E-ACFA-4A06-95D0-22C4F5BDB8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609574"/>
            <a:ext cx="263853" cy="263853"/>
          </a:xfrm>
          <a:prstGeom prst="rect">
            <a:avLst/>
          </a:prstGeom>
        </p:spPr>
      </p:pic>
      <p:sp>
        <p:nvSpPr>
          <p:cNvPr id="70" name="Прямоугольник 69">
            <a:hlinkClick r:id="rId15" action="ppaction://hlinksldjump"/>
            <a:extLst>
              <a:ext uri="{FF2B5EF4-FFF2-40B4-BE49-F238E27FC236}">
                <a16:creationId xmlns:a16="http://schemas.microsoft.com/office/drawing/2014/main" id="{142CDD39-BA67-4570-BE73-3865E8F9574E}"/>
              </a:ext>
            </a:extLst>
          </p:cNvPr>
          <p:cNvSpPr/>
          <p:nvPr/>
        </p:nvSpPr>
        <p:spPr>
          <a:xfrm>
            <a:off x="11566452" y="555778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hlinkClick r:id="rId16" action="ppaction://hlinksldjump"/>
            <a:extLst>
              <a:ext uri="{FF2B5EF4-FFF2-40B4-BE49-F238E27FC236}">
                <a16:creationId xmlns:a16="http://schemas.microsoft.com/office/drawing/2014/main" id="{4DF90B95-D596-42FA-98D4-9BE539C3D38F}"/>
              </a:ext>
            </a:extLst>
          </p:cNvPr>
          <p:cNvSpPr/>
          <p:nvPr/>
        </p:nvSpPr>
        <p:spPr>
          <a:xfrm>
            <a:off x="11566452" y="922188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hlinkClick r:id="rId17" action="ppaction://hlinksldjump"/>
            <a:extLst>
              <a:ext uri="{FF2B5EF4-FFF2-40B4-BE49-F238E27FC236}">
                <a16:creationId xmlns:a16="http://schemas.microsoft.com/office/drawing/2014/main" id="{FE491E2C-8783-4464-9612-7FFA4E25BCCA}"/>
              </a:ext>
            </a:extLst>
          </p:cNvPr>
          <p:cNvSpPr/>
          <p:nvPr/>
        </p:nvSpPr>
        <p:spPr>
          <a:xfrm>
            <a:off x="11566452" y="1416988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hlinkClick r:id="rId18" action="ppaction://hlinksldjump"/>
            <a:extLst>
              <a:ext uri="{FF2B5EF4-FFF2-40B4-BE49-F238E27FC236}">
                <a16:creationId xmlns:a16="http://schemas.microsoft.com/office/drawing/2014/main" id="{7F103DCF-32D7-4454-A587-95A8BF1B2846}"/>
              </a:ext>
            </a:extLst>
          </p:cNvPr>
          <p:cNvSpPr/>
          <p:nvPr/>
        </p:nvSpPr>
        <p:spPr>
          <a:xfrm>
            <a:off x="11566452" y="1886345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hlinkClick r:id="rId18" action="ppaction://hlinksldjump"/>
            <a:extLst>
              <a:ext uri="{FF2B5EF4-FFF2-40B4-BE49-F238E27FC236}">
                <a16:creationId xmlns:a16="http://schemas.microsoft.com/office/drawing/2014/main" id="{2BC20425-7958-48B3-B5A3-3F1DC9FDA016}"/>
              </a:ext>
            </a:extLst>
          </p:cNvPr>
          <p:cNvSpPr/>
          <p:nvPr/>
        </p:nvSpPr>
        <p:spPr>
          <a:xfrm>
            <a:off x="11566452" y="2365171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hlinkClick r:id="rId19" action="ppaction://hlinksldjump"/>
            <a:extLst>
              <a:ext uri="{FF2B5EF4-FFF2-40B4-BE49-F238E27FC236}">
                <a16:creationId xmlns:a16="http://schemas.microsoft.com/office/drawing/2014/main" id="{5B467F54-78F8-4868-8648-9D0FFEFE23B7}"/>
              </a:ext>
            </a:extLst>
          </p:cNvPr>
          <p:cNvSpPr/>
          <p:nvPr/>
        </p:nvSpPr>
        <p:spPr>
          <a:xfrm>
            <a:off x="11566452" y="2870832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hlinkClick r:id="rId20" action="ppaction://hlinksldjump"/>
            <a:extLst>
              <a:ext uri="{FF2B5EF4-FFF2-40B4-BE49-F238E27FC236}">
                <a16:creationId xmlns:a16="http://schemas.microsoft.com/office/drawing/2014/main" id="{CD7BAD1B-0AB8-4DB9-AD7A-CD637D63765F}"/>
              </a:ext>
            </a:extLst>
          </p:cNvPr>
          <p:cNvSpPr/>
          <p:nvPr/>
        </p:nvSpPr>
        <p:spPr>
          <a:xfrm>
            <a:off x="11566452" y="3872383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hlinkClick r:id="rId21" action="ppaction://hlinksldjump"/>
            <a:extLst>
              <a:ext uri="{FF2B5EF4-FFF2-40B4-BE49-F238E27FC236}">
                <a16:creationId xmlns:a16="http://schemas.microsoft.com/office/drawing/2014/main" id="{C31FC057-AD72-40CC-B9C5-111876356F91}"/>
              </a:ext>
            </a:extLst>
          </p:cNvPr>
          <p:cNvSpPr/>
          <p:nvPr/>
        </p:nvSpPr>
        <p:spPr>
          <a:xfrm>
            <a:off x="11566452" y="437048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hlinkClick r:id="rId22" action="ppaction://hlinksldjump"/>
            <a:extLst>
              <a:ext uri="{FF2B5EF4-FFF2-40B4-BE49-F238E27FC236}">
                <a16:creationId xmlns:a16="http://schemas.microsoft.com/office/drawing/2014/main" id="{3CA49B37-DAFD-4DE4-A929-DD3265FB766A}"/>
              </a:ext>
            </a:extLst>
          </p:cNvPr>
          <p:cNvSpPr/>
          <p:nvPr/>
        </p:nvSpPr>
        <p:spPr>
          <a:xfrm>
            <a:off x="11566452" y="4869256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306426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421596"/>
            <a:ext cx="269275" cy="269275"/>
          </a:xfrm>
          <a:prstGeom prst="rect">
            <a:avLst/>
          </a:prstGeom>
        </p:spPr>
      </p:pic>
      <p:sp>
        <p:nvSpPr>
          <p:cNvPr id="81" name="Прямоугольник 80">
            <a:hlinkClick r:id="rId24" action="ppaction://hlinksldjump"/>
            <a:extLst>
              <a:ext uri="{FF2B5EF4-FFF2-40B4-BE49-F238E27FC236}">
                <a16:creationId xmlns:a16="http://schemas.microsoft.com/office/drawing/2014/main" id="{7F38CC49-5B37-4FE6-B9AB-68BF873A6764}"/>
              </a:ext>
            </a:extLst>
          </p:cNvPr>
          <p:cNvSpPr/>
          <p:nvPr/>
        </p:nvSpPr>
        <p:spPr>
          <a:xfrm>
            <a:off x="11565984" y="3324315"/>
            <a:ext cx="636119" cy="4894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94292" y="5577509"/>
            <a:ext cx="5739697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" dirty="0" smtClean="0">
                <a:solidFill>
                  <a:srgbClr val="000000"/>
                </a:solidFill>
              </a:rPr>
              <a:t>*</a:t>
            </a:r>
            <a:r>
              <a:rPr lang="ru-RU" sz="800" dirty="0" smtClean="0">
                <a:solidFill>
                  <a:srgbClr val="000000"/>
                </a:solidFill>
              </a:rPr>
              <a:t>предварительная оценка</a:t>
            </a: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53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Производственные</a:t>
            </a:r>
          </a:p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площадки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58950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Технополис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«Москва»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29833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409" y="-6246"/>
            <a:ext cx="8114850" cy="3077471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5360409" y="3904602"/>
            <a:ext cx="6624591" cy="2953398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360409" y="-676448"/>
            <a:ext cx="6234911" cy="460950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494291" y="2548989"/>
            <a:ext cx="19687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квалифицированных специалистов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94291" y="1988840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20+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494291" y="3533752"/>
            <a:ext cx="260764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инейных ускорителей частиц в год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94291" y="2973603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7</a:t>
            </a:r>
            <a:r>
              <a:rPr lang="ru-RU" sz="3600" b="1" dirty="0" smtClean="0">
                <a:solidFill>
                  <a:srgbClr val="00A652"/>
                </a:solidFill>
              </a:rPr>
              <a:t>5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3071664" y="3533752"/>
            <a:ext cx="269008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роизводственных </a:t>
            </a:r>
          </a:p>
          <a:p>
            <a:pPr>
              <a:lnSpc>
                <a:spcPts val="1600"/>
              </a:lnSpc>
            </a:pP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площадей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3071664" y="2973603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2</a:t>
            </a:r>
            <a:r>
              <a:rPr lang="ru-RU" sz="3600" b="1" dirty="0" smtClean="0">
                <a:solidFill>
                  <a:srgbClr val="00A652"/>
                </a:solidFill>
              </a:rPr>
              <a:t>250 </a:t>
            </a:r>
            <a:r>
              <a:rPr lang="ru-RU" sz="3600" b="1" dirty="0">
                <a:solidFill>
                  <a:srgbClr val="00A652"/>
                </a:solidFill>
              </a:rPr>
              <a:t>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  <a:r>
              <a:rPr lang="ru-RU" sz="3600" b="1" dirty="0">
                <a:solidFill>
                  <a:srgbClr val="00A652"/>
                </a:solidFill>
              </a:rPr>
              <a:t> </a:t>
            </a:r>
          </a:p>
        </p:txBody>
      </p:sp>
      <p:pic>
        <p:nvPicPr>
          <p:cNvPr id="2051" name="Picture 3" descr="D:\Мои документы\!Дизайн\aaa\111\P-фарм преобразование\P-фарм преобразование\мо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189" y="4363313"/>
            <a:ext cx="2083763" cy="1965995"/>
          </a:xfrm>
          <a:prstGeom prst="rect">
            <a:avLst/>
          </a:prstGeom>
          <a:noFill/>
          <a:effectLst>
            <a:outerShdw blurRad="50800" dist="279400" dir="5400000" algn="t" rotWithShape="0">
              <a:prstClr val="black">
                <a:alpha val="1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768408" y="4501957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5363275" y="725906"/>
            <a:ext cx="2737261" cy="132429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C2F93BF9-93DD-44CE-AD6E-56576B0FB820}"/>
              </a:ext>
            </a:extLst>
          </p:cNvPr>
          <p:cNvSpPr/>
          <p:nvPr/>
        </p:nvSpPr>
        <p:spPr>
          <a:xfrm>
            <a:off x="11567860" y="2908"/>
            <a:ext cx="636119" cy="68697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9336360" y="6436972"/>
            <a:ext cx="2185419" cy="304396"/>
          </a:xfrm>
          <a:prstGeom prst="rect">
            <a:avLst/>
          </a:prstGeom>
          <a:solidFill>
            <a:srgbClr val="00843D"/>
          </a:solidFill>
          <a:ln w="57150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г. Дубна</a:t>
            </a:r>
            <a:endParaRPr lang="ru-RU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8ED7A65-FF93-4FAD-B185-8E0C5159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399937"/>
            <a:ext cx="266342" cy="30430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CD1B124-1777-4425-A25F-795A56751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4909233"/>
            <a:ext cx="281527" cy="28152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C4576E3-EEF5-4275-AD94-8FB2D993F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424519"/>
            <a:ext cx="270256" cy="27025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F2AC2E4-7D79-4A6F-AE2B-967FD0E36F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3905758"/>
            <a:ext cx="243086" cy="30430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BC9ACF0-22CB-4727-B204-FDEA4C3C32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2918698"/>
            <a:ext cx="217475" cy="28996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9408DC-5641-4170-96C6-5416CBE6C9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1952240"/>
            <a:ext cx="248450" cy="233239"/>
          </a:xfrm>
          <a:prstGeom prst="rect">
            <a:avLst/>
          </a:prstGeom>
        </p:spPr>
      </p:pic>
      <p:pic>
        <p:nvPicPr>
          <p:cNvPr id="67" name="Picture 83">
            <a:extLst>
              <a:ext uri="{FF2B5EF4-FFF2-40B4-BE49-F238E27FC236}">
                <a16:creationId xmlns:a16="http://schemas.microsoft.com/office/drawing/2014/main" id="{D568E9DB-8897-4251-B27E-4E58F0A32E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989326"/>
            <a:ext cx="263853" cy="263853"/>
          </a:xfrm>
          <a:prstGeom prst="rect">
            <a:avLst/>
          </a:prstGeom>
        </p:spPr>
      </p:pic>
      <p:pic>
        <p:nvPicPr>
          <p:cNvPr id="68" name="Picture 85">
            <a:extLst>
              <a:ext uri="{FF2B5EF4-FFF2-40B4-BE49-F238E27FC236}">
                <a16:creationId xmlns:a16="http://schemas.microsoft.com/office/drawing/2014/main" id="{41D77012-0222-4473-9469-CCC24FD42D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1467637"/>
            <a:ext cx="270145" cy="270145"/>
          </a:xfrm>
          <a:prstGeom prst="rect">
            <a:avLst/>
          </a:prstGeom>
        </p:spPr>
      </p:pic>
      <p:pic>
        <p:nvPicPr>
          <p:cNvPr id="69" name="Picture 81">
            <a:extLst>
              <a:ext uri="{FF2B5EF4-FFF2-40B4-BE49-F238E27FC236}">
                <a16:creationId xmlns:a16="http://schemas.microsoft.com/office/drawing/2014/main" id="{5294BB5E-ACFA-4A06-95D0-22C4F5BDB8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609574"/>
            <a:ext cx="263853" cy="263853"/>
          </a:xfrm>
          <a:prstGeom prst="rect">
            <a:avLst/>
          </a:prstGeom>
        </p:spPr>
      </p:pic>
      <p:sp>
        <p:nvSpPr>
          <p:cNvPr id="70" name="Прямоугольник 69">
            <a:hlinkClick r:id="rId14" action="ppaction://hlinksldjump"/>
            <a:extLst>
              <a:ext uri="{FF2B5EF4-FFF2-40B4-BE49-F238E27FC236}">
                <a16:creationId xmlns:a16="http://schemas.microsoft.com/office/drawing/2014/main" id="{142CDD39-BA67-4570-BE73-3865E8F9574E}"/>
              </a:ext>
            </a:extLst>
          </p:cNvPr>
          <p:cNvSpPr/>
          <p:nvPr/>
        </p:nvSpPr>
        <p:spPr>
          <a:xfrm>
            <a:off x="11566452" y="555778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hlinkClick r:id="rId15" action="ppaction://hlinksldjump"/>
            <a:extLst>
              <a:ext uri="{FF2B5EF4-FFF2-40B4-BE49-F238E27FC236}">
                <a16:creationId xmlns:a16="http://schemas.microsoft.com/office/drawing/2014/main" id="{4DF90B95-D596-42FA-98D4-9BE539C3D38F}"/>
              </a:ext>
            </a:extLst>
          </p:cNvPr>
          <p:cNvSpPr/>
          <p:nvPr/>
        </p:nvSpPr>
        <p:spPr>
          <a:xfrm>
            <a:off x="11566452" y="922188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hlinkClick r:id="rId16" action="ppaction://hlinksldjump"/>
            <a:extLst>
              <a:ext uri="{FF2B5EF4-FFF2-40B4-BE49-F238E27FC236}">
                <a16:creationId xmlns:a16="http://schemas.microsoft.com/office/drawing/2014/main" id="{FE491E2C-8783-4464-9612-7FFA4E25BCCA}"/>
              </a:ext>
            </a:extLst>
          </p:cNvPr>
          <p:cNvSpPr/>
          <p:nvPr/>
        </p:nvSpPr>
        <p:spPr>
          <a:xfrm>
            <a:off x="11566452" y="1416988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hlinkClick r:id="rId17" action="ppaction://hlinksldjump"/>
            <a:extLst>
              <a:ext uri="{FF2B5EF4-FFF2-40B4-BE49-F238E27FC236}">
                <a16:creationId xmlns:a16="http://schemas.microsoft.com/office/drawing/2014/main" id="{7F103DCF-32D7-4454-A587-95A8BF1B2846}"/>
              </a:ext>
            </a:extLst>
          </p:cNvPr>
          <p:cNvSpPr/>
          <p:nvPr/>
        </p:nvSpPr>
        <p:spPr>
          <a:xfrm>
            <a:off x="11566452" y="1886345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hlinkClick r:id="rId17" action="ppaction://hlinksldjump"/>
            <a:extLst>
              <a:ext uri="{FF2B5EF4-FFF2-40B4-BE49-F238E27FC236}">
                <a16:creationId xmlns:a16="http://schemas.microsoft.com/office/drawing/2014/main" id="{2BC20425-7958-48B3-B5A3-3F1DC9FDA016}"/>
              </a:ext>
            </a:extLst>
          </p:cNvPr>
          <p:cNvSpPr/>
          <p:nvPr/>
        </p:nvSpPr>
        <p:spPr>
          <a:xfrm>
            <a:off x="11566452" y="2365171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hlinkClick r:id="rId18" action="ppaction://hlinksldjump"/>
            <a:extLst>
              <a:ext uri="{FF2B5EF4-FFF2-40B4-BE49-F238E27FC236}">
                <a16:creationId xmlns:a16="http://schemas.microsoft.com/office/drawing/2014/main" id="{5B467F54-78F8-4868-8648-9D0FFEFE23B7}"/>
              </a:ext>
            </a:extLst>
          </p:cNvPr>
          <p:cNvSpPr/>
          <p:nvPr/>
        </p:nvSpPr>
        <p:spPr>
          <a:xfrm>
            <a:off x="11566452" y="2870832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hlinkClick r:id="rId19" action="ppaction://hlinksldjump"/>
            <a:extLst>
              <a:ext uri="{FF2B5EF4-FFF2-40B4-BE49-F238E27FC236}">
                <a16:creationId xmlns:a16="http://schemas.microsoft.com/office/drawing/2014/main" id="{CD7BAD1B-0AB8-4DB9-AD7A-CD637D63765F}"/>
              </a:ext>
            </a:extLst>
          </p:cNvPr>
          <p:cNvSpPr/>
          <p:nvPr/>
        </p:nvSpPr>
        <p:spPr>
          <a:xfrm>
            <a:off x="11566452" y="3872383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hlinkClick r:id="rId20" action="ppaction://hlinksldjump"/>
            <a:extLst>
              <a:ext uri="{FF2B5EF4-FFF2-40B4-BE49-F238E27FC236}">
                <a16:creationId xmlns:a16="http://schemas.microsoft.com/office/drawing/2014/main" id="{C31FC057-AD72-40CC-B9C5-111876356F91}"/>
              </a:ext>
            </a:extLst>
          </p:cNvPr>
          <p:cNvSpPr/>
          <p:nvPr/>
        </p:nvSpPr>
        <p:spPr>
          <a:xfrm>
            <a:off x="11566452" y="437048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hlinkClick r:id="rId21" action="ppaction://hlinksldjump"/>
            <a:extLst>
              <a:ext uri="{FF2B5EF4-FFF2-40B4-BE49-F238E27FC236}">
                <a16:creationId xmlns:a16="http://schemas.microsoft.com/office/drawing/2014/main" id="{3CA49B37-DAFD-4DE4-A929-DD3265FB766A}"/>
              </a:ext>
            </a:extLst>
          </p:cNvPr>
          <p:cNvSpPr/>
          <p:nvPr/>
        </p:nvSpPr>
        <p:spPr>
          <a:xfrm>
            <a:off x="11566452" y="4869256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306426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421596"/>
            <a:ext cx="269275" cy="269275"/>
          </a:xfrm>
          <a:prstGeom prst="rect">
            <a:avLst/>
          </a:prstGeom>
        </p:spPr>
      </p:pic>
      <p:sp>
        <p:nvSpPr>
          <p:cNvPr id="81" name="Прямоугольник 80">
            <a:hlinkClick r:id="rId23" action="ppaction://hlinksldjump"/>
            <a:extLst>
              <a:ext uri="{FF2B5EF4-FFF2-40B4-BE49-F238E27FC236}">
                <a16:creationId xmlns:a16="http://schemas.microsoft.com/office/drawing/2014/main" id="{7F38CC49-5B37-4FE6-B9AB-68BF873A6764}"/>
              </a:ext>
            </a:extLst>
          </p:cNvPr>
          <p:cNvSpPr/>
          <p:nvPr/>
        </p:nvSpPr>
        <p:spPr>
          <a:xfrm>
            <a:off x="11565984" y="3324315"/>
            <a:ext cx="636119" cy="4894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441596" y="4928890"/>
            <a:ext cx="237093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Линейные ускорители частиц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3071664" y="1988840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201</a:t>
            </a:r>
            <a:r>
              <a:rPr lang="en-US" sz="3600" b="1" dirty="0" smtClean="0">
                <a:solidFill>
                  <a:srgbClr val="00A652"/>
                </a:solidFill>
              </a:rPr>
              <a:t>9</a:t>
            </a:r>
            <a:r>
              <a:rPr lang="ru-RU" sz="3600" b="1" dirty="0" smtClean="0">
                <a:solidFill>
                  <a:srgbClr val="00A652"/>
                </a:solidFill>
              </a:rPr>
              <a:t>  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3071664" y="2548989"/>
            <a:ext cx="2791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завершено </a:t>
            </a:r>
          </a:p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строительство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8" name="Picture 4" descr="ÐÐ°ÑÑÐ¸Ð½ÐºÐ¸ Ð¿Ð¾ Ð·Ð°Ð¿ÑÐ¾ÑÑ nuclear ico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54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7" y="4850202"/>
            <a:ext cx="520551" cy="52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53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Производственные</a:t>
            </a:r>
          </a:p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площадки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58950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Фабрика радиотерапевтической техники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94291" y="4440124"/>
            <a:ext cx="43392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</a:t>
            </a:r>
            <a:r>
              <a:rPr lang="ru-RU" sz="1400" dirty="0" smtClean="0"/>
              <a:t>ервое </a:t>
            </a:r>
            <a:r>
              <a:rPr lang="ru-RU" sz="1400" dirty="0"/>
              <a:t>и единственное в России производство, выпускающее медицинские линейные ускорители для лучевой терапии онкологических заболеваний по технологии мирового лидера </a:t>
            </a:r>
            <a:r>
              <a:rPr lang="ru-RU" sz="1400" dirty="0" err="1"/>
              <a:t>Varian</a:t>
            </a:r>
            <a:r>
              <a:rPr lang="ru-RU" sz="1400" dirty="0"/>
              <a:t> </a:t>
            </a:r>
            <a:r>
              <a:rPr lang="ru-RU" sz="1400" dirty="0" err="1"/>
              <a:t>Medical</a:t>
            </a:r>
            <a:r>
              <a:rPr lang="ru-RU" sz="1400" dirty="0"/>
              <a:t> </a:t>
            </a:r>
            <a:r>
              <a:rPr lang="ru-RU" sz="1400" dirty="0" err="1"/>
              <a:t>Systems</a:t>
            </a:r>
            <a:r>
              <a:rPr lang="ru-RU" sz="1400" dirty="0"/>
              <a:t>, </a:t>
            </a:r>
            <a:r>
              <a:rPr lang="ru-RU" sz="1400" dirty="0" err="1"/>
              <a:t>Inc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878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!Дизайн\aaa\111\итог\5\фото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6" y="1076"/>
            <a:ext cx="5922639" cy="360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3436" y="3592429"/>
            <a:ext cx="6311563" cy="3265571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672077" y="0"/>
            <a:ext cx="5911094" cy="396891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80565"/>
            <a:ext cx="486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Производственные</a:t>
            </a:r>
          </a:p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площадки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52495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Завод в Германии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7" y="5119672"/>
            <a:ext cx="3439043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производственная мощность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8" y="4559523"/>
            <a:ext cx="4670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4</a:t>
            </a:r>
            <a:r>
              <a:rPr lang="ru-RU" sz="3600" b="1" dirty="0" smtClean="0">
                <a:solidFill>
                  <a:srgbClr val="00A652"/>
                </a:solidFill>
              </a:rPr>
              <a:t> млн </a:t>
            </a:r>
            <a:r>
              <a:rPr lang="ru-RU" sz="3600" b="1" dirty="0">
                <a:solidFill>
                  <a:srgbClr val="00A652"/>
                </a:solidFill>
              </a:rPr>
              <a:t>ед./год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673436" y="726291"/>
            <a:ext cx="2423109" cy="104982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2682039"/>
            <a:ext cx="17901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од приобретения «Р-</a:t>
            </a:r>
            <a:r>
              <a:rPr lang="ru-RU" sz="14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Фарм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2121890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2014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3759449"/>
            <a:ext cx="22983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роизводственных помещений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8" y="3199300"/>
            <a:ext cx="213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12000 </a:t>
            </a:r>
            <a:r>
              <a:rPr lang="ru-RU" sz="3600" b="1" dirty="0">
                <a:solidFill>
                  <a:srgbClr val="00A652"/>
                </a:solidFill>
              </a:rPr>
              <a:t>м</a:t>
            </a:r>
            <a:r>
              <a:rPr lang="ru-RU" sz="3600" b="1" baseline="30000" dirty="0">
                <a:solidFill>
                  <a:srgbClr val="00A652"/>
                </a:solidFill>
              </a:rPr>
              <a:t>2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859812" y="2682039"/>
            <a:ext cx="2372587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сотрудников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859813" y="2121890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mtClean="0">
                <a:solidFill>
                  <a:srgbClr val="00A652"/>
                </a:solidFill>
              </a:rPr>
              <a:t>350</a:t>
            </a:r>
            <a:r>
              <a:rPr lang="ru-RU" sz="3600" b="1" dirty="0" smtClean="0">
                <a:solidFill>
                  <a:srgbClr val="00A652"/>
                </a:solidFill>
              </a:rPr>
              <a:t>+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859812" y="3759449"/>
            <a:ext cx="269008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родукции из высокоактивных АФС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859813" y="3199300"/>
            <a:ext cx="209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~</a:t>
            </a:r>
            <a:r>
              <a:rPr lang="ru-RU" sz="3600" b="1" dirty="0" smtClean="0">
                <a:solidFill>
                  <a:srgbClr val="00A652"/>
                </a:solidFill>
              </a:rPr>
              <a:t>4</a:t>
            </a:r>
            <a:r>
              <a:rPr lang="ru-RU" sz="3600" b="1" dirty="0">
                <a:solidFill>
                  <a:srgbClr val="00A652"/>
                </a:solidFill>
              </a:rPr>
              <a:t>5</a:t>
            </a:r>
            <a:r>
              <a:rPr lang="ru-RU" sz="3600" b="1" dirty="0" smtClean="0">
                <a:solidFill>
                  <a:srgbClr val="00A652"/>
                </a:solidFill>
              </a:rPr>
              <a:t>%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20827" y="3806229"/>
            <a:ext cx="458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Виды производимой продукции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AC81AE0-C4BA-4564-90D1-81EAEF47A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999" y="4204471"/>
            <a:ext cx="1603387" cy="2024047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61744408-3F98-4E2C-B017-3F6BAFBD827A}"/>
              </a:ext>
            </a:extLst>
          </p:cNvPr>
          <p:cNvSpPr/>
          <p:nvPr/>
        </p:nvSpPr>
        <p:spPr>
          <a:xfrm>
            <a:off x="9545221" y="5942117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9336360" y="6436972"/>
            <a:ext cx="2185419" cy="304396"/>
          </a:xfrm>
          <a:prstGeom prst="rect">
            <a:avLst/>
          </a:prstGeom>
          <a:solidFill>
            <a:srgbClr val="00843D"/>
          </a:solidFill>
          <a:ln w="57150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г. </a:t>
            </a:r>
            <a:r>
              <a:rPr lang="ru-RU" dirty="0" err="1" smtClean="0"/>
              <a:t>Иллертиссен</a:t>
            </a:r>
            <a:endParaRPr lang="ru-RU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64" name="Группа 63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66" name="Группа 65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8" name="Группа 67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70" name="Группа 69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72" name="Прямоугольник 71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3" name="Прямоугольник 72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71" name="Рисунок 70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9" name="Рисунок 68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" name="Рисунок 66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81" name="Группа 80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3" name="Группа 82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5" name="Группа 84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7" name="Прямоугольник 86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8" name="Прямоугольник 87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6" name="Рисунок 85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4" name="Рисунок 83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2" name="Рисунок 81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Рисунок 79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96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7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9" name="Прямоугольник 98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hlinkClick r:id="rId2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10" name="Прямоугольник 109">
            <a:hlinkClick r:id="rId29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15" name="Группа 114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7" name="Группа 11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9" name="Группа 11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21" name="Группа 120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23" name="Прямоугольник 122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24" name="Группа 123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25" name="Прямоугольник 124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26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22" name="Рисунок 121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0" name="Рисунок 119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8" name="Рисунок 11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30" name="Группа 12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2" name="Группа 13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4" name="Группа 13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6" name="Группа 13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8" name="Группа 13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40" name="Прямоугольник 13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1" name="Прямоугольник 14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9" name="Рисунок 13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7" name="Рисунок 13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5" name="Рисунок 13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3" name="Рисунок 13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1" name="Рисунок 13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5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2" name="Прямоугольник 151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6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63" name="Прямоугольник 162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68" name="Прямоугольник 167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" name="Прямоугольник 173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935482" y="4628783"/>
            <a:ext cx="1687777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таблетки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88" name="Picture 2" descr="D:\Download\Files\medicine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45" y="4616081"/>
            <a:ext cx="329486" cy="3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42EFA3EE-120F-47F0-800A-BDCB397F2D5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489">
            <a:off x="6487732" y="5473725"/>
            <a:ext cx="314414" cy="314414"/>
          </a:xfrm>
          <a:prstGeom prst="rect">
            <a:avLst/>
          </a:prstGeom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947790" y="5532498"/>
            <a:ext cx="167547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капсулы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7928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-1" y="1507984"/>
            <a:ext cx="4809927" cy="418943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414817" y="1507984"/>
            <a:ext cx="7333665" cy="535001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414816" y="4229142"/>
            <a:ext cx="7333665" cy="2628858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206500" dist="38100" dir="16200000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388105" y="5059120"/>
            <a:ext cx="5635982" cy="45719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395079"/>
            <a:ext cx="1094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«Р-</a:t>
            </a:r>
            <a:r>
              <a:rPr lang="ru-RU" sz="3600" b="1" dirty="0" err="1">
                <a:solidFill>
                  <a:srgbClr val="000000"/>
                </a:solidFill>
              </a:rPr>
              <a:t>Фарм</a:t>
            </a:r>
            <a:r>
              <a:rPr lang="ru-RU" sz="3600" b="1" dirty="0">
                <a:solidFill>
                  <a:srgbClr val="000000"/>
                </a:solidFill>
              </a:rPr>
              <a:t>» в Германии: современная упаковка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08359" y="1880878"/>
            <a:ext cx="3458732" cy="843508"/>
            <a:chOff x="508359" y="1975269"/>
            <a:chExt cx="3458732" cy="8435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508359" y="1975269"/>
              <a:ext cx="3458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chemeClr val="bg1"/>
                  </a:solidFill>
                </a:rPr>
                <a:t>14</a:t>
              </a:r>
              <a:endParaRPr lang="ru-RU" sz="36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575527" y="2503306"/>
              <a:ext cx="2509640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50" b="1" dirty="0">
                  <a:solidFill>
                    <a:schemeClr val="bg1"/>
                  </a:solidFill>
                </a:rPr>
                <a:t>упаковочных линий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08359" y="3133750"/>
            <a:ext cx="3458732" cy="843508"/>
            <a:chOff x="508359" y="3174268"/>
            <a:chExt cx="3458732" cy="84350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508359" y="3174268"/>
              <a:ext cx="3458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chemeClr val="bg1"/>
                  </a:solidFill>
                </a:rPr>
                <a:t>120 млн ед.</a:t>
              </a:r>
              <a:endParaRPr lang="ru-RU" sz="36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575527" y="3702305"/>
              <a:ext cx="2509640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50" b="1" dirty="0">
                  <a:solidFill>
                    <a:schemeClr val="bg1"/>
                  </a:solidFill>
                </a:rPr>
                <a:t>упаковки в год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08359" y="4386623"/>
            <a:ext cx="3458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QR-</a:t>
            </a:r>
            <a:r>
              <a:rPr lang="ru-RU" sz="3600" b="1" dirty="0">
                <a:solidFill>
                  <a:schemeClr val="bg1"/>
                </a:solidFill>
              </a:rPr>
              <a:t>код</a:t>
            </a:r>
            <a:endParaRPr lang="ru-RU" sz="3600" b="1" baseline="300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75527" y="4914660"/>
            <a:ext cx="3053938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bg1"/>
                </a:solidFill>
              </a:rPr>
              <a:t>применяется в маркировке </a:t>
            </a:r>
          </a:p>
        </p:txBody>
      </p:sp>
      <p:pic>
        <p:nvPicPr>
          <p:cNvPr id="8194" name="Picture 2" descr="D:\Мои документы\!Дизайн\aaa\111\итог\5\фото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1677" r="6303" b="10108"/>
          <a:stretch/>
        </p:blipFill>
        <p:spPr bwMode="auto">
          <a:xfrm>
            <a:off x="4893087" y="4515549"/>
            <a:ext cx="1333209" cy="10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5021904" y="1487155"/>
            <a:ext cx="504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ВИДЫ УПАКОВКИ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021904" y="1880878"/>
            <a:ext cx="5773268" cy="1959283"/>
            <a:chOff x="5021904" y="2063173"/>
            <a:chExt cx="5773268" cy="1959283"/>
          </a:xfrm>
        </p:grpSpPr>
        <p:pic>
          <p:nvPicPr>
            <p:cNvPr id="8196" name="Picture 4" descr="D:\Мои документы\!Дизайн\aaa\111\итог\5\фото1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3" t="18804" r="14187" b="12499"/>
            <a:stretch/>
          </p:blipFill>
          <p:spPr bwMode="auto">
            <a:xfrm>
              <a:off x="5021904" y="2380478"/>
              <a:ext cx="1085209" cy="963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5021904" y="3237289"/>
              <a:ext cx="2522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A652"/>
                  </a:solidFill>
                </a:rPr>
                <a:t>82 млн ед.</a:t>
              </a:r>
              <a:endParaRPr lang="ru-RU" sz="3600" b="1" baseline="30000" dirty="0">
                <a:solidFill>
                  <a:srgbClr val="00A652"/>
                </a:solidFill>
              </a:endParaRPr>
            </a:p>
          </p:txBody>
        </p:sp>
        <p:pic>
          <p:nvPicPr>
            <p:cNvPr id="43" name="Picture 3" descr="D:\Мои документы\!Дизайн\aaa\111\итог\5\фото1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3" r="26386"/>
            <a:stretch/>
          </p:blipFill>
          <p:spPr bwMode="auto">
            <a:xfrm>
              <a:off x="8273081" y="2063173"/>
              <a:ext cx="817365" cy="140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8273081" y="3237289"/>
              <a:ext cx="2522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A652"/>
                  </a:solidFill>
                </a:rPr>
                <a:t>15 млн ед.</a:t>
              </a:r>
              <a:endParaRPr lang="ru-RU" sz="3600" b="1" baseline="30000" dirty="0">
                <a:solidFill>
                  <a:srgbClr val="00A652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5037517" y="3760846"/>
              <a:ext cx="1540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блистеры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8319973" y="3760846"/>
              <a:ext cx="1540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флаконы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021904" y="5611994"/>
            <a:ext cx="252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23 млн ед.</a:t>
            </a:r>
            <a:endParaRPr lang="ru-RU" sz="3600" b="1" baseline="30000" dirty="0">
              <a:solidFill>
                <a:srgbClr val="00A65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037517" y="6135551"/>
            <a:ext cx="1540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кошельки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543995" y="5394833"/>
            <a:ext cx="40507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300" dirty="0"/>
              <a:t>- повышенное удобство при использовании</a:t>
            </a:r>
          </a:p>
          <a:p>
            <a:pPr>
              <a:lnSpc>
                <a:spcPts val="1800"/>
              </a:lnSpc>
            </a:pPr>
            <a:r>
              <a:rPr lang="ru-RU" sz="1300" dirty="0"/>
              <a:t>- совершенствование планирования приема ЛС</a:t>
            </a:r>
          </a:p>
          <a:p>
            <a:pPr>
              <a:lnSpc>
                <a:spcPts val="1800"/>
              </a:lnSpc>
            </a:pPr>
            <a:r>
              <a:rPr lang="ru-RU" sz="1300" dirty="0"/>
              <a:t>- дополнительные маркетинговые опции</a:t>
            </a:r>
          </a:p>
        </p:txBody>
      </p:sp>
      <p:pic>
        <p:nvPicPr>
          <p:cNvPr id="1026" name="Picture 2" descr="https://upload.wikimedia.org/wikipedia/commons/5/5b/Qr-1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62" y="4431403"/>
            <a:ext cx="483257" cy="4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7" name="Группа 56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59" name="Группа 58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1" name="Группа 60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3" name="Группа 62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5" name="Прямоугольник 64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64" name="Рисунок 63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2" name="Рисунок 61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0" name="Рисунок 59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8" name="Рисунок 57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2" name="Группа 7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4" name="Группа 7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6" name="Группа 7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8" name="Группа 7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0" name="Прямоугольник 7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1" name="Прямоугольник 8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9" name="Рисунок 7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7" name="Рисунок 7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5" name="Рисунок 7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2" name="Прямоугольник 91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3" name="Прямоугольник 102">
            <a:hlinkClick r:id="rId23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0" name="Группа 109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2" name="Группа 111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4" name="Группа 113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6" name="Прямоугольник 11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7" name="Группа 11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8" name="Прямоугольник 11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5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5" name="Рисунок 11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3" name="Рисунок 112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1" name="Рисунок 110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3" name="Группа 12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5" name="Группа 12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7" name="Группа 12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9" name="Группа 12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1" name="Группа 13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3" name="Прямоугольник 13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4" name="Прямоугольник 13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2" name="Рисунок 13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0" name="Рисунок 12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8" name="Рисунок 12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5" name="Прямоугольник 144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6" name="Прямоугольник 155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59" name="Прямоугольник 158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5" name="Прямоугольник 16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1961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!Дизайн\aaa\111\итог\5\фото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25" y="0"/>
            <a:ext cx="9031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13984"/>
            <a:ext cx="6801853" cy="560732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406365"/>
            <a:ext cx="5922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«Р-</a:t>
            </a:r>
            <a:r>
              <a:rPr lang="ru-RU" sz="3600" b="1" dirty="0" err="1">
                <a:solidFill>
                  <a:srgbClr val="000000"/>
                </a:solidFill>
              </a:rPr>
              <a:t>Фарм</a:t>
            </a:r>
            <a:r>
              <a:rPr lang="ru-RU" sz="3600" b="1" dirty="0">
                <a:solidFill>
                  <a:srgbClr val="000000"/>
                </a:solidFill>
              </a:rPr>
              <a:t>» в Германии: </a:t>
            </a:r>
            <a:endParaRPr lang="en-US" sz="3600" b="1" dirty="0">
              <a:solidFill>
                <a:srgbClr val="000000"/>
              </a:solidFill>
            </a:endParaRPr>
          </a:p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комплексная аналитика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94290" y="1611693"/>
            <a:ext cx="592255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dirty="0">
                <a:solidFill>
                  <a:srgbClr val="000000"/>
                </a:solidFill>
              </a:rPr>
              <a:t>Оборудование, установленное на заводе «Р-</a:t>
            </a:r>
            <a:r>
              <a:rPr lang="ru-RU" sz="1400" b="1" dirty="0" err="1">
                <a:solidFill>
                  <a:srgbClr val="000000"/>
                </a:solidFill>
              </a:rPr>
              <a:t>Фарм</a:t>
            </a:r>
            <a:r>
              <a:rPr lang="ru-RU" sz="1400" b="1" dirty="0">
                <a:solidFill>
                  <a:srgbClr val="000000"/>
                </a:solidFill>
              </a:rPr>
              <a:t>» в Германии, позволяет осуществлять следующую деятельность:</a:t>
            </a:r>
          </a:p>
        </p:txBody>
      </p:sp>
      <p:pic>
        <p:nvPicPr>
          <p:cNvPr id="9219" name="Picture 3" descr="D:\Мои документы\!Дизайн\aaa\111\итог\5\Без-имени-6_0003_noun_1104684_cc-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0" y="2311691"/>
            <a:ext cx="401664" cy="40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окументы\!Дизайн\aaa\111\итог\5\Без-имени-6_0002_search-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98" y="2257947"/>
            <a:ext cx="427122" cy="4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Мои документы\!Дизайн\aaa\111\итог\5\Без1 имени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58" y="2257947"/>
            <a:ext cx="509152" cy="5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Мои документы\!Дизайн\aaa\111\итог\5\Без-имени-6_0001_clea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6" y="4591286"/>
            <a:ext cx="379035" cy="3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Мои документы\!Дизайн\aaa\111\итог\5\Без-имени-6_0000_thermome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9" y="4599771"/>
            <a:ext cx="339435" cy="3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94290" y="2706777"/>
            <a:ext cx="20173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000000"/>
                </a:solidFill>
              </a:rPr>
              <a:t>Анализ АФС (в том числе содержащей наркотические вещества)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2670639" y="2706777"/>
            <a:ext cx="2017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000" dirty="0" err="1">
                <a:solidFill>
                  <a:srgbClr val="000000"/>
                </a:solidFill>
              </a:rPr>
              <a:t>Сверхвысокоэффективную</a:t>
            </a:r>
            <a:r>
              <a:rPr lang="ru-RU" sz="1000" dirty="0">
                <a:solidFill>
                  <a:srgbClr val="000000"/>
                </a:solidFill>
              </a:rPr>
              <a:t> жидкостную </a:t>
            </a:r>
            <a:r>
              <a:rPr lang="ru-RU" sz="1000" dirty="0" err="1">
                <a:solidFill>
                  <a:srgbClr val="000000"/>
                </a:solidFill>
              </a:rPr>
              <a:t>хромографию</a:t>
            </a:r>
            <a:r>
              <a:rPr lang="ru-RU" sz="1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694663" y="2706777"/>
            <a:ext cx="2017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000000"/>
                </a:solidFill>
              </a:rPr>
              <a:t>Оценку и </a:t>
            </a:r>
            <a:r>
              <a:rPr lang="ru-RU" sz="1000" dirty="0" err="1">
                <a:solidFill>
                  <a:srgbClr val="000000"/>
                </a:solidFill>
              </a:rPr>
              <a:t>валидацию</a:t>
            </a:r>
            <a:r>
              <a:rPr lang="ru-RU" sz="1000" dirty="0">
                <a:solidFill>
                  <a:srgbClr val="000000"/>
                </a:solidFill>
              </a:rPr>
              <a:t> лекарственных форм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599540" y="4978301"/>
            <a:ext cx="2539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Уровню влажности (60%, 65%, 75%)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3596882" y="4978301"/>
            <a:ext cx="2017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Температуре  (25, 30, 40)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494290" y="3801587"/>
            <a:ext cx="61451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dirty="0">
                <a:solidFill>
                  <a:srgbClr val="000000"/>
                </a:solidFill>
              </a:rPr>
              <a:t>Наличие ряда «климатических зон», позволяющих проводить многочисленные аналитические процедуры, различающихся по: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3455561"/>
            <a:ext cx="5306518" cy="45719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40" name="Группа 39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42" name="Группа 41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44" name="Группа 43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46" name="Группа 45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48" name="Прямоугольник 47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9" name="Прямоугольник 48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47" name="Рисунок 46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5" name="Рисунок 44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3" name="Рисунок 42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1" name="Рисунок 40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5" name="Группа 5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57" name="Группа 5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59" name="Группа 5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61" name="Группа 6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63" name="Прямоугольник 6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64" name="Прямоугольник 6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62" name="Рисунок 6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0" name="Рисунок 5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8" name="Рисунок 5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6" name="Рисунок 5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7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7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75" name="Прямоугольник 74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86" name="Прямоугольник 85">
            <a:hlinkClick r:id="rId25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91" name="Группа 90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93" name="Группа 92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95" name="Группа 94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97" name="Группа 96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99" name="Прямоугольник 98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00" name="Группа 99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01" name="Прямоугольник 100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02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7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98" name="Рисунок 97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6" name="Рисунок 95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Рисунок 93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08" name="Группа 10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10" name="Группа 10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12" name="Группа 11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14" name="Группа 11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16" name="Прямоугольник 11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17" name="Прямоугольник 11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5" name="Рисунок 11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3" name="Рисунок 11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1" name="Рисунок 11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2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2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28" name="Прямоугольник 127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3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39" name="Прямоугольник 138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42" name="Прямоугольник 141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8" name="Прямоугольник 14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41534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64A514-E13A-4252-AFC7-787AF9200607}"/>
              </a:ext>
            </a:extLst>
          </p:cNvPr>
          <p:cNvSpPr/>
          <p:nvPr/>
        </p:nvSpPr>
        <p:spPr>
          <a:xfrm>
            <a:off x="1" y="0"/>
            <a:ext cx="12076932" cy="6858000"/>
          </a:xfrm>
          <a:prstGeom prst="rect">
            <a:avLst/>
          </a:prstGeom>
          <a:gradFill flip="none" rotWithShape="1">
            <a:gsLst>
              <a:gs pos="55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7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F14FE-C79C-461F-A670-9F9A44646B55}"/>
              </a:ext>
            </a:extLst>
          </p:cNvPr>
          <p:cNvSpPr txBox="1"/>
          <p:nvPr/>
        </p:nvSpPr>
        <p:spPr>
          <a:xfrm>
            <a:off x="334218" y="771880"/>
            <a:ext cx="212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chemeClr val="bg1"/>
                </a:solidFill>
              </a:rPr>
              <a:t>Команда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2322945" y="1246307"/>
            <a:ext cx="162784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Василий Игнатьев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Генеральный директор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6851485" y="1246307"/>
            <a:ext cx="17476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Иван Семенов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Вице-президент </a:t>
            </a:r>
            <a:br>
              <a:rPr lang="ru-RU" sz="800" dirty="0">
                <a:solidFill>
                  <a:schemeClr val="bg1"/>
                </a:solidFill>
              </a:rPr>
            </a:br>
            <a:r>
              <a:rPr lang="ru-RU" sz="800" dirty="0">
                <a:solidFill>
                  <a:schemeClr val="bg1"/>
                </a:solidFill>
              </a:rPr>
              <a:t>по управлению персоналом </a:t>
            </a:r>
            <a:endParaRPr lang="ru-RU" sz="800" dirty="0" smtClean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и организационному развитию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3488794" y="1246307"/>
            <a:ext cx="243206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Анастасия Батрак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Вице-президент </a:t>
            </a:r>
            <a:br>
              <a:rPr lang="ru-RU" sz="800" dirty="0">
                <a:solidFill>
                  <a:schemeClr val="bg1"/>
                </a:solidFill>
              </a:rPr>
            </a:br>
            <a:r>
              <a:rPr lang="ru-RU" sz="800" dirty="0">
                <a:solidFill>
                  <a:schemeClr val="bg1"/>
                </a:solidFill>
              </a:rPr>
              <a:t>по стратегическому </a:t>
            </a:r>
            <a:r>
              <a:rPr lang="ru-RU" sz="800" dirty="0" smtClean="0">
                <a:solidFill>
                  <a:schemeClr val="bg1"/>
                </a:solidFill>
              </a:rPr>
              <a:t> маркетингу 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и развитию портфеля </a:t>
            </a:r>
            <a:r>
              <a:rPr lang="ru-RU" sz="800" dirty="0">
                <a:solidFill>
                  <a:schemeClr val="bg1"/>
                </a:solidFill>
              </a:rPr>
              <a:t>продуктов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5251337" y="4569202"/>
            <a:ext cx="17942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Денис Чередниченко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вице-президент </a:t>
            </a:r>
            <a:endParaRPr lang="ru-RU" sz="800" dirty="0" smtClean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по </a:t>
            </a:r>
            <a:r>
              <a:rPr lang="ru-RU" sz="800" dirty="0">
                <a:solidFill>
                  <a:schemeClr val="bg1"/>
                </a:solidFill>
              </a:rPr>
              <a:t>медицинским </a:t>
            </a:r>
            <a:r>
              <a:rPr lang="ru-RU" sz="800" dirty="0" smtClean="0">
                <a:solidFill>
                  <a:schemeClr val="bg1"/>
                </a:solidFill>
              </a:rPr>
              <a:t>системам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2352117" y="6163036"/>
            <a:ext cx="1627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Валерия </a:t>
            </a:r>
            <a:r>
              <a:rPr lang="ru-RU" sz="800" b="1" dirty="0" err="1">
                <a:solidFill>
                  <a:schemeClr val="bg1"/>
                </a:solidFill>
              </a:rPr>
              <a:t>Поволоцки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Вице-президент </a:t>
            </a:r>
            <a:br>
              <a:rPr lang="ru-RU" sz="800" dirty="0">
                <a:solidFill>
                  <a:schemeClr val="bg1"/>
                </a:solidFill>
              </a:rPr>
            </a:br>
            <a:r>
              <a:rPr lang="ru-RU" sz="800" dirty="0">
                <a:solidFill>
                  <a:schemeClr val="bg1"/>
                </a:solidFill>
              </a:rPr>
              <a:t>по глобальному </a:t>
            </a:r>
            <a:r>
              <a:rPr lang="ru-RU" sz="800" dirty="0" smtClean="0">
                <a:solidFill>
                  <a:schemeClr val="bg1"/>
                </a:solidFill>
              </a:rPr>
              <a:t>партнерству 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R-</a:t>
            </a:r>
            <a:r>
              <a:rPr lang="ru-RU" sz="800" dirty="0" err="1" smtClean="0">
                <a:solidFill>
                  <a:schemeClr val="bg1"/>
                </a:solidFill>
              </a:rPr>
              <a:t>Pharm</a:t>
            </a:r>
            <a:r>
              <a:rPr lang="ru-RU" sz="800" dirty="0" smtClean="0">
                <a:solidFill>
                  <a:schemeClr val="bg1"/>
                </a:solidFill>
              </a:rPr>
              <a:t> </a:t>
            </a:r>
            <a:r>
              <a:rPr lang="ru-RU" sz="800" dirty="0" err="1">
                <a:solidFill>
                  <a:schemeClr val="bg1"/>
                </a:solidFill>
              </a:rPr>
              <a:t>Overseas</a:t>
            </a:r>
            <a:r>
              <a:rPr lang="ru-RU" sz="800" dirty="0">
                <a:solidFill>
                  <a:schemeClr val="bg1"/>
                </a:solidFill>
              </a:rPr>
              <a:t>, </a:t>
            </a:r>
            <a:r>
              <a:rPr lang="ru-RU" sz="800" dirty="0" err="1">
                <a:solidFill>
                  <a:schemeClr val="bg1"/>
                </a:solidFill>
              </a:rPr>
              <a:t>Inc</a:t>
            </a:r>
            <a:r>
              <a:rPr lang="ru-RU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3713765" y="6163036"/>
            <a:ext cx="1985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Ян Лавровский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Генеральный </a:t>
            </a:r>
            <a:r>
              <a:rPr lang="ru-RU" sz="800" dirty="0" smtClean="0">
                <a:solidFill>
                  <a:schemeClr val="bg1"/>
                </a:solidFill>
              </a:rPr>
              <a:t>директор/руководитель </a:t>
            </a:r>
            <a:r>
              <a:rPr lang="ru-RU" sz="800" dirty="0">
                <a:solidFill>
                  <a:schemeClr val="bg1"/>
                </a:solidFill>
              </a:rPr>
              <a:t>научно-исследовательского </a:t>
            </a:r>
            <a:endParaRPr lang="ru-RU" sz="800" dirty="0" smtClean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подразделения </a:t>
            </a:r>
            <a:r>
              <a:rPr lang="ru-RU" sz="800" dirty="0">
                <a:solidFill>
                  <a:schemeClr val="bg1"/>
                </a:solidFill>
              </a:rPr>
              <a:t>R-</a:t>
            </a:r>
            <a:r>
              <a:rPr lang="ru-RU" sz="800" dirty="0" err="1">
                <a:solidFill>
                  <a:schemeClr val="bg1"/>
                </a:solidFill>
              </a:rPr>
              <a:t>Pharm</a:t>
            </a:r>
            <a:r>
              <a:rPr lang="ru-RU" sz="800" dirty="0">
                <a:solidFill>
                  <a:schemeClr val="bg1"/>
                </a:solidFill>
              </a:rPr>
              <a:t>  </a:t>
            </a:r>
            <a:r>
              <a:rPr lang="ru-RU" sz="800" dirty="0" err="1" smtClean="0">
                <a:solidFill>
                  <a:schemeClr val="bg1"/>
                </a:solidFill>
              </a:rPr>
              <a:t>Overseas</a:t>
            </a:r>
            <a:r>
              <a:rPr lang="ru-RU" sz="800" dirty="0" smtClean="0">
                <a:solidFill>
                  <a:schemeClr val="bg1"/>
                </a:solidFill>
              </a:rPr>
              <a:t>, </a:t>
            </a:r>
            <a:r>
              <a:rPr lang="ru-RU" sz="800" dirty="0" err="1" smtClean="0">
                <a:solidFill>
                  <a:schemeClr val="bg1"/>
                </a:solidFill>
              </a:rPr>
              <a:t>Inc</a:t>
            </a:r>
            <a:r>
              <a:rPr lang="ru-RU" sz="800" dirty="0" smtClean="0">
                <a:solidFill>
                  <a:schemeClr val="bg1"/>
                </a:solidFill>
              </a:rPr>
              <a:t>.</a:t>
            </a:r>
            <a:endParaRPr lang="ru-RU" sz="800" dirty="0">
              <a:solidFill>
                <a:schemeClr val="bg1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34" name="Группа 33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36" name="Группа 35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38" name="Группа 37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40" name="Группа 39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42" name="Прямоугольник 41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3" name="Прямоугольник 42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41" name="Рисунок 40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9" name="Рисунок 38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7" name="Рисунок 36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5" name="Рисунок 34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5379465" y="1246307"/>
            <a:ext cx="162784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Валерий Перелетов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Старший вице-президент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3890530" y="2975202"/>
            <a:ext cx="162784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Андрей Артемов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Исполнительный директор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5415222" y="2975202"/>
            <a:ext cx="162784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Андрей Бурханов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Коммерческий директор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2368265" y="2975202"/>
            <a:ext cx="162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Михаил Самсонов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</a:t>
            </a:r>
            <a:r>
              <a:rPr lang="ru-RU" sz="800" dirty="0" smtClean="0">
                <a:solidFill>
                  <a:schemeClr val="bg1"/>
                </a:solidFill>
              </a:rPr>
              <a:t>иректор </a:t>
            </a:r>
            <a:r>
              <a:rPr lang="ru-RU" sz="800" dirty="0">
                <a:solidFill>
                  <a:schemeClr val="bg1"/>
                </a:solidFill>
              </a:rPr>
              <a:t>медицинского департамента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8556422" y="1246307"/>
            <a:ext cx="131000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Лариса Смирнова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Вице-президент 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по онкологии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10038563" y="1246307"/>
            <a:ext cx="140315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Анна </a:t>
            </a:r>
            <a:r>
              <a:rPr lang="ru-RU" sz="800" b="1" dirty="0" smtClean="0">
                <a:solidFill>
                  <a:schemeClr val="bg1"/>
                </a:solidFill>
              </a:rPr>
              <a:t>Сурова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Вице-президент 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по закупкам и управлению 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цепями поставок</a:t>
            </a:r>
            <a:endParaRPr lang="ru-RU" sz="800" dirty="0">
              <a:solidFill>
                <a:schemeClr val="bg1"/>
              </a:solidFill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5" name="Группа 5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57" name="Группа 5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59" name="Группа 5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61" name="Группа 6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63" name="Прямоугольник 6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64" name="Прямоугольник 6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62" name="Рисунок 6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0" name="Рисунок 5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8" name="Рисунок 5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6" name="Рисунок 5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7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7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75" name="Прямоугольник 74">
            <a:hlinkClick r:id="rId19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86" name="Прямоугольник 85">
            <a:hlinkClick r:id="rId19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91" name="Группа 90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93" name="Группа 92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95" name="Группа 94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97" name="Группа 96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99" name="Прямоугольник 98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00" name="Группа 99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01" name="Прямоугольник 100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02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98" name="Рисунок 97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6" name="Рисунок 95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Рисунок 93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08" name="Группа 10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10" name="Группа 10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12" name="Группа 11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14" name="Группа 11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16" name="Прямоугольник 11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17" name="Прямоугольник 11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5" name="Рисунок 11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3" name="Рисунок 11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1" name="Рисунок 11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2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2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28" name="Прямоугольник 127">
            <a:hlinkClick r:id="rId19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38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40" name="Прямоугольник 139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959644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2" name="Picture 3" descr="\\gamma\users\kv.antonov\Desktop\ТЗ(презентация)\Иконки_руководство_\иконка руководство2_бел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948" y="1142904"/>
            <a:ext cx="270929" cy="2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Прямоугольник 144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52" y="161480"/>
            <a:ext cx="108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4" y="161480"/>
            <a:ext cx="108000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56" y="161480"/>
            <a:ext cx="1080000" cy="10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08" y="161480"/>
            <a:ext cx="1080000" cy="10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60" y="161480"/>
            <a:ext cx="1080000" cy="10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13" y="161480"/>
            <a:ext cx="1080000" cy="1080000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79" y="3498584"/>
            <a:ext cx="1080000" cy="1080000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970940" y="6163036"/>
            <a:ext cx="138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solidFill>
                  <a:schemeClr val="bg1"/>
                </a:solidFill>
              </a:rPr>
              <a:t>Такэши</a:t>
            </a:r>
            <a:r>
              <a:rPr lang="ru-RU" sz="800" b="1" dirty="0" smtClean="0">
                <a:solidFill>
                  <a:schemeClr val="bg1"/>
                </a:solidFill>
              </a:rPr>
              <a:t> </a:t>
            </a:r>
            <a:r>
              <a:rPr lang="ru-RU" sz="800" b="1" dirty="0" err="1">
                <a:solidFill>
                  <a:schemeClr val="bg1"/>
                </a:solidFill>
              </a:rPr>
              <a:t>Мизогучи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Заместитель </a:t>
            </a:r>
            <a:r>
              <a:rPr lang="ru-RU" sz="800" dirty="0">
                <a:solidFill>
                  <a:schemeClr val="bg1"/>
                </a:solidFill>
              </a:rPr>
              <a:t>генерального директора</a:t>
            </a:r>
          </a:p>
        </p:txBody>
      </p:sp>
      <p:pic>
        <p:nvPicPr>
          <p:cNvPr id="1025" name="Рисунок 10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4" y="1903730"/>
            <a:ext cx="1080000" cy="1080000"/>
          </a:xfrm>
          <a:prstGeom prst="rect">
            <a:avLst/>
          </a:prstGeom>
        </p:spPr>
      </p:pic>
      <p:pic>
        <p:nvPicPr>
          <p:cNvPr id="1027" name="Рисунок 10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56" y="1903730"/>
            <a:ext cx="1080000" cy="1080000"/>
          </a:xfrm>
          <a:prstGeom prst="rect">
            <a:avLst/>
          </a:prstGeom>
        </p:spPr>
      </p:pic>
      <p:pic>
        <p:nvPicPr>
          <p:cNvPr id="1028" name="Рисунок 102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08" y="1903730"/>
            <a:ext cx="1080000" cy="1080000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7007047" y="2975202"/>
            <a:ext cx="1447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Александр Быков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директор по экономике здравоохранения</a:t>
            </a:r>
          </a:p>
        </p:txBody>
      </p:sp>
      <p:pic>
        <p:nvPicPr>
          <p:cNvPr id="1029" name="Рисунок 10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60" y="1903730"/>
            <a:ext cx="1080000" cy="1080000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8556647" y="2975202"/>
            <a:ext cx="129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Татьяна </a:t>
            </a:r>
            <a:r>
              <a:rPr lang="ru-RU" sz="800" b="1" dirty="0" err="1">
                <a:solidFill>
                  <a:schemeClr val="bg1"/>
                </a:solidFill>
              </a:rPr>
              <a:t>Вязьмина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директор по качеству</a:t>
            </a:r>
          </a:p>
        </p:txBody>
      </p:sp>
      <p:pic>
        <p:nvPicPr>
          <p:cNvPr id="1030" name="Рисунок 102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13" y="1903730"/>
            <a:ext cx="1080000" cy="1080000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10050835" y="2975202"/>
            <a:ext cx="139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Елена </a:t>
            </a:r>
            <a:r>
              <a:rPr lang="ru-RU" sz="800" b="1" dirty="0" err="1">
                <a:solidFill>
                  <a:schemeClr val="bg1"/>
                </a:solidFill>
              </a:rPr>
              <a:t>Епифанцева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директор по связям </a:t>
            </a:r>
            <a:endParaRPr lang="ru-RU" sz="800" dirty="0" smtClean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с </a:t>
            </a:r>
            <a:r>
              <a:rPr lang="ru-RU" sz="800" dirty="0">
                <a:solidFill>
                  <a:schemeClr val="bg1"/>
                </a:solidFill>
              </a:rPr>
              <a:t>общественностью</a:t>
            </a:r>
          </a:p>
        </p:txBody>
      </p:sp>
      <p:pic>
        <p:nvPicPr>
          <p:cNvPr id="1031" name="Рисунок 103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31" y="3498584"/>
            <a:ext cx="1080000" cy="1080000"/>
          </a:xfrm>
          <a:prstGeom prst="rect">
            <a:avLst/>
          </a:prstGeom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6945695" y="4569202"/>
            <a:ext cx="15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Кира Иванова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директор департамента международного маркетинга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033" name="Рисунок 1032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60" y="3498584"/>
            <a:ext cx="1080000" cy="1080000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8422635" y="4569202"/>
            <a:ext cx="162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Игорь Петриченко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директор </a:t>
            </a:r>
            <a:endParaRPr lang="ru-RU" sz="800" dirty="0" smtClean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по </a:t>
            </a:r>
            <a:r>
              <a:rPr lang="ru-RU" sz="800" dirty="0">
                <a:solidFill>
                  <a:schemeClr val="bg1"/>
                </a:solidFill>
              </a:rPr>
              <a:t>корпоративной этике</a:t>
            </a:r>
          </a:p>
        </p:txBody>
      </p:sp>
      <p:pic>
        <p:nvPicPr>
          <p:cNvPr id="1034" name="Рисунок 103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52" y="1903730"/>
            <a:ext cx="1080000" cy="1080000"/>
          </a:xfrm>
          <a:prstGeom prst="rect">
            <a:avLst/>
          </a:prstGeom>
        </p:spPr>
      </p:pic>
      <p:pic>
        <p:nvPicPr>
          <p:cNvPr id="1035" name="Рисунок 103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36" y="3498584"/>
            <a:ext cx="1080000" cy="1080000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2410940" y="4569202"/>
            <a:ext cx="1450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Андрей Смирнов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финансовый директор</a:t>
            </a:r>
          </a:p>
        </p:txBody>
      </p:sp>
      <p:pic>
        <p:nvPicPr>
          <p:cNvPr id="1036" name="Рисунок 103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61" y="5093754"/>
            <a:ext cx="1080000" cy="1080000"/>
          </a:xfrm>
          <a:prstGeom prst="rect">
            <a:avLst/>
          </a:prstGeom>
        </p:spPr>
      </p:pic>
      <p:sp>
        <p:nvSpPr>
          <p:cNvPr id="185" name="TextBox 184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9777735" y="4569202"/>
            <a:ext cx="188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Андрей Фролов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руководитель направления «Генетическая диагностика»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5548823" y="6163036"/>
            <a:ext cx="130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Ольга Головкина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генеральный директор </a:t>
            </a:r>
            <a:endParaRPr lang="ru-RU" sz="800" dirty="0" smtClean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АО </a:t>
            </a:r>
            <a:r>
              <a:rPr lang="ru-RU" sz="800" dirty="0">
                <a:solidFill>
                  <a:schemeClr val="bg1"/>
                </a:solidFill>
              </a:rPr>
              <a:t>«</a:t>
            </a:r>
            <a:r>
              <a:rPr lang="ru-RU" sz="800" dirty="0" err="1">
                <a:solidFill>
                  <a:schemeClr val="bg1"/>
                </a:solidFill>
              </a:rPr>
              <a:t>Ортат</a:t>
            </a:r>
            <a:r>
              <a:rPr lang="ru-RU" sz="8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6783938" y="6163036"/>
            <a:ext cx="188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Владимир </a:t>
            </a:r>
            <a:r>
              <a:rPr lang="ru-RU" sz="800" b="1" dirty="0" err="1" smtClean="0">
                <a:solidFill>
                  <a:schemeClr val="bg1"/>
                </a:solidFill>
              </a:rPr>
              <a:t>Колышкин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вице-президент по биотехнологическому производству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8563482" y="6163036"/>
            <a:ext cx="135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Иван Парамонов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генеральный директор </a:t>
            </a:r>
            <a:endParaRPr lang="ru-RU" sz="800" dirty="0" smtClean="0">
              <a:solidFill>
                <a:schemeClr val="bg1"/>
              </a:solidFill>
            </a:endParaRP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АО </a:t>
            </a:r>
            <a:r>
              <a:rPr lang="ru-RU" sz="800" dirty="0">
                <a:solidFill>
                  <a:schemeClr val="bg1"/>
                </a:solidFill>
              </a:rPr>
              <a:t>«</a:t>
            </a:r>
            <a:r>
              <a:rPr lang="ru-RU" sz="800" dirty="0" err="1">
                <a:solidFill>
                  <a:schemeClr val="bg1"/>
                </a:solidFill>
              </a:rPr>
              <a:t>Фармославль</a:t>
            </a:r>
            <a:r>
              <a:rPr lang="ru-RU" sz="8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9798583" y="6163036"/>
            <a:ext cx="188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Павел </a:t>
            </a:r>
            <a:r>
              <a:rPr lang="ru-RU" sz="800" b="1" dirty="0" err="1">
                <a:solidFill>
                  <a:schemeClr val="bg1"/>
                </a:solidFill>
              </a:rPr>
              <a:t>Пикула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</a:t>
            </a:r>
            <a:r>
              <a:rPr lang="ru-RU" sz="800" dirty="0" smtClean="0">
                <a:solidFill>
                  <a:schemeClr val="bg1"/>
                </a:solidFill>
              </a:rPr>
              <a:t>иректор Ростовского завода 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</a:rPr>
              <a:t>по производству активных </a:t>
            </a:r>
            <a:r>
              <a:rPr lang="ru-RU" sz="800" dirty="0">
                <a:solidFill>
                  <a:schemeClr val="bg1"/>
                </a:solidFill>
              </a:rPr>
              <a:t>фармацевтических субстанций</a:t>
            </a:r>
          </a:p>
        </p:txBody>
      </p:sp>
      <p:pic>
        <p:nvPicPr>
          <p:cNvPr id="1038" name="Рисунок 103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13" y="3498584"/>
            <a:ext cx="1080000" cy="1080000"/>
          </a:xfrm>
          <a:prstGeom prst="rect">
            <a:avLst/>
          </a:prstGeom>
        </p:spPr>
      </p:pic>
      <p:pic>
        <p:nvPicPr>
          <p:cNvPr id="1039" name="Рисунок 103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56" y="5093754"/>
            <a:ext cx="1080000" cy="1080000"/>
          </a:xfrm>
          <a:prstGeom prst="rect">
            <a:avLst/>
          </a:prstGeom>
        </p:spPr>
      </p:pic>
      <p:pic>
        <p:nvPicPr>
          <p:cNvPr id="1040" name="Рисунок 103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08" y="5093754"/>
            <a:ext cx="1080000" cy="1080000"/>
          </a:xfrm>
          <a:prstGeom prst="rect">
            <a:avLst/>
          </a:prstGeom>
        </p:spPr>
      </p:pic>
      <p:pic>
        <p:nvPicPr>
          <p:cNvPr id="1041" name="Рисунок 104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4" y="5093754"/>
            <a:ext cx="1080000" cy="1080000"/>
          </a:xfrm>
          <a:prstGeom prst="rect">
            <a:avLst/>
          </a:prstGeom>
        </p:spPr>
      </p:pic>
      <p:pic>
        <p:nvPicPr>
          <p:cNvPr id="1042" name="Рисунок 104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60" y="5093754"/>
            <a:ext cx="1080000" cy="1080000"/>
          </a:xfrm>
          <a:prstGeom prst="rect">
            <a:avLst/>
          </a:prstGeom>
        </p:spPr>
      </p:pic>
      <p:pic>
        <p:nvPicPr>
          <p:cNvPr id="1043" name="Рисунок 104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13" y="5093754"/>
            <a:ext cx="1080000" cy="10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52" y="5093754"/>
            <a:ext cx="1080000" cy="1080000"/>
          </a:xfrm>
          <a:prstGeom prst="rect">
            <a:avLst/>
          </a:prstGeom>
        </p:spPr>
      </p:pic>
      <p:pic>
        <p:nvPicPr>
          <p:cNvPr id="173" name="Рисунок 172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27" y="3498584"/>
            <a:ext cx="1080000" cy="1080000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3905943" y="4569202"/>
            <a:ext cx="145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Антон Иванов</a:t>
            </a:r>
            <a:endParaRPr lang="ru-RU" sz="800" b="1" dirty="0">
              <a:solidFill>
                <a:schemeClr val="bg1"/>
              </a:solidFill>
            </a:endParaRPr>
          </a:p>
          <a:p>
            <a:pPr algn="ctr"/>
            <a:r>
              <a:rPr lang="ru-RU" sz="800" dirty="0">
                <a:solidFill>
                  <a:schemeClr val="bg1"/>
                </a:solidFill>
              </a:rPr>
              <a:t>директор </a:t>
            </a:r>
            <a:r>
              <a:rPr lang="ru-RU" sz="800" dirty="0" smtClean="0">
                <a:solidFill>
                  <a:schemeClr val="bg1"/>
                </a:solidFill>
              </a:rPr>
              <a:t>департамента </a:t>
            </a:r>
            <a:r>
              <a:rPr lang="ru-RU" sz="800" dirty="0">
                <a:solidFill>
                  <a:schemeClr val="bg1"/>
                </a:solidFill>
              </a:rPr>
              <a:t>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1287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7244895" y="4463856"/>
            <a:ext cx="4349821" cy="1200899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70491" y="383048"/>
            <a:ext cx="6730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«Р-</a:t>
            </a:r>
            <a:r>
              <a:rPr lang="ru-RU" sz="3600" b="1" dirty="0" err="1">
                <a:solidFill>
                  <a:srgbClr val="000000"/>
                </a:solidFill>
              </a:rPr>
              <a:t>Фарм</a:t>
            </a:r>
            <a:r>
              <a:rPr lang="ru-RU" sz="3600" b="1" dirty="0">
                <a:solidFill>
                  <a:srgbClr val="000000"/>
                </a:solidFill>
              </a:rPr>
              <a:t>» в Германии: качество и совершенство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618115" y="1554567"/>
            <a:ext cx="548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Продукция завода одобрена следующими регуляторными </a:t>
            </a:r>
            <a:endParaRPr lang="ru-RU" sz="1400" b="1" dirty="0" smtClean="0">
              <a:solidFill>
                <a:srgbClr val="000000"/>
              </a:solidFill>
            </a:endParaRPr>
          </a:p>
          <a:p>
            <a:r>
              <a:rPr lang="ru-RU" sz="1400" b="1" dirty="0" smtClean="0">
                <a:solidFill>
                  <a:srgbClr val="000000"/>
                </a:solidFill>
              </a:rPr>
              <a:t>и </a:t>
            </a:r>
            <a:r>
              <a:rPr lang="ru-RU" sz="1400" b="1" dirty="0">
                <a:solidFill>
                  <a:srgbClr val="000000"/>
                </a:solidFill>
              </a:rPr>
              <a:t>надзорными органами: 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693739" y="2315952"/>
            <a:ext cx="4472202" cy="246221"/>
            <a:chOff x="693738" y="2315952"/>
            <a:chExt cx="5401637" cy="246221"/>
          </a:xfrm>
        </p:grpSpPr>
        <p:pic>
          <p:nvPicPr>
            <p:cNvPr id="10242" name="Picture 2" descr="D:\Мои документы\!Дизайн\aaa\111\итог\5\28_0009_brazi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2337894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2315952"/>
              <a:ext cx="49268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Национальным агентством наблюдения за здоровьем Бразилии,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93739" y="2555153"/>
            <a:ext cx="5411162" cy="400110"/>
            <a:chOff x="693738" y="2540033"/>
            <a:chExt cx="6535737" cy="400110"/>
          </a:xfrm>
        </p:grpSpPr>
        <p:pic>
          <p:nvPicPr>
            <p:cNvPr id="10243" name="Picture 3" descr="D:\Мои документы\!Дизайн\aaa\111\итог\5\28_0011_united-state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2618965"/>
              <a:ext cx="334962" cy="22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2540033"/>
              <a:ext cx="60609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Управлением по санитарному надзору за качеством пищевых продуктов </a:t>
              </a:r>
              <a:endParaRPr lang="ru-RU" sz="1000" dirty="0" smtClean="0">
                <a:solidFill>
                  <a:srgbClr val="000000"/>
                </a:solidFill>
              </a:endParaRPr>
            </a:p>
            <a:p>
              <a:r>
                <a:rPr lang="ru-RU" sz="1000" dirty="0" smtClean="0">
                  <a:solidFill>
                    <a:srgbClr val="000000"/>
                  </a:solidFill>
                </a:rPr>
                <a:t>и</a:t>
              </a:r>
              <a:r>
                <a:rPr lang="en-US" sz="1000" dirty="0" smtClean="0">
                  <a:solidFill>
                    <a:srgbClr val="000000"/>
                  </a:solidFill>
                </a:rPr>
                <a:t> </a:t>
              </a:r>
              <a:r>
                <a:rPr lang="ru-RU" sz="1000" dirty="0" smtClean="0">
                  <a:solidFill>
                    <a:srgbClr val="000000"/>
                  </a:solidFill>
                </a:rPr>
                <a:t>медикаментов </a:t>
              </a:r>
              <a:r>
                <a:rPr lang="ru-RU" sz="1000" dirty="0">
                  <a:solidFill>
                    <a:srgbClr val="000000"/>
                  </a:solidFill>
                </a:rPr>
                <a:t>США,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93739" y="2932098"/>
            <a:ext cx="5411162" cy="248466"/>
            <a:chOff x="693738" y="2913155"/>
            <a:chExt cx="6535737" cy="248466"/>
          </a:xfrm>
        </p:grpSpPr>
        <p:pic>
          <p:nvPicPr>
            <p:cNvPr id="10244" name="Picture 4" descr="D:\Мои документы\!Дизайн\aaa\111\итог\5\28_0008_european-uni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2928525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2913155"/>
              <a:ext cx="6060975" cy="24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Европейским агентством лекарственных средств,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93739" y="3242416"/>
            <a:ext cx="5411162" cy="248466"/>
            <a:chOff x="693738" y="3259974"/>
            <a:chExt cx="6535737" cy="248466"/>
          </a:xfrm>
        </p:grpSpPr>
        <p:pic>
          <p:nvPicPr>
            <p:cNvPr id="10245" name="Picture 5" descr="D:\Мои документы\!Дизайн\aaa\111\итог\5\28_0007_south-kore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3271157"/>
              <a:ext cx="334962" cy="22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3259974"/>
              <a:ext cx="6060975" cy="24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Министерство безопасности пищевых продуктов и медикаментов Южной Кореи,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93739" y="3552734"/>
            <a:ext cx="5411162" cy="248466"/>
            <a:chOff x="693738" y="3583408"/>
            <a:chExt cx="6535737" cy="248466"/>
          </a:xfrm>
        </p:grpSpPr>
        <p:pic>
          <p:nvPicPr>
            <p:cNvPr id="10246" name="Picture 6" descr="D:\Мои документы\!Дизайн\aaa\111\итог\5\28_0006_canad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3598778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3583408"/>
              <a:ext cx="6060975" cy="24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Министерством здравоохранения Канады, 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93739" y="3800657"/>
            <a:ext cx="5410898" cy="400110"/>
            <a:chOff x="693738" y="3858768"/>
            <a:chExt cx="6535418" cy="400110"/>
          </a:xfrm>
        </p:grpSpPr>
        <p:pic>
          <p:nvPicPr>
            <p:cNvPr id="10247" name="Picture 7" descr="D:\Мои документы\!Дизайн\aaa\111\итог\5\28_0005_japa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3936533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181" y="3858768"/>
              <a:ext cx="60609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Агентством по надзору в сфере лекарственных средств и медицинских </a:t>
              </a:r>
              <a:endParaRPr lang="ru-RU" sz="1000" dirty="0" smtClean="0">
                <a:solidFill>
                  <a:srgbClr val="000000"/>
                </a:solidFill>
              </a:endParaRPr>
            </a:p>
            <a:p>
              <a:r>
                <a:rPr lang="ru-RU" sz="1000" dirty="0" smtClean="0">
                  <a:solidFill>
                    <a:srgbClr val="000000"/>
                  </a:solidFill>
                </a:rPr>
                <a:t>технологий Японии, </a:t>
              </a:r>
              <a:endParaRPr lang="ru-RU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93738" y="4173370"/>
            <a:ext cx="5127263" cy="400110"/>
            <a:chOff x="693738" y="4254981"/>
            <a:chExt cx="6192837" cy="400110"/>
          </a:xfrm>
        </p:grpSpPr>
        <p:pic>
          <p:nvPicPr>
            <p:cNvPr id="10248" name="Picture 8" descr="D:\Мои документы\!Дизайн\aaa\111\итог\5\28_0004_nigeri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4346173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4254981"/>
              <a:ext cx="5718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Национальным агентством по санитарному надзору и контролю за качеством пищевых продуктов и медикаментов Нигерии,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93738" y="4635332"/>
            <a:ext cx="5127263" cy="248466"/>
            <a:chOff x="693738" y="4690824"/>
            <a:chExt cx="6192837" cy="248466"/>
          </a:xfrm>
        </p:grpSpPr>
        <p:pic>
          <p:nvPicPr>
            <p:cNvPr id="10249" name="Picture 9" descr="D:\Мои документы\!Дизайн\aaa\111\итог\5\28_0003_turkey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4706194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4690824"/>
              <a:ext cx="5718075" cy="24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Министерством здравоохранения Турции, 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93738" y="4945650"/>
            <a:ext cx="5127263" cy="400110"/>
            <a:chOff x="693738" y="4937416"/>
            <a:chExt cx="6192837" cy="400110"/>
          </a:xfrm>
        </p:grpSpPr>
        <p:pic>
          <p:nvPicPr>
            <p:cNvPr id="10250" name="Picture 10" descr="D:\Мои документы\!Дизайн\aaa\111\итог\5\28_0002_saudi-arabi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5028608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4937416"/>
              <a:ext cx="5718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Управлением по санитарному надзору за качеством пищевых продуктов </a:t>
              </a:r>
              <a:endParaRPr lang="ru-RU" sz="1000" dirty="0" smtClean="0">
                <a:solidFill>
                  <a:srgbClr val="000000"/>
                </a:solidFill>
              </a:endParaRPr>
            </a:p>
            <a:p>
              <a:r>
                <a:rPr lang="ru-RU" sz="1000" dirty="0" smtClean="0">
                  <a:solidFill>
                    <a:srgbClr val="000000"/>
                  </a:solidFill>
                </a:rPr>
                <a:t>и </a:t>
              </a:r>
              <a:r>
                <a:rPr lang="ru-RU" sz="1000" dirty="0">
                  <a:solidFill>
                    <a:srgbClr val="000000"/>
                  </a:solidFill>
                </a:rPr>
                <a:t>медикаментов Саудовской Аравии,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93738" y="5407608"/>
            <a:ext cx="5127263" cy="248466"/>
            <a:chOff x="693738" y="5407608"/>
            <a:chExt cx="6192837" cy="248466"/>
          </a:xfrm>
        </p:grpSpPr>
        <p:pic>
          <p:nvPicPr>
            <p:cNvPr id="10251" name="Picture 11" descr="D:\Мои документы\!Дизайн\aaa\111\итог\5\28_0001_russia-(1)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8" y="5422978"/>
              <a:ext cx="334962" cy="21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6BC8DD-97FB-4F69-BA5D-5FA28A34D1DF}"/>
                </a:ext>
              </a:extLst>
            </p:cNvPr>
            <p:cNvSpPr txBox="1"/>
            <p:nvPr/>
          </p:nvSpPr>
          <p:spPr>
            <a:xfrm>
              <a:off x="1168500" y="5407608"/>
              <a:ext cx="5718075" cy="24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0000"/>
                  </a:solidFill>
                </a:rPr>
                <a:t>Министерством промышленности и торговли Российской Федерации.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7805640" y="1553273"/>
            <a:ext cx="3960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Завод «Р-</a:t>
            </a:r>
            <a:r>
              <a:rPr lang="ru-RU" sz="1400" b="1" dirty="0" err="1">
                <a:solidFill>
                  <a:srgbClr val="000000"/>
                </a:solidFill>
              </a:rPr>
              <a:t>Фарм</a:t>
            </a:r>
            <a:r>
              <a:rPr lang="ru-RU" sz="1400" b="1" dirty="0">
                <a:solidFill>
                  <a:srgbClr val="000000"/>
                </a:solidFill>
              </a:rPr>
              <a:t>» в Германии обладает следующими сертификатами: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071420" y="2180312"/>
            <a:ext cx="4926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 smtClean="0">
                <a:solidFill>
                  <a:srgbClr val="000000"/>
                </a:solidFill>
              </a:rPr>
              <a:t>1</a:t>
            </a:r>
            <a:r>
              <a:rPr lang="pt-BR" sz="1000" dirty="0" smtClean="0">
                <a:solidFill>
                  <a:srgbClr val="000000"/>
                </a:solidFill>
              </a:rPr>
              <a:t>.   </a:t>
            </a:r>
            <a:r>
              <a:rPr lang="pt-BR" sz="1000" dirty="0">
                <a:solidFill>
                  <a:srgbClr val="000000"/>
                </a:solidFill>
              </a:rPr>
              <a:t>ISO 14001                </a:t>
            </a:r>
            <a:r>
              <a:rPr lang="pt-BR" sz="1000" dirty="0" smtClean="0">
                <a:solidFill>
                  <a:srgbClr val="000000"/>
                </a:solidFill>
              </a:rPr>
              <a:t>    </a:t>
            </a:r>
            <a:r>
              <a:rPr lang="pt-BR" sz="1000" dirty="0">
                <a:solidFill>
                  <a:srgbClr val="000000"/>
                </a:solidFill>
              </a:rPr>
              <a:t>2.   OHSAS </a:t>
            </a:r>
            <a:r>
              <a:rPr lang="pt-BR" sz="1000" dirty="0" smtClean="0">
                <a:solidFill>
                  <a:srgbClr val="000000"/>
                </a:solidFill>
              </a:rPr>
              <a:t>18001</a:t>
            </a:r>
            <a:r>
              <a:rPr lang="pt-BR" sz="1000" dirty="0">
                <a:solidFill>
                  <a:srgbClr val="000000"/>
                </a:solidFill>
              </a:rPr>
              <a:t> </a:t>
            </a:r>
            <a:r>
              <a:rPr lang="pt-BR" sz="1000" dirty="0" smtClean="0">
                <a:solidFill>
                  <a:srgbClr val="000000"/>
                </a:solidFill>
              </a:rPr>
              <a:t>                    3</a:t>
            </a:r>
            <a:r>
              <a:rPr lang="pt-BR" sz="1000" dirty="0">
                <a:solidFill>
                  <a:srgbClr val="000000"/>
                </a:solidFill>
              </a:rPr>
              <a:t>.   ISO 50001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E55EAB-54C3-4F8A-8EB4-48E9888168CD}"/>
              </a:ext>
            </a:extLst>
          </p:cNvPr>
          <p:cNvSpPr txBox="1"/>
          <p:nvPr/>
        </p:nvSpPr>
        <p:spPr>
          <a:xfrm>
            <a:off x="7805640" y="3028494"/>
            <a:ext cx="3532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В 2008 году был признан «заводом года» по версии </a:t>
            </a:r>
            <a:r>
              <a:rPr lang="ru-RU" sz="1400" b="1">
                <a:solidFill>
                  <a:srgbClr val="000000"/>
                </a:solidFill>
              </a:rPr>
              <a:t>Международного </a:t>
            </a:r>
            <a:r>
              <a:rPr lang="ru-RU" sz="1400" b="1" smtClean="0">
                <a:solidFill>
                  <a:srgbClr val="000000"/>
                </a:solidFill>
              </a:rPr>
              <a:t>общества инженеров </a:t>
            </a:r>
            <a:r>
              <a:rPr lang="ru-RU" sz="1400" b="1" dirty="0">
                <a:solidFill>
                  <a:srgbClr val="000000"/>
                </a:solidFill>
              </a:rPr>
              <a:t>фармацевтической промышленности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7607936" y="4806771"/>
            <a:ext cx="3975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ЗАВОД «Р-ФАРМ» В ГЕРМАНИИ ПОЛНОСТЬЮ СООТВЕТСТВУЕТ ТРЕБОВАНИЯМ GMP 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38" y="1630013"/>
            <a:ext cx="403249" cy="40324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37" y="3065098"/>
            <a:ext cx="403249" cy="403249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61" name="Группа 60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63" name="Группа 62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65" name="Группа 64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7" name="Группа 66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9" name="Группа 68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71" name="Прямоугольник 70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2" name="Прямоугольник 71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70" name="Рисунок 69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8" name="Рисунок 67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6" name="Рисунок 65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8" name="Группа 7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80" name="Группа 7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2" name="Группа 8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4" name="Группа 8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6" name="Прямоугольник 8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7" name="Прямоугольник 8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5" name="Рисунок 8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3" name="Рисунок 8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1" name="Рисунок 8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9" name="Рисунок 7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9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8" name="Прямоугольник 97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9" name="Прямоугольник 108">
            <a:hlinkClick r:id="rId31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6" name="Группа 115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8" name="Группа 117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20" name="Группа 119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22" name="Прямоугольник 121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23" name="Группа 122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24" name="Прямоугольник 123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25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3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21" name="Рисунок 120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9" name="Рисунок 118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7" name="Рисунок 116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15" name="Рисунок 114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9" name="Группа 12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1" name="Группа 13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3" name="Группа 13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5" name="Группа 13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7" name="Группа 13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9" name="Прямоугольник 13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0" name="Прямоугольник 13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8" name="Рисунок 13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6" name="Рисунок 13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4" name="Рисунок 13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2" name="Рисунок 13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0" name="Рисунок 12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60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62" name="Прямоугольник 161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65" name="Прямоугольник 164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1" name="Прямоугольник 17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33660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2" y="390715"/>
            <a:ext cx="5612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Производственные площадки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12031" y="1531015"/>
            <a:ext cx="558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Завод в </a:t>
            </a:r>
            <a:r>
              <a:rPr lang="ru-RU" dirty="0" smtClean="0"/>
              <a:t>Азербайджане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665780" y="3103711"/>
            <a:ext cx="6257536" cy="3754290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222670" y="2001415"/>
            <a:ext cx="5360501" cy="142758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20827" y="3806229"/>
            <a:ext cx="448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Виды производимой продукции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6222671" y="726290"/>
            <a:ext cx="2737261" cy="132429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9" y="2671654"/>
            <a:ext cx="1540946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Сотрудников*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2111505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300+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530228" y="2671653"/>
            <a:ext cx="2494221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площадь участка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530230" y="2111504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4,6 га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94292" y="3196619"/>
            <a:ext cx="341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5</a:t>
            </a:r>
            <a:r>
              <a:rPr lang="ru-RU" sz="3600" b="1" dirty="0" smtClean="0">
                <a:solidFill>
                  <a:srgbClr val="00A652"/>
                </a:solidFill>
              </a:rPr>
              <a:t> линий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61458" y="4830877"/>
            <a:ext cx="4717907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производственная 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мощность* 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61459" y="4270728"/>
            <a:ext cx="591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250 </a:t>
            </a:r>
            <a:r>
              <a:rPr lang="ru-RU" sz="3600" b="1" dirty="0">
                <a:solidFill>
                  <a:srgbClr val="00A652"/>
                </a:solidFill>
              </a:rPr>
              <a:t>млн </a:t>
            </a:r>
            <a:r>
              <a:rPr lang="ru-RU" sz="3600" b="1" dirty="0" smtClean="0">
                <a:solidFill>
                  <a:srgbClr val="00A652"/>
                </a:solidFill>
              </a:rPr>
              <a:t>ед./год 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46702" y="3756768"/>
            <a:ext cx="2791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роизводства лекарственных препаратов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D:\Мои документы\!Дизайн\aaa\111\P-фарм преобразование\P-фарм преобразование\аз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08" y="4324422"/>
            <a:ext cx="2916674" cy="23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Овал 59"/>
          <p:cNvSpPr/>
          <p:nvPr/>
        </p:nvSpPr>
        <p:spPr>
          <a:xfrm>
            <a:off x="10735587" y="5267968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79376" y="5577509"/>
            <a:ext cx="5739697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800" dirty="0" smtClean="0">
                <a:solidFill>
                  <a:srgbClr val="000000"/>
                </a:solidFill>
              </a:rPr>
              <a:t>* предварительная оценка</a:t>
            </a: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9336360" y="6436972"/>
            <a:ext cx="2185419" cy="304396"/>
          </a:xfrm>
          <a:prstGeom prst="rect">
            <a:avLst/>
          </a:prstGeom>
          <a:solidFill>
            <a:srgbClr val="00843D"/>
          </a:solidFill>
          <a:ln w="57150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. Баку</a:t>
            </a:r>
            <a:endParaRPr lang="ru-RU" dirty="0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188" y="490"/>
            <a:ext cx="5904907" cy="3098597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5665780" y="-387424"/>
            <a:ext cx="5917394" cy="361495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tx1"/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77" name="Группа 76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79" name="Группа 78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81" name="Группа 80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83" name="Группа 82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85" name="Прямоугольник 84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6" name="Прямоугольник 85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84" name="Рисунок 83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2" name="Рисунок 81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0" name="Рисунок 79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90" name="Группа 8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92" name="Группа 9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94" name="Группа 9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96" name="Группа 9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98" name="Группа 9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00" name="Прямоугольник 9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1" name="Прямоугольник 10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99" name="Рисунок 9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7" name="Рисунок 9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5" name="Рисунок 9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3" name="Рисунок 9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0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1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12" name="Прямоугольник 111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hlinkClick r:id="rId24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>
            <a:hlinkClick r:id="rId25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>
            <a:hlinkClick r:id="rId26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>
            <a:hlinkClick r:id="rId27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>
            <a:hlinkClick r:id="rId28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>
            <a:hlinkClick r:id="rId29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23" name="Прямоугольник 122">
            <a:hlinkClick r:id="rId30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28" name="Группа 127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30" name="Группа 129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32" name="Группа 131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34" name="Группа 133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36" name="Прямоугольник 13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37" name="Группа 13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38" name="Прямоугольник 13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3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2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35" name="Рисунок 13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3" name="Рисунок 132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1" name="Рисунок 130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29" name="Рисунок 128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43" name="Группа 14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45" name="Группа 14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47" name="Группа 14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49" name="Группа 14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51" name="Группа 15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53" name="Прямоугольник 15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54" name="Прямоугольник 15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52" name="Рисунок 15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50" name="Рисунок 14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48" name="Рисунок 14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6" name="Рисунок 14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44" name="Рисунок 14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6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6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65" name="Прямоугольник 164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rId24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26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27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28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rId29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7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76" name="Прямоугольник 175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FDD85BD-D0FD-41E3-AFBF-3944BE0D1953}"/>
              </a:ext>
            </a:extLst>
          </p:cNvPr>
          <p:cNvSpPr/>
          <p:nvPr/>
        </p:nvSpPr>
        <p:spPr>
          <a:xfrm>
            <a:off x="11568150" y="3839964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A08FBBDD-0D6B-4B82-84E9-11E7ADB90C0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49" y="3955134"/>
            <a:ext cx="269275" cy="269275"/>
          </a:xfrm>
          <a:prstGeom prst="rect">
            <a:avLst/>
          </a:prstGeom>
        </p:spPr>
      </p:pic>
      <p:sp>
        <p:nvSpPr>
          <p:cNvPr id="181" name="Прямоугольник 180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 181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рямоугольник 183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рямоугольник 184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рямоугольник 185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Прямоугольник 186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рямоугольник 187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 188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рямоугольник 189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рямоугольник 190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 192"/>
          <p:cNvSpPr/>
          <p:nvPr/>
        </p:nvSpPr>
        <p:spPr>
          <a:xfrm>
            <a:off x="5665566" y="726290"/>
            <a:ext cx="2430980" cy="124363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982348" y="4505984"/>
            <a:ext cx="116560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таблетки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997820" y="5082048"/>
            <a:ext cx="116560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капсулы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42EFA3EE-120F-47F0-800A-BDCB397F2D5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489">
            <a:off x="6559950" y="5054803"/>
            <a:ext cx="314414" cy="314414"/>
          </a:xfrm>
          <a:prstGeom prst="rect">
            <a:avLst/>
          </a:prstGeom>
        </p:spPr>
      </p:pic>
      <p:pic>
        <p:nvPicPr>
          <p:cNvPr id="200" name="Picture 2" descr="D:\Download\Files\medicine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54" y="4509120"/>
            <a:ext cx="329486" cy="3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4" descr="D:\Мои документы\!Дизайн\aaa\111\итог\5\ик1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6021288"/>
            <a:ext cx="420232" cy="4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TextBox 201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002260" y="6090160"/>
            <a:ext cx="411676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флаконы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002260" y="5589240"/>
            <a:ext cx="324231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блистеры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4" name="Picture 4" descr="D:\Мои документы\!Дизайн\aaa\111\итог\5\ик4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31" y="5589240"/>
            <a:ext cx="309867" cy="3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</p:spTree>
    <p:extLst>
      <p:ext uri="{BB962C8B-B14F-4D97-AF65-F5344CB8AC3E}">
        <p14:creationId xmlns:p14="http://schemas.microsoft.com/office/powerpoint/2010/main" val="10967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edcenterkol.ru/templates/rt_afterburner2/images/img/11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8"/>
          <a:stretch/>
        </p:blipFill>
        <p:spPr bwMode="auto">
          <a:xfrm>
            <a:off x="6295021" y="0"/>
            <a:ext cx="6964454" cy="69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medcenterkol.ru/templates/rt_afterburner2/images/img/11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21"/>
          <a:stretch/>
        </p:blipFill>
        <p:spPr bwMode="auto">
          <a:xfrm>
            <a:off x="-28607" y="0"/>
            <a:ext cx="5971706" cy="69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8086" y="1141086"/>
            <a:ext cx="4579836" cy="4579836"/>
          </a:xfrm>
          <a:prstGeom prst="rect">
            <a:avLst/>
          </a:prstGeom>
          <a:noFill/>
          <a:ln w="28575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85012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1399" y="914399"/>
            <a:ext cx="5033211" cy="503321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502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3581932" y="914398"/>
            <a:ext cx="5032678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BFE02-696D-4A80-93E4-DC6953CAE617}"/>
              </a:ext>
            </a:extLst>
          </p:cNvPr>
          <p:cNvSpPr txBox="1"/>
          <p:nvPr/>
        </p:nvSpPr>
        <p:spPr>
          <a:xfrm>
            <a:off x="1589672" y="2917583"/>
            <a:ext cx="9031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Исследования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и разработки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40634" y="579424"/>
            <a:ext cx="5707075" cy="57070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519139"/>
              </p:ext>
            </p:extLst>
          </p:nvPr>
        </p:nvGraphicFramePr>
        <p:xfrm>
          <a:off x="190750" y="1076445"/>
          <a:ext cx="11071282" cy="577405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15">
                  <a:extLst>
                    <a:ext uri="{9D8B030D-6E8A-4147-A177-3AD203B41FA5}">
                      <a16:colId xmlns:a16="http://schemas.microsoft.com/office/drawing/2014/main" val="3168478557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7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9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Профиль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Продукт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Ранняя разработка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Доклинические</a:t>
                      </a:r>
                      <a:r>
                        <a:rPr lang="ru-RU" sz="1200" baseline="0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Исследования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Клинические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исследования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Регистрация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9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 b="1" dirty="0" smtClean="0">
                          <a:latin typeface="+mn-lt"/>
                        </a:rPr>
                        <a:t>Онкология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RPH</a:t>
                      </a:r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r>
                        <a:rPr lang="en-US" sz="900" dirty="0" smtClean="0">
                          <a:latin typeface="+mn-lt"/>
                        </a:rPr>
                        <a:t>001</a:t>
                      </a:r>
                      <a:endParaRPr lang="en-US" sz="900" dirty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RPH</a:t>
                      </a:r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r>
                        <a:rPr lang="en-US" sz="900" dirty="0" smtClean="0">
                          <a:latin typeface="+mn-lt"/>
                        </a:rPr>
                        <a:t>002</a:t>
                      </a:r>
                      <a:endParaRPr lang="en-US" sz="900" dirty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RPH</a:t>
                      </a:r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r>
                        <a:rPr lang="en-US" sz="900" dirty="0" smtClean="0">
                          <a:latin typeface="+mn-lt"/>
                        </a:rPr>
                        <a:t>120</a:t>
                      </a:r>
                      <a:endParaRPr lang="ru-RU" sz="900" dirty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 smtClean="0">
                          <a:latin typeface="+mn-lt"/>
                        </a:rPr>
                        <a:t>Radotinib</a:t>
                      </a:r>
                      <a:r>
                        <a:rPr lang="en-US" sz="900" dirty="0" smtClean="0">
                          <a:latin typeface="+mn-lt"/>
                        </a:rPr>
                        <a:t>*</a:t>
                      </a:r>
                      <a:endParaRPr lang="en-US" sz="900" dirty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  <a:latin typeface="+mn-lt"/>
                        </a:rPr>
                        <a:t>Ixabepilone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ONC1-0013B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ZD19-0144</a:t>
                      </a:r>
                      <a:endParaRPr lang="ru-RU" sz="900" dirty="0" smtClean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baseline="0" dirty="0" smtClean="0">
                          <a:latin typeface="+mn-lt"/>
                        </a:rPr>
                        <a:t>ZD19-0115</a:t>
                      </a:r>
                      <a:endParaRPr lang="en-US" sz="900" dirty="0" smtClean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90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  <a:endParaRPr lang="ru-RU" sz="900" dirty="0" smtClean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  <a:endParaRPr lang="ru-RU" sz="900" dirty="0" smtClean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  <a:endParaRPr lang="ru-RU" sz="900" dirty="0" smtClean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90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</a:t>
                      </a:r>
                      <a:endParaRPr lang="ru-RU" sz="1400" kern="1200" dirty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en-US" sz="1400" kern="1200" dirty="0" smtClean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4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4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1400" kern="1200" dirty="0" smtClean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endParaRPr lang="ru-RU" sz="1400" kern="1200" dirty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</a:t>
                      </a:r>
                      <a:endParaRPr lang="en-US" sz="1400" kern="1200" dirty="0" smtClean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1400" kern="1200" dirty="0" smtClean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1400" kern="1200" dirty="0" smtClean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ru-RU" sz="1400" kern="1200" dirty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●●●●●●●●●●●●●●●●●●●</a:t>
                      </a:r>
                      <a:endParaRPr lang="ru-RU" sz="14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09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 b="1" dirty="0" smtClean="0">
                          <a:latin typeface="+mn-lt"/>
                        </a:rPr>
                        <a:t>Антимикробные и противовирусные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 smtClean="0">
                          <a:latin typeface="+mn-lt"/>
                        </a:rPr>
                        <a:t>Nemonoxacin</a:t>
                      </a:r>
                      <a:endParaRPr lang="en-US" sz="9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Narlaprevir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>
                          <a:latin typeface="+mn-lt"/>
                        </a:rPr>
                        <a:t>Cefilavancin</a:t>
                      </a:r>
                      <a:endParaRPr lang="en-US" sz="900" dirty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>
                          <a:latin typeface="+mn-lt"/>
                        </a:rPr>
                        <a:t>SCY 078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  <a:latin typeface="+mn-lt"/>
                        </a:rPr>
                        <a:t>Deltyba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●●●●●●●●●●●●●●●●●●●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●●●●●●●●●●●●●●●●●●●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9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 b="1" baseline="0" dirty="0">
                          <a:latin typeface="+mn-lt"/>
                        </a:rPr>
                        <a:t>     </a:t>
                      </a:r>
                      <a:r>
                        <a:rPr lang="en-US" sz="900" b="1" baseline="0" dirty="0">
                          <a:latin typeface="+mn-lt"/>
                        </a:rPr>
                        <a:t>         </a:t>
                      </a:r>
                      <a:r>
                        <a:rPr lang="ru-RU" sz="900" b="1" baseline="0" dirty="0">
                          <a:latin typeface="+mn-lt"/>
                        </a:rPr>
                        <a:t>                                                              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__</a:t>
                      </a:r>
                      <a:r>
                        <a:rPr lang="en-US" sz="9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            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              </a:t>
                      </a:r>
                      <a:r>
                        <a:rPr lang="ru-RU" sz="900" b="1" baseline="0" dirty="0" smtClean="0">
                          <a:latin typeface="+mn-lt"/>
                        </a:rPr>
                        <a:t>Противовоспалительные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  <a:latin typeface="+mn-lt"/>
                        </a:rPr>
                        <a:t>Olokizumab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*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RPH</a:t>
                      </a:r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r>
                        <a:rPr lang="en-US" sz="900" dirty="0" smtClean="0">
                          <a:latin typeface="+mn-lt"/>
                        </a:rPr>
                        <a:t>104</a:t>
                      </a:r>
                      <a:r>
                        <a:rPr lang="ru-RU" sz="900" dirty="0" smtClean="0">
                          <a:latin typeface="+mn-lt"/>
                        </a:rPr>
                        <a:t>*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>
                        <a:solidFill>
                          <a:srgbClr val="0084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843D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4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●●●●●●●●●●●●●●●●●●●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9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142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 b="1" baseline="0" dirty="0" smtClean="0">
                          <a:latin typeface="+mn-lt"/>
                        </a:rPr>
                        <a:t>Другие</a:t>
                      </a:r>
                      <a:endParaRPr lang="ru-RU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 smtClean="0">
                          <a:latin typeface="+mn-lt"/>
                        </a:rPr>
                        <a:t>Imidafenacin</a:t>
                      </a:r>
                      <a:endParaRPr lang="en-US" sz="9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 smtClean="0">
                          <a:latin typeface="+mn-lt"/>
                        </a:rPr>
                        <a:t>Odelepran</a:t>
                      </a:r>
                      <a:endParaRPr lang="en-US" sz="900" dirty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 smtClean="0">
                          <a:latin typeface="+mn-lt"/>
                        </a:rPr>
                        <a:t>Remimazolam</a:t>
                      </a:r>
                      <a:endParaRPr lang="en-US" sz="9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RPH</a:t>
                      </a:r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r>
                        <a:rPr lang="en-US" sz="900" dirty="0" smtClean="0">
                          <a:latin typeface="+mn-lt"/>
                        </a:rPr>
                        <a:t>026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smtClean="0">
                          <a:latin typeface="+mn-lt"/>
                        </a:rPr>
                        <a:t>RPH</a:t>
                      </a:r>
                      <a:r>
                        <a:rPr lang="ru-RU" sz="900" dirty="0" smtClean="0">
                          <a:latin typeface="+mn-lt"/>
                        </a:rPr>
                        <a:t>-</a:t>
                      </a:r>
                      <a:r>
                        <a:rPr lang="en-US" sz="900" dirty="0" smtClean="0">
                          <a:latin typeface="+mn-lt"/>
                        </a:rPr>
                        <a:t>13</a:t>
                      </a:r>
                      <a:r>
                        <a:rPr lang="ru-RU" sz="900" dirty="0" smtClean="0">
                          <a:latin typeface="+mn-lt"/>
                        </a:rPr>
                        <a:t>7*</a:t>
                      </a:r>
                      <a:endParaRPr lang="en-US" sz="900" dirty="0" smtClean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900" dirty="0" err="1" smtClean="0">
                          <a:latin typeface="+mn-lt"/>
                        </a:rPr>
                        <a:t>Ilaprazole</a:t>
                      </a:r>
                      <a:endParaRPr lang="en-US" sz="900" dirty="0">
                        <a:latin typeface="+mn-lt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ru-RU" sz="900" dirty="0" smtClean="0">
                        <a:latin typeface="+mn-lt"/>
                      </a:endParaRPr>
                    </a:p>
                  </a:txBody>
                  <a:tcPr marL="137160" marR="137160" marT="10440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4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0440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lang="ru-RU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4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4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4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●●●●●●●●●●●●●●●●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D8D8D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4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●●●●●●●●●●●●●●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1400" kern="1200" dirty="0" smtClean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●●●●●●●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</a:t>
                      </a:r>
                      <a:endParaRPr lang="en-US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●●</a:t>
                      </a:r>
                      <a:endParaRPr lang="ru-RU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1400" kern="1200" dirty="0" smtClean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sz="1400" kern="1200" dirty="0" smtClean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ru-RU" sz="140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376931"/>
            <a:ext cx="1139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</a:rPr>
              <a:t>Портфель разработок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5883224" y="327334"/>
            <a:ext cx="15409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Разработки «Р-</a:t>
            </a:r>
            <a:r>
              <a:rPr lang="ru-RU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Фарм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5739208" y="249389"/>
            <a:ext cx="29646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dirty="0">
                <a:solidFill>
                  <a:srgbClr val="00843D"/>
                </a:solidFill>
              </a:rPr>
              <a:t>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5883224" y="644585"/>
            <a:ext cx="21650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Лицензионные разработки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5735960" y="579399"/>
            <a:ext cx="29646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dirty="0">
                <a:solidFill>
                  <a:srgbClr val="92D050"/>
                </a:solidFill>
              </a:rPr>
              <a:t>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9324164" y="295445"/>
            <a:ext cx="163524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" dirty="0" smtClean="0">
                <a:solidFill>
                  <a:srgbClr val="000000"/>
                </a:solidFill>
              </a:rPr>
              <a:t>*</a:t>
            </a:r>
            <a:r>
              <a:rPr lang="ru-RU" sz="800" dirty="0" smtClean="0">
                <a:solidFill>
                  <a:srgbClr val="000000"/>
                </a:solidFill>
              </a:rPr>
              <a:t> препарат изучается для применения у пациентов с </a:t>
            </a:r>
            <a:r>
              <a:rPr lang="en-US" sz="800" dirty="0" smtClean="0">
                <a:solidFill>
                  <a:srgbClr val="000000"/>
                </a:solidFill>
              </a:rPr>
              <a:t>COVID-19</a:t>
            </a:r>
            <a:endParaRPr lang="ru-RU" sz="800" dirty="0">
              <a:solidFill>
                <a:srgbClr val="000000"/>
              </a:solidFill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8" name="Группа 57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60" name="Группа 59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2" name="Группа 61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4" name="Группа 63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" name="Прямоугольник 66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65" name="Рисунок 64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3" name="Рисунок 62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1" name="Рисунок 60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9" name="Рисунок 58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71" name="Группа 70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3" name="Группа 72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5" name="Группа 74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7" name="Группа 76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9" name="Группа 78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1" name="Прямоугольник 80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2" name="Прямоугольник 81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0" name="Рисунок 79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8" name="Рисунок 77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6" name="Рисунок 75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90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1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3" name="Прямоугольник 92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4" name="Прямоугольник 103">
            <a:hlinkClick r:id="rId19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1" name="Группа 110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3" name="Группа 112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5" name="Группа 114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7" name="Прямоугольник 116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8" name="Группа 117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9" name="Прямоугольник 118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20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6" name="Рисунок 115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4" name="Рисунок 113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2" name="Рисунок 111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6" name="Группа 125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8" name="Группа 127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0" name="Группа 129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2" name="Группа 131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4" name="Прямоугольник 133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5" name="Прямоугольник 134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3" name="Рисунок 132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1" name="Рисунок 130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9" name="Рисунок 128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7" name="Рисунок 126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5" name="Рисунок 124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3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4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6" name="Прямоугольник 145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7" name="Прямоугольник 156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56A0ED8A-2146-40C3-AF7A-CEDBBDFF2412}"/>
              </a:ext>
            </a:extLst>
          </p:cNvPr>
          <p:cNvSpPr/>
          <p:nvPr/>
        </p:nvSpPr>
        <p:spPr>
          <a:xfrm>
            <a:off x="11565570" y="4344020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7F43D1C8-A93C-4D11-A504-28D570350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552" y="4444506"/>
            <a:ext cx="303556" cy="303556"/>
          </a:xfrm>
          <a:prstGeom prst="rect">
            <a:avLst/>
          </a:prstGeom>
        </p:spPr>
      </p:pic>
      <p:sp>
        <p:nvSpPr>
          <p:cNvPr id="158" name="Прямоугольник 157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6" name="Прямоугольник 16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7680176" y="338593"/>
            <a:ext cx="154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Препарат зарегистрирован,</a:t>
            </a:r>
          </a:p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едутся исследования по дополнительным показаниям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536160" y="260648"/>
            <a:ext cx="29646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dirty="0">
                <a:solidFill>
                  <a:schemeClr val="accent4"/>
                </a:solidFill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1072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-17763" y="4383741"/>
            <a:ext cx="12216495" cy="247425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270000" dir="16200000" sx="105000" sy="105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371642"/>
            <a:ext cx="1139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</a:rPr>
              <a:t>Собственные исследования </a:t>
            </a:r>
            <a:r>
              <a:rPr lang="ru-RU" sz="3600" b="1" dirty="0">
                <a:solidFill>
                  <a:srgbClr val="000000"/>
                </a:solidFill>
              </a:rPr>
              <a:t>и разработки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-93965" y="5178175"/>
            <a:ext cx="1038161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680418" y="4653921"/>
            <a:ext cx="6737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ПРИМЕРНЫЕ СРОКИ </a:t>
            </a:r>
            <a:r>
              <a:rPr lang="ru-RU" sz="1400" b="1" dirty="0" smtClean="0"/>
              <a:t>РЕГИСТРАЦИИ </a:t>
            </a:r>
            <a:r>
              <a:rPr lang="ru-RU" sz="1400" b="1" dirty="0"/>
              <a:t>ИННОВАЦИОННЫХ ПРЕПАРАТОВ </a:t>
            </a:r>
            <a:r>
              <a:rPr lang="ru-RU" sz="1400" b="1" dirty="0" smtClean="0"/>
              <a:t>В РОССИИ</a:t>
            </a:r>
            <a:endParaRPr lang="ru-RU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870748" y="4978120"/>
            <a:ext cx="101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30200"/>
                </a:solidFill>
              </a:rPr>
              <a:t>2023</a:t>
            </a:r>
            <a:endParaRPr lang="ru-RU" sz="2000" dirty="0">
              <a:solidFill>
                <a:srgbClr val="0302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506242" y="5391128"/>
            <a:ext cx="17688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30200"/>
                </a:solidFill>
              </a:rPr>
              <a:t>Для </a:t>
            </a:r>
            <a:r>
              <a:rPr lang="ru-RU" sz="1050" dirty="0" smtClean="0">
                <a:solidFill>
                  <a:srgbClr val="030200"/>
                </a:solidFill>
              </a:rPr>
              <a:t>лечения рака головы и шеи</a:t>
            </a:r>
            <a:endParaRPr lang="ru-RU" sz="1050" dirty="0">
              <a:solidFill>
                <a:srgbClr val="0302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806765" y="5178175"/>
            <a:ext cx="1351424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3037011" y="4978120"/>
            <a:ext cx="101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30200"/>
                </a:solidFill>
              </a:rPr>
              <a:t>2024</a:t>
            </a:r>
            <a:endParaRPr lang="ru-RU" sz="2000" dirty="0">
              <a:solidFill>
                <a:srgbClr val="0302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2547251" y="5391128"/>
            <a:ext cx="205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30200"/>
                </a:solidFill>
              </a:rPr>
              <a:t>Для лечения </a:t>
            </a:r>
            <a:r>
              <a:rPr lang="ru-RU" sz="1050" dirty="0" smtClean="0">
                <a:solidFill>
                  <a:srgbClr val="030200"/>
                </a:solidFill>
              </a:rPr>
              <a:t>подагры</a:t>
            </a:r>
            <a:endParaRPr lang="ru-RU" sz="1050" dirty="0">
              <a:solidFill>
                <a:srgbClr val="030200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964518" y="5178175"/>
            <a:ext cx="1351424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5194764" y="4978120"/>
            <a:ext cx="101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30200"/>
                </a:solidFill>
              </a:rPr>
              <a:t>2024</a:t>
            </a:r>
            <a:endParaRPr lang="ru-RU" sz="2000" dirty="0">
              <a:solidFill>
                <a:srgbClr val="0302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4855010" y="5391128"/>
            <a:ext cx="17223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30200"/>
                </a:solidFill>
              </a:rPr>
              <a:t>Для лечения </a:t>
            </a:r>
            <a:r>
              <a:rPr lang="ru-RU" sz="1050" dirty="0" err="1" smtClean="0">
                <a:solidFill>
                  <a:srgbClr val="030200"/>
                </a:solidFill>
              </a:rPr>
              <a:t>немелкоклеточного</a:t>
            </a:r>
            <a:r>
              <a:rPr lang="ru-RU" sz="1050" dirty="0" smtClean="0">
                <a:solidFill>
                  <a:srgbClr val="030200"/>
                </a:solidFill>
              </a:rPr>
              <a:t> рака легкого</a:t>
            </a:r>
            <a:endParaRPr lang="ru-RU" sz="1050" dirty="0">
              <a:solidFill>
                <a:srgbClr val="030200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130768" y="5178175"/>
            <a:ext cx="1351424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7376316" y="4978120"/>
            <a:ext cx="101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30200"/>
                </a:solidFill>
              </a:rPr>
              <a:t>2025</a:t>
            </a:r>
            <a:endParaRPr lang="ru-RU" sz="2000" dirty="0">
              <a:solidFill>
                <a:srgbClr val="0302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7021260" y="5391128"/>
            <a:ext cx="1722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30200"/>
                </a:solidFill>
              </a:rPr>
              <a:t>Для лечения </a:t>
            </a:r>
            <a:r>
              <a:rPr lang="ru-RU" sz="1050" dirty="0" smtClean="0">
                <a:solidFill>
                  <a:srgbClr val="030200"/>
                </a:solidFill>
              </a:rPr>
              <a:t>рака простаты</a:t>
            </a:r>
            <a:endParaRPr lang="ru-RU" sz="1050" dirty="0">
              <a:solidFill>
                <a:srgbClr val="030200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8253483" y="5178175"/>
            <a:ext cx="1351424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9499031" y="4978120"/>
            <a:ext cx="101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30200"/>
                </a:solidFill>
              </a:rPr>
              <a:t>2027</a:t>
            </a:r>
            <a:endParaRPr lang="ru-RU" sz="2000" dirty="0">
              <a:solidFill>
                <a:srgbClr val="0302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8929195" y="5391128"/>
            <a:ext cx="21198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30200"/>
                </a:solidFill>
              </a:rPr>
              <a:t>Для лечения </a:t>
            </a:r>
            <a:r>
              <a:rPr lang="ru-RU" sz="1050" dirty="0" smtClean="0">
                <a:solidFill>
                  <a:srgbClr val="030200"/>
                </a:solidFill>
              </a:rPr>
              <a:t>меланомы</a:t>
            </a:r>
            <a:endParaRPr lang="ru-RU" sz="1050" dirty="0">
              <a:solidFill>
                <a:srgbClr val="03020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0373288" y="5178175"/>
            <a:ext cx="1111141" cy="0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11330482" y="5175273"/>
            <a:ext cx="152400" cy="82232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330482" y="5096450"/>
            <a:ext cx="152400" cy="82232"/>
          </a:xfrm>
          <a:prstGeom prst="line">
            <a:avLst/>
          </a:prstGeom>
          <a:ln w="1905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561889" y="1395551"/>
            <a:ext cx="3368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ПОРТФЕЛЬ СОБСТВЕННЫХ РАЗРАБОТОК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310A23B-65E4-4D65-B218-1015DC69B60F}"/>
              </a:ext>
            </a:extLst>
          </p:cNvPr>
          <p:cNvGrpSpPr/>
          <p:nvPr/>
        </p:nvGrpSpPr>
        <p:grpSpPr>
          <a:xfrm>
            <a:off x="680418" y="1840098"/>
            <a:ext cx="854413" cy="2291832"/>
            <a:chOff x="8786733" y="4390222"/>
            <a:chExt cx="826958" cy="1119380"/>
          </a:xfrm>
          <a:gradFill>
            <a:gsLst>
              <a:gs pos="2000">
                <a:srgbClr val="005824"/>
              </a:gs>
              <a:gs pos="42000">
                <a:srgbClr val="009541"/>
              </a:gs>
              <a:gs pos="100000">
                <a:srgbClr val="00D95C"/>
              </a:gs>
            </a:gsLst>
            <a:lin ang="18900000" scaled="1"/>
          </a:gradFill>
          <a:effectLst/>
        </p:grpSpPr>
        <p:sp>
          <p:nvSpPr>
            <p:cNvPr id="54" name="Прямоугольник: скругленные углы 151">
              <a:extLst>
                <a:ext uri="{FF2B5EF4-FFF2-40B4-BE49-F238E27FC236}">
                  <a16:creationId xmlns:a16="http://schemas.microsoft.com/office/drawing/2014/main" id="{7BF9620E-2E3A-4768-B849-76AB5CFB0078}"/>
                </a:ext>
              </a:extLst>
            </p:cNvPr>
            <p:cNvSpPr/>
            <p:nvPr/>
          </p:nvSpPr>
          <p:spPr>
            <a:xfrm>
              <a:off x="8871334" y="4390222"/>
              <a:ext cx="663766" cy="223539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: скругленные углы 152">
              <a:extLst>
                <a:ext uri="{FF2B5EF4-FFF2-40B4-BE49-F238E27FC236}">
                  <a16:creationId xmlns:a16="http://schemas.microsoft.com/office/drawing/2014/main" id="{8B236640-95FA-478C-A275-55DAC31780B5}"/>
                </a:ext>
              </a:extLst>
            </p:cNvPr>
            <p:cNvSpPr/>
            <p:nvPr/>
          </p:nvSpPr>
          <p:spPr>
            <a:xfrm>
              <a:off x="8786733" y="4734537"/>
              <a:ext cx="826958" cy="775065"/>
            </a:xfrm>
            <a:prstGeom prst="roundRect">
              <a:avLst>
                <a:gd name="adj" fmla="val 20230"/>
              </a:avLst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97986BC0-60D3-4E11-9150-41C0172E5DCE}"/>
                </a:ext>
              </a:extLst>
            </p:cNvPr>
            <p:cNvSpPr/>
            <p:nvPr/>
          </p:nvSpPr>
          <p:spPr>
            <a:xfrm>
              <a:off x="8945569" y="4604300"/>
              <a:ext cx="510605" cy="70531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Трапеция 56">
              <a:extLst>
                <a:ext uri="{FF2B5EF4-FFF2-40B4-BE49-F238E27FC236}">
                  <a16:creationId xmlns:a16="http://schemas.microsoft.com/office/drawing/2014/main" id="{720CC7BC-EA38-4C57-821A-12AD42EE9933}"/>
                </a:ext>
              </a:extLst>
            </p:cNvPr>
            <p:cNvSpPr/>
            <p:nvPr/>
          </p:nvSpPr>
          <p:spPr>
            <a:xfrm>
              <a:off x="8883099" y="4673467"/>
              <a:ext cx="634227" cy="78421"/>
            </a:xfrm>
            <a:prstGeom prst="trapezoid">
              <a:avLst>
                <a:gd name="adj" fmla="val 81247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310A23B-65E4-4D65-B218-1015DC69B60F}"/>
              </a:ext>
            </a:extLst>
          </p:cNvPr>
          <p:cNvGrpSpPr/>
          <p:nvPr/>
        </p:nvGrpSpPr>
        <p:grpSpPr>
          <a:xfrm>
            <a:off x="2681257" y="1955012"/>
            <a:ext cx="769100" cy="2176919"/>
            <a:chOff x="8786733" y="4390222"/>
            <a:chExt cx="826958" cy="1119380"/>
          </a:xfrm>
          <a:gradFill>
            <a:gsLst>
              <a:gs pos="2000">
                <a:srgbClr val="005824"/>
              </a:gs>
              <a:gs pos="42000">
                <a:srgbClr val="009541"/>
              </a:gs>
              <a:gs pos="100000">
                <a:srgbClr val="00D95C"/>
              </a:gs>
            </a:gsLst>
            <a:lin ang="18900000" scaled="1"/>
          </a:gradFill>
          <a:effectLst/>
        </p:grpSpPr>
        <p:sp>
          <p:nvSpPr>
            <p:cNvPr id="59" name="Прямоугольник: скругленные углы 151">
              <a:extLst>
                <a:ext uri="{FF2B5EF4-FFF2-40B4-BE49-F238E27FC236}">
                  <a16:creationId xmlns:a16="http://schemas.microsoft.com/office/drawing/2014/main" id="{7BF9620E-2E3A-4768-B849-76AB5CFB0078}"/>
                </a:ext>
              </a:extLst>
            </p:cNvPr>
            <p:cNvSpPr/>
            <p:nvPr/>
          </p:nvSpPr>
          <p:spPr>
            <a:xfrm>
              <a:off x="8871334" y="4390222"/>
              <a:ext cx="663766" cy="223539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: скругленные углы 152">
              <a:extLst>
                <a:ext uri="{FF2B5EF4-FFF2-40B4-BE49-F238E27FC236}">
                  <a16:creationId xmlns:a16="http://schemas.microsoft.com/office/drawing/2014/main" id="{8B236640-95FA-478C-A275-55DAC31780B5}"/>
                </a:ext>
              </a:extLst>
            </p:cNvPr>
            <p:cNvSpPr/>
            <p:nvPr/>
          </p:nvSpPr>
          <p:spPr>
            <a:xfrm>
              <a:off x="8786733" y="4734537"/>
              <a:ext cx="826958" cy="775065"/>
            </a:xfrm>
            <a:prstGeom prst="roundRect">
              <a:avLst>
                <a:gd name="adj" fmla="val 20230"/>
              </a:avLst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97986BC0-60D3-4E11-9150-41C0172E5DCE}"/>
                </a:ext>
              </a:extLst>
            </p:cNvPr>
            <p:cNvSpPr/>
            <p:nvPr/>
          </p:nvSpPr>
          <p:spPr>
            <a:xfrm>
              <a:off x="8945569" y="4604300"/>
              <a:ext cx="510605" cy="70531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Трапеция 61">
              <a:extLst>
                <a:ext uri="{FF2B5EF4-FFF2-40B4-BE49-F238E27FC236}">
                  <a16:creationId xmlns:a16="http://schemas.microsoft.com/office/drawing/2014/main" id="{720CC7BC-EA38-4C57-821A-12AD42EE9933}"/>
                </a:ext>
              </a:extLst>
            </p:cNvPr>
            <p:cNvSpPr/>
            <p:nvPr/>
          </p:nvSpPr>
          <p:spPr>
            <a:xfrm>
              <a:off x="8883099" y="4673467"/>
              <a:ext cx="634227" cy="78421"/>
            </a:xfrm>
            <a:prstGeom prst="trapezoid">
              <a:avLst>
                <a:gd name="adj" fmla="val 81247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680418" y="2470863"/>
            <a:ext cx="85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2639213" y="2470863"/>
            <a:ext cx="85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1545382" y="2358961"/>
            <a:ext cx="12145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30200"/>
                </a:solidFill>
              </a:rPr>
              <a:t>П</a:t>
            </a:r>
            <a:r>
              <a:rPr lang="ru-RU" sz="900" dirty="0" smtClean="0">
                <a:solidFill>
                  <a:srgbClr val="030200"/>
                </a:solidFill>
              </a:rPr>
              <a:t>репаратов </a:t>
            </a:r>
            <a:r>
              <a:rPr lang="ru-RU" sz="900" dirty="0">
                <a:solidFill>
                  <a:srgbClr val="030200"/>
                </a:solidFill>
              </a:rPr>
              <a:t>в стадии </a:t>
            </a:r>
          </a:p>
          <a:p>
            <a:r>
              <a:rPr lang="ru-RU" sz="900" dirty="0" smtClean="0">
                <a:solidFill>
                  <a:srgbClr val="030200"/>
                </a:solidFill>
              </a:rPr>
              <a:t>клинических </a:t>
            </a:r>
            <a:r>
              <a:rPr lang="ru-RU" sz="900" dirty="0">
                <a:solidFill>
                  <a:srgbClr val="030200"/>
                </a:solidFill>
              </a:rPr>
              <a:t>исследований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3490993" y="2358961"/>
            <a:ext cx="174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30200"/>
                </a:solidFill>
              </a:rPr>
              <a:t>П</a:t>
            </a:r>
            <a:r>
              <a:rPr lang="ru-RU" sz="900" dirty="0" smtClean="0">
                <a:solidFill>
                  <a:srgbClr val="030200"/>
                </a:solidFill>
              </a:rPr>
              <a:t>репаратов в </a:t>
            </a:r>
            <a:r>
              <a:rPr lang="ru-RU" sz="900" dirty="0">
                <a:solidFill>
                  <a:srgbClr val="030200"/>
                </a:solidFill>
              </a:rPr>
              <a:t>стадии </a:t>
            </a:r>
          </a:p>
          <a:p>
            <a:r>
              <a:rPr lang="ru-RU" sz="900" dirty="0">
                <a:solidFill>
                  <a:srgbClr val="030200"/>
                </a:solidFill>
              </a:rPr>
              <a:t>р</a:t>
            </a:r>
            <a:r>
              <a:rPr lang="ru-RU" sz="900" dirty="0" smtClean="0">
                <a:solidFill>
                  <a:srgbClr val="030200"/>
                </a:solidFill>
              </a:rPr>
              <a:t>анней разработки</a:t>
            </a:r>
            <a:endParaRPr lang="ru-RU" sz="900" dirty="0">
              <a:solidFill>
                <a:srgbClr val="030200"/>
              </a:solidFill>
            </a:endParaRPr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48B332EB-8EA4-42E3-8356-62DD8C7F3F1C}"/>
              </a:ext>
            </a:extLst>
          </p:cNvPr>
          <p:cNvGrpSpPr/>
          <p:nvPr/>
        </p:nvGrpSpPr>
        <p:grpSpPr>
          <a:xfrm>
            <a:off x="5418471" y="1940078"/>
            <a:ext cx="1681571" cy="2191853"/>
            <a:chOff x="8786733" y="4390222"/>
            <a:chExt cx="826958" cy="1119380"/>
          </a:xfrm>
          <a:solidFill>
            <a:schemeClr val="bg1"/>
          </a:solidFill>
          <a:effectLst>
            <a:outerShdw blurRad="139700" dist="50800" dir="5400000" sx="103000" sy="103000" algn="ctr" rotWithShape="0">
              <a:srgbClr val="00D95C">
                <a:alpha val="40000"/>
              </a:srgbClr>
            </a:outerShdw>
          </a:effectLst>
        </p:grpSpPr>
        <p:sp>
          <p:nvSpPr>
            <p:cNvPr id="88" name="Прямоугольник: скругленные углы 146">
              <a:extLst>
                <a:ext uri="{FF2B5EF4-FFF2-40B4-BE49-F238E27FC236}">
                  <a16:creationId xmlns:a16="http://schemas.microsoft.com/office/drawing/2014/main" id="{8E190D2F-15B2-465C-A049-4CA367BE1383}"/>
                </a:ext>
              </a:extLst>
            </p:cNvPr>
            <p:cNvSpPr/>
            <p:nvPr/>
          </p:nvSpPr>
          <p:spPr>
            <a:xfrm>
              <a:off x="8871333" y="4390222"/>
              <a:ext cx="663766" cy="214078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: скругленные углы 147">
              <a:extLst>
                <a:ext uri="{FF2B5EF4-FFF2-40B4-BE49-F238E27FC236}">
                  <a16:creationId xmlns:a16="http://schemas.microsoft.com/office/drawing/2014/main" id="{A49E3FD1-A569-492C-B076-3D6A1A4E002F}"/>
                </a:ext>
              </a:extLst>
            </p:cNvPr>
            <p:cNvSpPr/>
            <p:nvPr/>
          </p:nvSpPr>
          <p:spPr>
            <a:xfrm>
              <a:off x="8786733" y="4734537"/>
              <a:ext cx="826958" cy="775065"/>
            </a:xfrm>
            <a:prstGeom prst="roundRect">
              <a:avLst>
                <a:gd name="adj" fmla="val 20230"/>
              </a:avLst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C6034942-C203-451D-8D17-C1D58D8CCCB2}"/>
                </a:ext>
              </a:extLst>
            </p:cNvPr>
            <p:cNvSpPr/>
            <p:nvPr/>
          </p:nvSpPr>
          <p:spPr>
            <a:xfrm>
              <a:off x="8945569" y="4604300"/>
              <a:ext cx="510605" cy="70531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Трапеция 90">
              <a:extLst>
                <a:ext uri="{FF2B5EF4-FFF2-40B4-BE49-F238E27FC236}">
                  <a16:creationId xmlns:a16="http://schemas.microsoft.com/office/drawing/2014/main" id="{7B856454-C965-4ED0-BA57-FCE79F1533EA}"/>
                </a:ext>
              </a:extLst>
            </p:cNvPr>
            <p:cNvSpPr/>
            <p:nvPr/>
          </p:nvSpPr>
          <p:spPr>
            <a:xfrm>
              <a:off x="8883099" y="4673467"/>
              <a:ext cx="634227" cy="78421"/>
            </a:xfrm>
            <a:prstGeom prst="trapezoid">
              <a:avLst>
                <a:gd name="adj" fmla="val 81247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5315941" y="1395551"/>
            <a:ext cx="441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ПОРТФЕЛЬ ДЖЕНЕРИЧЕСКИХ ПРЕПАРАТОВ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5838158" y="1994047"/>
            <a:ext cx="85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A652"/>
                </a:solidFill>
              </a:rPr>
              <a:t>79</a:t>
            </a:r>
            <a:endParaRPr lang="ru-RU" sz="2000" dirty="0">
              <a:solidFill>
                <a:srgbClr val="00A652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6922645" y="1964496"/>
            <a:ext cx="1232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>
                <a:solidFill>
                  <a:srgbClr val="030200"/>
                </a:solidFill>
              </a:rPr>
              <a:t>Дженериков</a:t>
            </a:r>
            <a:r>
              <a:rPr lang="ru-RU" sz="900" dirty="0">
                <a:solidFill>
                  <a:srgbClr val="030200"/>
                </a:solidFill>
              </a:rPr>
              <a:t> </a:t>
            </a:r>
          </a:p>
          <a:p>
            <a:r>
              <a:rPr lang="ru-RU" sz="900" dirty="0">
                <a:solidFill>
                  <a:srgbClr val="030200"/>
                </a:solidFill>
              </a:rPr>
              <a:t>на разных стадиях </a:t>
            </a:r>
          </a:p>
          <a:p>
            <a:r>
              <a:rPr lang="ru-RU" sz="900" dirty="0">
                <a:solidFill>
                  <a:srgbClr val="030200"/>
                </a:solidFill>
              </a:rPr>
              <a:t>разработки</a:t>
            </a: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8B332EB-8EA4-42E3-8356-62DD8C7F3F1C}"/>
              </a:ext>
            </a:extLst>
          </p:cNvPr>
          <p:cNvGrpSpPr/>
          <p:nvPr/>
        </p:nvGrpSpPr>
        <p:grpSpPr>
          <a:xfrm>
            <a:off x="7670705" y="2394413"/>
            <a:ext cx="1333009" cy="1737518"/>
            <a:chOff x="8786733" y="4390222"/>
            <a:chExt cx="826958" cy="1119380"/>
          </a:xfrm>
          <a:solidFill>
            <a:schemeClr val="bg1"/>
          </a:solidFill>
          <a:effectLst>
            <a:outerShdw blurRad="139700" dist="50800" dir="5400000" sx="103000" sy="103000" algn="ctr" rotWithShape="0">
              <a:srgbClr val="00D95C">
                <a:alpha val="40000"/>
              </a:srgbClr>
            </a:outerShdw>
          </a:effectLst>
        </p:grpSpPr>
        <p:sp>
          <p:nvSpPr>
            <p:cNvPr id="96" name="Прямоугольник: скругленные углы 146">
              <a:extLst>
                <a:ext uri="{FF2B5EF4-FFF2-40B4-BE49-F238E27FC236}">
                  <a16:creationId xmlns:a16="http://schemas.microsoft.com/office/drawing/2014/main" id="{8E190D2F-15B2-465C-A049-4CA367BE1383}"/>
                </a:ext>
              </a:extLst>
            </p:cNvPr>
            <p:cNvSpPr/>
            <p:nvPr/>
          </p:nvSpPr>
          <p:spPr>
            <a:xfrm>
              <a:off x="8871333" y="4390222"/>
              <a:ext cx="663766" cy="214078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: скругленные углы 147">
              <a:extLst>
                <a:ext uri="{FF2B5EF4-FFF2-40B4-BE49-F238E27FC236}">
                  <a16:creationId xmlns:a16="http://schemas.microsoft.com/office/drawing/2014/main" id="{A49E3FD1-A569-492C-B076-3D6A1A4E002F}"/>
                </a:ext>
              </a:extLst>
            </p:cNvPr>
            <p:cNvSpPr/>
            <p:nvPr/>
          </p:nvSpPr>
          <p:spPr>
            <a:xfrm>
              <a:off x="8786733" y="4734537"/>
              <a:ext cx="826958" cy="775065"/>
            </a:xfrm>
            <a:prstGeom prst="roundRect">
              <a:avLst>
                <a:gd name="adj" fmla="val 20230"/>
              </a:avLst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C6034942-C203-451D-8D17-C1D58D8CCCB2}"/>
                </a:ext>
              </a:extLst>
            </p:cNvPr>
            <p:cNvSpPr/>
            <p:nvPr/>
          </p:nvSpPr>
          <p:spPr>
            <a:xfrm>
              <a:off x="8945569" y="4604300"/>
              <a:ext cx="510605" cy="70531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Трапеция 98">
              <a:extLst>
                <a:ext uri="{FF2B5EF4-FFF2-40B4-BE49-F238E27FC236}">
                  <a16:creationId xmlns:a16="http://schemas.microsoft.com/office/drawing/2014/main" id="{7B856454-C965-4ED0-BA57-FCE79F1533EA}"/>
                </a:ext>
              </a:extLst>
            </p:cNvPr>
            <p:cNvSpPr/>
            <p:nvPr/>
          </p:nvSpPr>
          <p:spPr>
            <a:xfrm>
              <a:off x="8883099" y="4673467"/>
              <a:ext cx="634227" cy="78421"/>
            </a:xfrm>
            <a:prstGeom prst="trapezoid">
              <a:avLst>
                <a:gd name="adj" fmla="val 81247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7895393" y="2394413"/>
            <a:ext cx="85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52"/>
                </a:solidFill>
              </a:rPr>
              <a:t>7</a:t>
            </a:r>
            <a:r>
              <a:rPr lang="en-US" sz="2000" dirty="0" smtClean="0">
                <a:solidFill>
                  <a:srgbClr val="00A652"/>
                </a:solidFill>
              </a:rPr>
              <a:t>5</a:t>
            </a:r>
            <a:endParaRPr lang="ru-RU" sz="2000" dirty="0">
              <a:solidFill>
                <a:srgbClr val="00A652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8875405" y="2384762"/>
            <a:ext cx="152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30200"/>
                </a:solidFill>
              </a:rPr>
              <a:t>Зарегистрированных </a:t>
            </a:r>
            <a:r>
              <a:rPr lang="ru-RU" sz="900" dirty="0" err="1">
                <a:solidFill>
                  <a:srgbClr val="030200"/>
                </a:solidFill>
              </a:rPr>
              <a:t>дженериков</a:t>
            </a:r>
            <a:r>
              <a:rPr lang="ru-RU" sz="900" dirty="0">
                <a:solidFill>
                  <a:srgbClr val="030200"/>
                </a:solidFill>
              </a:rPr>
              <a:t> </a:t>
            </a: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48B332EB-8EA4-42E3-8356-62DD8C7F3F1C}"/>
              </a:ext>
            </a:extLst>
          </p:cNvPr>
          <p:cNvGrpSpPr/>
          <p:nvPr/>
        </p:nvGrpSpPr>
        <p:grpSpPr>
          <a:xfrm>
            <a:off x="9482220" y="2866791"/>
            <a:ext cx="970604" cy="1265139"/>
            <a:chOff x="8786733" y="4390222"/>
            <a:chExt cx="826958" cy="1119380"/>
          </a:xfrm>
          <a:solidFill>
            <a:schemeClr val="bg1"/>
          </a:solidFill>
          <a:effectLst>
            <a:outerShdw blurRad="139700" dist="50800" dir="5400000" sx="103000" sy="103000" algn="ctr" rotWithShape="0">
              <a:srgbClr val="00D95C">
                <a:alpha val="40000"/>
              </a:srgbClr>
            </a:outerShdw>
          </a:effectLst>
        </p:grpSpPr>
        <p:sp>
          <p:nvSpPr>
            <p:cNvPr id="103" name="Прямоугольник: скругленные углы 146">
              <a:extLst>
                <a:ext uri="{FF2B5EF4-FFF2-40B4-BE49-F238E27FC236}">
                  <a16:creationId xmlns:a16="http://schemas.microsoft.com/office/drawing/2014/main" id="{8E190D2F-15B2-465C-A049-4CA367BE1383}"/>
                </a:ext>
              </a:extLst>
            </p:cNvPr>
            <p:cNvSpPr/>
            <p:nvPr/>
          </p:nvSpPr>
          <p:spPr>
            <a:xfrm>
              <a:off x="8871333" y="4390222"/>
              <a:ext cx="663766" cy="214078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: скругленные углы 147">
              <a:extLst>
                <a:ext uri="{FF2B5EF4-FFF2-40B4-BE49-F238E27FC236}">
                  <a16:creationId xmlns:a16="http://schemas.microsoft.com/office/drawing/2014/main" id="{A49E3FD1-A569-492C-B076-3D6A1A4E002F}"/>
                </a:ext>
              </a:extLst>
            </p:cNvPr>
            <p:cNvSpPr/>
            <p:nvPr/>
          </p:nvSpPr>
          <p:spPr>
            <a:xfrm>
              <a:off x="8786733" y="4734537"/>
              <a:ext cx="826958" cy="775065"/>
            </a:xfrm>
            <a:prstGeom prst="roundRect">
              <a:avLst>
                <a:gd name="adj" fmla="val 20230"/>
              </a:avLst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C6034942-C203-451D-8D17-C1D58D8CCCB2}"/>
                </a:ext>
              </a:extLst>
            </p:cNvPr>
            <p:cNvSpPr/>
            <p:nvPr/>
          </p:nvSpPr>
          <p:spPr>
            <a:xfrm>
              <a:off x="8945569" y="4604300"/>
              <a:ext cx="510605" cy="70531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Трапеция 105">
              <a:extLst>
                <a:ext uri="{FF2B5EF4-FFF2-40B4-BE49-F238E27FC236}">
                  <a16:creationId xmlns:a16="http://schemas.microsoft.com/office/drawing/2014/main" id="{7B856454-C965-4ED0-BA57-FCE79F1533EA}"/>
                </a:ext>
              </a:extLst>
            </p:cNvPr>
            <p:cNvSpPr/>
            <p:nvPr/>
          </p:nvSpPr>
          <p:spPr>
            <a:xfrm>
              <a:off x="8883099" y="4673467"/>
              <a:ext cx="634227" cy="78421"/>
            </a:xfrm>
            <a:prstGeom prst="trapezoid">
              <a:avLst>
                <a:gd name="adj" fmla="val 81247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D8707503-2A18-41B2-B8FB-F2FB6C0AEE01}"/>
              </a:ext>
            </a:extLst>
          </p:cNvPr>
          <p:cNvSpPr txBox="1"/>
          <p:nvPr/>
        </p:nvSpPr>
        <p:spPr>
          <a:xfrm>
            <a:off x="9543960" y="2870973"/>
            <a:ext cx="85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A652"/>
                </a:solidFill>
              </a:rPr>
              <a:t>4</a:t>
            </a:r>
            <a:endParaRPr lang="ru-RU" sz="2000" dirty="0">
              <a:solidFill>
                <a:srgbClr val="00A652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BE7C09D-D7B0-4200-AC4E-4189C05CCBFB}"/>
              </a:ext>
            </a:extLst>
          </p:cNvPr>
          <p:cNvSpPr txBox="1"/>
          <p:nvPr/>
        </p:nvSpPr>
        <p:spPr>
          <a:xfrm>
            <a:off x="10457861" y="2902086"/>
            <a:ext cx="1326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solidFill>
                  <a:srgbClr val="030200"/>
                </a:solidFill>
              </a:rPr>
              <a:t>Дженерика</a:t>
            </a:r>
            <a:r>
              <a:rPr lang="ru-RU" sz="900" dirty="0" smtClean="0">
                <a:solidFill>
                  <a:srgbClr val="030200"/>
                </a:solidFill>
              </a:rPr>
              <a:t>  </a:t>
            </a:r>
            <a:endParaRPr lang="ru-RU" sz="900" dirty="0">
              <a:solidFill>
                <a:srgbClr val="030200"/>
              </a:solidFill>
            </a:endParaRPr>
          </a:p>
          <a:p>
            <a:r>
              <a:rPr lang="ru-RU" sz="900" dirty="0">
                <a:solidFill>
                  <a:srgbClr val="030200"/>
                </a:solidFill>
              </a:rPr>
              <a:t>в процессе регистрации</a:t>
            </a:r>
          </a:p>
        </p:txBody>
      </p: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116" name="Группа 115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118" name="Группа 117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120" name="Группа 119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122" name="Группа 121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124" name="Прямоугольник 123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5" name="Прямоугольник 124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123" name="Рисунок 122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1" name="Рисунок 120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9" name="Рисунок 118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7" name="Рисунок 116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115" name="Рисунок 114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9" name="Группа 12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1" name="Группа 13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3" name="Группа 13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5" name="Группа 13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7" name="Группа 13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9" name="Прямоугольник 13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0" name="Прямоугольник 13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8" name="Рисунок 13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6" name="Рисунок 13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4" name="Рисунок 13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2" name="Рисунок 13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0" name="Рисунок 12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1" name="Прямоугольник 150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62" name="Прямоугольник 161">
            <a:hlinkClick r:id="rId19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67" name="Группа 166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69" name="Группа 168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71" name="Группа 170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73" name="Группа 172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75" name="Прямоугольник 174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76" name="Группа 175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77" name="Прямоугольник 176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78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74" name="Рисунок 173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2" name="Рисунок 171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0" name="Рисунок 169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68" name="Рисунок 167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80" name="Группа 179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82" name="Группа 181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84" name="Группа 183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86" name="Группа 185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88" name="Группа 187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90" name="Группа 189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92" name="Прямоугольник 191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93" name="Прямоугольник 192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91" name="Рисунок 190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89" name="Рисунок 188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7" name="Рисунок 186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5" name="Рисунок 184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83" name="Рисунок 182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20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20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203" name="Рисунок 20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204" name="Прямоугольник 203">
            <a:hlinkClick r:id="" action="ppaction://noaction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213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215" name="Прямоугольник 214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>
            <a:extLst>
              <a:ext uri="{FF2B5EF4-FFF2-40B4-BE49-F238E27FC236}">
                <a16:creationId xmlns:a16="http://schemas.microsoft.com/office/drawing/2014/main" id="{56A0ED8A-2146-40C3-AF7A-CEDBBDFF2412}"/>
              </a:ext>
            </a:extLst>
          </p:cNvPr>
          <p:cNvSpPr/>
          <p:nvPr/>
        </p:nvSpPr>
        <p:spPr>
          <a:xfrm>
            <a:off x="11565570" y="4344020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7F43D1C8-A93C-4D11-A504-28D570350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552" y="4444506"/>
            <a:ext cx="303556" cy="303556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220" name="Прямоугольник 219">
            <a:hlinkClick r:id="rId1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Прямоугольник 22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2" name="Прямоугольник 22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Прямоугольник 22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Прямоугольник 223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6" name="Прямоугольник 22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Прямоугольник 22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Прямоугольник 22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Прямоугольник 22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Прямоугольник 22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ownload\Files\juliane-liebermann-542688-unsplas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24"/>
          <a:stretch/>
        </p:blipFill>
        <p:spPr bwMode="auto">
          <a:xfrm>
            <a:off x="-485023" y="-56649"/>
            <a:ext cx="6428121" cy="6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ownload\Files\alexander-dummer-1506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r="14647"/>
          <a:stretch/>
        </p:blipFill>
        <p:spPr bwMode="auto">
          <a:xfrm>
            <a:off x="6295021" y="0"/>
            <a:ext cx="6328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08086" y="1141086"/>
            <a:ext cx="4579836" cy="4579836"/>
          </a:xfrm>
          <a:prstGeom prst="rect">
            <a:avLst/>
          </a:prstGeom>
          <a:noFill/>
          <a:ln w="28575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38894"/>
            <a:ext cx="5943098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1399" y="914399"/>
            <a:ext cx="5033211" cy="503321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95021" y="-38894"/>
            <a:ext cx="6328110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3581932" y="914398"/>
            <a:ext cx="5032678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BFE02-696D-4A80-93E4-DC6953CAE617}"/>
              </a:ext>
            </a:extLst>
          </p:cNvPr>
          <p:cNvSpPr txBox="1"/>
          <p:nvPr/>
        </p:nvSpPr>
        <p:spPr>
          <a:xfrm>
            <a:off x="1589672" y="2541067"/>
            <a:ext cx="9031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Социальная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ответственность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бизнеса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40634" y="579424"/>
            <a:ext cx="5707075" cy="57070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0" y="0"/>
            <a:ext cx="5463440" cy="6884099"/>
          </a:xfrm>
          <a:prstGeom prst="rect">
            <a:avLst/>
          </a:prstGeom>
          <a:solidFill>
            <a:srgbClr val="F0F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395079"/>
            <a:ext cx="53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B34C"/>
                </a:solidFill>
              </a:rPr>
              <a:t>Вклад в </a:t>
            </a:r>
            <a:r>
              <a:rPr lang="ru-RU" sz="3600" b="1" dirty="0" smtClean="0">
                <a:solidFill>
                  <a:srgbClr val="00B34C"/>
                </a:solidFill>
              </a:rPr>
              <a:t>развитие Ярославской области</a:t>
            </a:r>
            <a:endParaRPr lang="ru-RU" sz="3600" b="1" dirty="0">
              <a:solidFill>
                <a:srgbClr val="00B34C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208295" y="0"/>
            <a:ext cx="5021179" cy="417443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01838" y="1127987"/>
            <a:ext cx="351878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общий объем налоговых отчислений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6801837" y="516200"/>
            <a:ext cx="341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4,5 </a:t>
            </a:r>
            <a:r>
              <a:rPr lang="ru-RU" sz="2400" b="1" dirty="0">
                <a:solidFill>
                  <a:srgbClr val="00A652"/>
                </a:solidFill>
              </a:rPr>
              <a:t>млрд ₽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01838" y="2330700"/>
            <a:ext cx="351878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вклад в региональное образование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6801837" y="1718913"/>
            <a:ext cx="341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358 </a:t>
            </a:r>
            <a:r>
              <a:rPr lang="ru-RU" sz="2400" b="1" dirty="0">
                <a:solidFill>
                  <a:srgbClr val="00A652"/>
                </a:solidFill>
              </a:rPr>
              <a:t>стипендиатов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801838" y="3491941"/>
            <a:ext cx="351878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занятости населения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6801837" y="2880154"/>
            <a:ext cx="341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549 </a:t>
            </a:r>
            <a:r>
              <a:rPr lang="ru-RU" sz="2400" b="1" dirty="0">
                <a:solidFill>
                  <a:srgbClr val="00A652"/>
                </a:solidFill>
              </a:rPr>
              <a:t>рабочих мест</a:t>
            </a:r>
          </a:p>
        </p:txBody>
      </p:sp>
      <p:pic>
        <p:nvPicPr>
          <p:cNvPr id="9218" name="Picture 2" descr="D:\Мои документы\!Дизайн\aaa\111\итог\5\фото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68018"/>
            <a:ext cx="5451894" cy="364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087524" y="4479089"/>
            <a:ext cx="581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Всесторонняя поддержка, участие в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проектах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развития:</a:t>
            </a:r>
          </a:p>
        </p:txBody>
      </p:sp>
      <p:pic>
        <p:nvPicPr>
          <p:cNvPr id="9219" name="Picture 3" descr="D:\Мои документы\!Дизайн\aaa\111\итог\5\1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35" y="5104938"/>
            <a:ext cx="406399" cy="40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окументы\!Дизайн\aaa\111\итог\5\2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92" y="5104938"/>
            <a:ext cx="406399" cy="40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Мои документы\!Дизайн\aaa\111\итог\5\3и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46" y="5104938"/>
            <a:ext cx="406399" cy="40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6035956" y="5527171"/>
            <a:ext cx="2017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Организация производства </a:t>
            </a:r>
          </a:p>
          <a:p>
            <a:pPr>
              <a:lnSpc>
                <a:spcPct val="110000"/>
              </a:lnSpc>
            </a:pPr>
            <a:r>
              <a:rPr lang="ru-RU" sz="1000" dirty="0" smtClean="0">
                <a:solidFill>
                  <a:srgbClr val="000000"/>
                </a:solidFill>
              </a:rPr>
              <a:t>твердых </a:t>
            </a:r>
            <a:r>
              <a:rPr lang="ru-RU" sz="1000" dirty="0">
                <a:solidFill>
                  <a:srgbClr val="000000"/>
                </a:solidFill>
              </a:rPr>
              <a:t>лекарственных форм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7945024" y="5527171"/>
            <a:ext cx="2017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Организация производства терапевтических белков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9698002" y="5527171"/>
            <a:ext cx="2017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00"/>
                </a:solidFill>
              </a:rPr>
              <a:t>Организация производства препаратов в шприцах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56" name="Группа 55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58" name="Группа 57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0" name="Прямоугольник 59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1" name="Прямоугольник 60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59" name="Рисунок 58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7" name="Рисунок 56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5" name="Рисунок 54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5" name="Группа 64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7" name="Группа 66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69" name="Группа 68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1" name="Группа 70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3" name="Группа 72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75" name="Прямоугольник 74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6" name="Прямоугольник 75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4" name="Рисунок 73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2" name="Рисунок 71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0" name="Рисунок 69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8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87" name="Прямоугольник 86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hlinkClick r:id="rId26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98" name="Прямоугольник 97">
            <a:hlinkClick r:id="rId31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3" name="Группа 102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05" name="Группа 104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07" name="Группа 106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09" name="Группа 108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1" name="Прямоугольник 110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2" name="Группа 111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3" name="Прямоугольник 112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4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3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0" name="Рисунок 109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8" name="Рисунок 107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6" name="Рисунок 105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4" name="Рисунок 103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18" name="Группа 117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0" name="Группа 119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2" name="Группа 121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4" name="Группа 123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26" name="Группа 125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28" name="Прямоугольник 127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9" name="Прямоугольник 128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27" name="Рисунок 126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5" name="Рисунок 124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3" name="Рисунок 122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1" name="Рисунок 120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19" name="Рисунок 118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37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38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0" name="Прямоугольник 139">
            <a:hlinkClick r:id="rId23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rId24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rId25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hlinkClick r:id="rId24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hlinkClick r:id="rId27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rId28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9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30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49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1" name="Прямоугольник 150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04E42907-F9A9-4841-826E-D81D7034D890}"/>
              </a:ext>
            </a:extLst>
          </p:cNvPr>
          <p:cNvSpPr/>
          <p:nvPr/>
        </p:nvSpPr>
        <p:spPr>
          <a:xfrm>
            <a:off x="11565044" y="4848076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8CDC8BF6-4464-4FF2-B7C3-E4B5B58835E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4987495"/>
            <a:ext cx="271974" cy="271974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56" name="Прямоугольник 155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2" name="Прямоугольник 161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8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ои документы\!Дизайн\aaa\111\итог\5\фото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72" y="3141031"/>
            <a:ext cx="6623335" cy="372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395079"/>
            <a:ext cx="1139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Социальная </a:t>
            </a:r>
            <a:r>
              <a:rPr lang="ru-RU" sz="3600" b="1" dirty="0" smtClean="0">
                <a:solidFill>
                  <a:srgbClr val="000000"/>
                </a:solidFill>
              </a:rPr>
              <a:t>значимость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770918"/>
            <a:ext cx="7585364" cy="284098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7911358" y="1997239"/>
            <a:ext cx="365725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компании входят в перечень ЖНВЛП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7911358" y="1437090"/>
            <a:ext cx="365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A652"/>
                </a:solidFill>
              </a:rPr>
              <a:t>90% </a:t>
            </a:r>
            <a:r>
              <a:rPr lang="ru-RU" sz="2400" b="1" dirty="0">
                <a:solidFill>
                  <a:srgbClr val="00A652"/>
                </a:solidFill>
              </a:rPr>
              <a:t>продукции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4223792" y="1997239"/>
            <a:ext cx="300206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Количество поставляемых МНН для нужд здравоохранения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4223793" y="1437090"/>
            <a:ext cx="365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1200 </a:t>
            </a:r>
            <a:r>
              <a:rPr lang="ru-RU" sz="2400" b="1" dirty="0">
                <a:solidFill>
                  <a:srgbClr val="00A652"/>
                </a:solidFill>
              </a:rPr>
              <a:t>молекул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839416" y="1997239"/>
            <a:ext cx="349219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ри лечении которых используются препараты компании</a:t>
            </a:r>
            <a:endParaRPr lang="ru-RU" sz="14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839416" y="1437090"/>
            <a:ext cx="313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50</a:t>
            </a:r>
            <a:r>
              <a:rPr lang="ru-RU" sz="3600" b="1" dirty="0" smtClean="0">
                <a:solidFill>
                  <a:srgbClr val="00A652"/>
                </a:solidFill>
              </a:rPr>
              <a:t>+ </a:t>
            </a:r>
            <a:r>
              <a:rPr lang="ru-RU" sz="2400" b="1" dirty="0">
                <a:solidFill>
                  <a:srgbClr val="00A652"/>
                </a:solidFill>
              </a:rPr>
              <a:t>заболеваний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558070" y="3305016"/>
            <a:ext cx="63575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rgbClr val="000000"/>
                </a:solidFill>
              </a:rPr>
              <a:t>Сделать лечение современными и эффективными препаратами максимально доступным для пациентов — главная цель социально ориентированного фармацевтического бизнеса. </a:t>
            </a:r>
            <a:endParaRPr lang="ru-RU" sz="1400" dirty="0" smtClean="0">
              <a:solidFill>
                <a:srgbClr val="000000"/>
              </a:solidFill>
            </a:endParaRPr>
          </a:p>
          <a:p>
            <a:pPr>
              <a:lnSpc>
                <a:spcPts val="1800"/>
              </a:lnSpc>
            </a:pPr>
            <a:endParaRPr lang="ru-RU" sz="1400" dirty="0">
              <a:solidFill>
                <a:srgbClr val="000000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rgbClr val="000000"/>
                </a:solidFill>
              </a:rPr>
              <a:t>Для того, чтобы достичь этой цели, мы </a:t>
            </a:r>
            <a:r>
              <a:rPr lang="ru-RU" sz="1400" dirty="0">
                <a:solidFill>
                  <a:srgbClr val="000000"/>
                </a:solidFill>
              </a:rPr>
              <a:t>существенно расширили портфель препаратов различных групп, </a:t>
            </a:r>
            <a:r>
              <a:rPr lang="ru-RU" sz="1400" dirty="0" smtClean="0">
                <a:solidFill>
                  <a:srgbClr val="000000"/>
                </a:solidFill>
              </a:rPr>
              <a:t>в </a:t>
            </a:r>
            <a:r>
              <a:rPr lang="ru-RU" sz="1400" dirty="0">
                <a:solidFill>
                  <a:srgbClr val="000000"/>
                </a:solidFill>
              </a:rPr>
              <a:t>том числе онкологических, антибактериальных, противовирусных, </a:t>
            </a:r>
            <a:r>
              <a:rPr lang="ru-RU" sz="1400" dirty="0" smtClean="0">
                <a:solidFill>
                  <a:srgbClr val="000000"/>
                </a:solidFill>
              </a:rPr>
              <a:t>включая средства для терапии </a:t>
            </a:r>
            <a:r>
              <a:rPr lang="ru-RU" sz="1400" dirty="0">
                <a:solidFill>
                  <a:srgbClr val="000000"/>
                </a:solidFill>
              </a:rPr>
              <a:t>ВИЧ-инфекции.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36" name="Группа 35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38" name="Группа 37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40" name="Группа 39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42" name="Группа 41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44" name="Прямоугольник 43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5" name="Прямоугольник 44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43" name="Рисунок 42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1" name="Рисунок 40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9" name="Рисунок 38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53" name="Группа 5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55" name="Группа 5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57" name="Группа 5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59" name="Прямоугольник 5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60" name="Прямоугольник 5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58" name="Рисунок 5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6" name="Рисунок 5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4" name="Рисунок 5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2" name="Рисунок 5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6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6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71" name="Прямоугольник 70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hlinkClick r:id="rId22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hlinkClick r:id="rId21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hlinkClick r:id="rId23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hlinkClick r:id="rId24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hlinkClick r:id="rId25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hlinkClick r:id="rId26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hlinkClick r:id="rId27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82" name="Прямоугольник 81">
            <a:hlinkClick r:id="rId28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87" name="Группа 86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89" name="Группа 88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91" name="Группа 90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93" name="Группа 92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95" name="Прямоугольник 94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96" name="Группа 95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97" name="Прямоугольник 96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98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94" name="Рисунок 93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2" name="Рисунок 91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0" name="Рисунок 89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88" name="Рисунок 87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02" name="Группа 101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04" name="Группа 103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06" name="Группа 105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08" name="Группа 107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10" name="Группа 109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12" name="Прямоугольник 111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13" name="Прямоугольник 112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1" name="Рисунок 110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09" name="Рисунок 108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7" name="Рисунок 106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5" name="Рисунок 104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03" name="Рисунок 102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2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2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24" name="Прямоугольник 123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 125">
            <a:hlinkClick r:id="rId22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 126">
            <a:hlinkClick r:id="rId21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>
            <a:hlinkClick r:id="rId24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>
            <a:hlinkClick r:id="rId25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hlinkClick r:id="rId26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hlinkClick r:id="rId27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33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35" name="Прямоугольник 134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04E42907-F9A9-4841-826E-D81D7034D890}"/>
              </a:ext>
            </a:extLst>
          </p:cNvPr>
          <p:cNvSpPr/>
          <p:nvPr/>
        </p:nvSpPr>
        <p:spPr>
          <a:xfrm>
            <a:off x="11565044" y="4848076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CDC8BF6-4464-4FF2-B7C3-E4B5B58835E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4987495"/>
            <a:ext cx="271974" cy="27197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40" name="Прямоугольник 139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rId2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6" name="Прямоугольник 145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5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4511824" y="0"/>
            <a:ext cx="7071083" cy="6858000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0" y="395079"/>
            <a:ext cx="1139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</a:rPr>
              <a:t>Повышая </a:t>
            </a:r>
          </a:p>
          <a:p>
            <a:r>
              <a:rPr lang="ru-RU" sz="3600" b="1" dirty="0" smtClean="0">
                <a:solidFill>
                  <a:srgbClr val="000000"/>
                </a:solidFill>
              </a:rPr>
              <a:t>осведомленность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94289" y="3334943"/>
            <a:ext cx="3802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rgbClr val="000000"/>
                </a:solidFill>
              </a:rPr>
              <a:t>В 2018 году с целью повышения осведомленности общества о проблемах борьбы против рака группа компаний «Р-</a:t>
            </a:r>
            <a:r>
              <a:rPr lang="ru-RU" sz="1400" dirty="0" err="1" smtClean="0">
                <a:solidFill>
                  <a:srgbClr val="000000"/>
                </a:solidFill>
              </a:rPr>
              <a:t>Фарм</a:t>
            </a:r>
            <a:r>
              <a:rPr lang="ru-RU" sz="1400" dirty="0" smtClean="0">
                <a:solidFill>
                  <a:srgbClr val="000000"/>
                </a:solidFill>
              </a:rPr>
              <a:t>»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совместно с Федерацией Хоккея России и </a:t>
            </a:r>
            <a:r>
              <a:rPr lang="ru-RU" sz="1400" dirty="0" err="1" smtClean="0">
                <a:solidFill>
                  <a:srgbClr val="000000"/>
                </a:solidFill>
              </a:rPr>
              <a:t>Русфондом</a:t>
            </a:r>
            <a:r>
              <a:rPr lang="ru-RU" sz="1400" dirty="0" smtClean="0">
                <a:solidFill>
                  <a:srgbClr val="000000"/>
                </a:solidFill>
              </a:rPr>
              <a:t> организовала благотворительный проект «Хоккей против рака».</a:t>
            </a:r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72" y="3789040"/>
            <a:ext cx="3920904" cy="2609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358" y="395079"/>
            <a:ext cx="3919210" cy="2690667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 flipV="1">
            <a:off x="4776072" y="3427072"/>
            <a:ext cx="6389554" cy="1928"/>
          </a:xfrm>
          <a:prstGeom prst="line">
            <a:avLst/>
          </a:prstGeom>
          <a:ln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ÐÐ°ÑÑÐ¸Ð½ÐºÐ¸ Ð¿Ð¾ Ð·Ð°Ð¿ÑÐ¾ÑÑ ÑÐ¾ÐºÐºÐµÐ¹ Ð¿ÑÐ¾ÑÐ¸Ð² ÑÐ°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75" y="1792417"/>
            <a:ext cx="1547937" cy="11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4727848" y="332656"/>
            <a:ext cx="2472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4 февраля</a:t>
            </a:r>
            <a:r>
              <a:rPr lang="en-US" sz="1400" dirty="0" smtClean="0">
                <a:solidFill>
                  <a:schemeClr val="bg1"/>
                </a:solidFill>
              </a:rPr>
              <a:t> 2018</a:t>
            </a:r>
            <a:r>
              <a:rPr lang="ru-RU" sz="1400" dirty="0" smtClean="0">
                <a:solidFill>
                  <a:schemeClr val="bg1"/>
                </a:solidFill>
              </a:rPr>
              <a:t> года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endParaRPr lang="ru-RU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Первый благотворительный хоккейный матч прошел во Всемирный день борьбы против рака. Высокая посещаемость и освещение со стороны СМИ помогли привлечь внимание к проблемам борьбы с онкологическими заболеваниями.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6BC8DD-97FB-4F69-BA5D-5FA28A34D1DF}"/>
              </a:ext>
            </a:extLst>
          </p:cNvPr>
          <p:cNvSpPr txBox="1"/>
          <p:nvPr/>
        </p:nvSpPr>
        <p:spPr>
          <a:xfrm>
            <a:off x="8832304" y="3789040"/>
            <a:ext cx="25202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23 мая</a:t>
            </a:r>
            <a:r>
              <a:rPr lang="en-US" sz="1400" dirty="0" smtClean="0">
                <a:solidFill>
                  <a:schemeClr val="bg1"/>
                </a:solidFill>
              </a:rPr>
              <a:t> 2018</a:t>
            </a:r>
            <a:r>
              <a:rPr lang="ru-RU" sz="1400" dirty="0" smtClean="0">
                <a:solidFill>
                  <a:schemeClr val="bg1"/>
                </a:solidFill>
              </a:rPr>
              <a:t> года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Несколько членов российской национальной хоккейной сборной посетили Национальный медицинский исследовательский центр детской гематологии, онкологии и иммунологии им. Дмитрия Рогачева. 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42" name="Группа 41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44" name="Группа 43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46" name="Группа 45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48" name="Группа 47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50" name="Прямоугольник 49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1" name="Прямоугольник 50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49" name="Рисунок 48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7" name="Рисунок 46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5" name="Рисунок 44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57" name="Группа 56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81" name="Группа 80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3" name="Группа 82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5" name="Группа 84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7" name="Прямоугольник 86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8" name="Прямоугольник 87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6" name="Рисунок 85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4" name="Рисунок 83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2" name="Рисунок 81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Рисунок 79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96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7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9" name="Прямоугольник 98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hlinkClick r:id="rId24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hlinkClick r:id="rId25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hlinkClick r:id="rId26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hlinkClick r:id="rId27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hlinkClick r:id="rId28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hlinkClick r:id="rId29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10" name="Прямоугольник 109">
            <a:hlinkClick r:id="rId30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15" name="Группа 114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7" name="Группа 116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9" name="Группа 118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21" name="Группа 120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23" name="Прямоугольник 122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24" name="Группа 123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25" name="Прямоугольник 124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26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2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22" name="Рисунок 121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0" name="Рисунок 119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8" name="Рисунок 117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30" name="Группа 12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2" name="Группа 13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4" name="Группа 13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6" name="Группа 13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8" name="Группа 13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40" name="Прямоугольник 13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1" name="Прямоугольник 14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9" name="Рисунок 13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7" name="Рисунок 13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5" name="Рисунок 13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3" name="Рисунок 13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1" name="Рисунок 13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5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2" name="Прямоугольник 151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rId24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hlinkClick r:id="rId26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hlinkClick r:id="rId27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>
            <a:hlinkClick r:id="rId28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rId29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6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63" name="Прямоугольник 162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04E42907-F9A9-4841-826E-D81D7034D890}"/>
              </a:ext>
            </a:extLst>
          </p:cNvPr>
          <p:cNvSpPr/>
          <p:nvPr/>
        </p:nvSpPr>
        <p:spPr>
          <a:xfrm>
            <a:off x="11565044" y="4848076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8CDC8BF6-4464-4FF2-B7C3-E4B5B58835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4987495"/>
            <a:ext cx="271974" cy="271974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68" name="Прямоугольник 167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" name="Прямоугольник 173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!Дизайн\aaa\111\ЭлектронныйКаталог-ФотоДляКонтрагента\Образование\Месторождения талантов (711 of 200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8"/>
          <a:stretch/>
        </p:blipFill>
        <p:spPr bwMode="auto">
          <a:xfrm>
            <a:off x="-997535" y="-52533"/>
            <a:ext cx="6940633" cy="69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Мои документы\!Дизайн\aaa\111\ЭлектронныйКаталог-ФотоДляКонтрагента\Образование\БИЛР (6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3"/>
          <a:stretch/>
        </p:blipFill>
        <p:spPr bwMode="auto">
          <a:xfrm>
            <a:off x="6295021" y="0"/>
            <a:ext cx="79088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95021" y="0"/>
            <a:ext cx="5896979" cy="6896894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08086" y="1141086"/>
            <a:ext cx="4579836" cy="4579836"/>
          </a:xfrm>
          <a:prstGeom prst="rect">
            <a:avLst/>
          </a:prstGeom>
          <a:noFill/>
          <a:ln w="28575">
            <a:solidFill>
              <a:srgbClr val="008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20791"/>
            <a:ext cx="5943098" cy="6896893"/>
          </a:xfrm>
          <a:prstGeom prst="rect">
            <a:avLst/>
          </a:prstGeom>
          <a:solidFill>
            <a:schemeClr val="tx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1399" y="914399"/>
            <a:ext cx="5033211" cy="503321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3581932" y="914398"/>
            <a:ext cx="5032678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BFE02-696D-4A80-93E4-DC6953CAE617}"/>
              </a:ext>
            </a:extLst>
          </p:cNvPr>
          <p:cNvSpPr txBox="1"/>
          <p:nvPr/>
        </p:nvSpPr>
        <p:spPr>
          <a:xfrm>
            <a:off x="1580148" y="2736503"/>
            <a:ext cx="9031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Высококвалифицированные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кадры и вклад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в образование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40634" y="579424"/>
            <a:ext cx="5707075" cy="57070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!Дизайн\aaa\111\итог\5\3apple_imac_free_mock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77" y="-27384"/>
            <a:ext cx="12247877" cy="68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!Дизайн\aaa\111\итог\5\4apple_imac_free_mock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33" y="-14277"/>
            <a:ext cx="12267448" cy="68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EFA3EE-120F-47F0-800A-BDCB397F2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489">
            <a:off x="7153696" y="1422735"/>
            <a:ext cx="819589" cy="819589"/>
          </a:xfrm>
          <a:prstGeom prst="rect">
            <a:avLst/>
          </a:prstGeom>
        </p:spPr>
      </p:pic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1E8D6CEF-CDEE-4CCA-B427-E1EB36CF1CC5}"/>
              </a:ext>
            </a:extLst>
          </p:cNvPr>
          <p:cNvGrpSpPr/>
          <p:nvPr/>
        </p:nvGrpSpPr>
        <p:grpSpPr>
          <a:xfrm>
            <a:off x="417521" y="4683716"/>
            <a:ext cx="2173930" cy="1048087"/>
            <a:chOff x="-4012144" y="1409720"/>
            <a:chExt cx="2284725" cy="9898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437253-0484-4682-B2D8-8A759D80BDF6}"/>
                </a:ext>
              </a:extLst>
            </p:cNvPr>
            <p:cNvSpPr txBox="1"/>
            <p:nvPr/>
          </p:nvSpPr>
          <p:spPr>
            <a:xfrm>
              <a:off x="-3587139" y="1409720"/>
              <a:ext cx="1429601" cy="348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2001</a:t>
              </a:r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140065-B7BC-4D62-AB64-F0CD331FE896}"/>
                </a:ext>
              </a:extLst>
            </p:cNvPr>
            <p:cNvSpPr txBox="1"/>
            <p:nvPr/>
          </p:nvSpPr>
          <p:spPr>
            <a:xfrm>
              <a:off x="-4012144" y="1731004"/>
              <a:ext cx="2284725" cy="66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000" dirty="0"/>
                <a:t>Основание </a:t>
              </a:r>
              <a:r>
                <a:rPr lang="ru-RU" sz="1000" dirty="0" smtClean="0"/>
                <a:t>группы компании          «</a:t>
              </a:r>
              <a:r>
                <a:rPr lang="ru-RU" sz="1000" dirty="0"/>
                <a:t>Р-</a:t>
              </a:r>
              <a:r>
                <a:rPr lang="ru-RU" sz="1000" dirty="0" err="1"/>
                <a:t>Фарм</a:t>
              </a:r>
              <a:r>
                <a:rPr lang="ru-RU" sz="1000" dirty="0" smtClean="0"/>
                <a:t>» и начало деятельности по коммерциализации и продвижению лекарственных средств в России</a:t>
              </a:r>
              <a:endParaRPr lang="ru-RU" sz="100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F6B5A9E-BDDE-4D1C-8DAB-B4041119D29C}"/>
                </a:ext>
              </a:extLst>
            </p:cNvPr>
            <p:cNvSpPr/>
            <p:nvPr/>
          </p:nvSpPr>
          <p:spPr>
            <a:xfrm>
              <a:off x="-3945466" y="1949232"/>
              <a:ext cx="2097349" cy="23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</a:pPr>
              <a:endParaRPr lang="ru-RU" sz="1000" dirty="0"/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65FEE669-4EE2-4F51-BD43-678FD1CB76FC}"/>
              </a:ext>
            </a:extLst>
          </p:cNvPr>
          <p:cNvGrpSpPr/>
          <p:nvPr/>
        </p:nvGrpSpPr>
        <p:grpSpPr>
          <a:xfrm>
            <a:off x="8813595" y="1425377"/>
            <a:ext cx="2669314" cy="2364164"/>
            <a:chOff x="-2097291" y="2130157"/>
            <a:chExt cx="2669314" cy="236416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98474-A0C4-4EEA-B485-9C608A1E2083}"/>
                </a:ext>
              </a:extLst>
            </p:cNvPr>
            <p:cNvSpPr txBox="1"/>
            <p:nvPr/>
          </p:nvSpPr>
          <p:spPr>
            <a:xfrm>
              <a:off x="-1366410" y="2130157"/>
              <a:ext cx="1272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2</a:t>
              </a:r>
              <a:r>
                <a:rPr lang="en-US" dirty="0" smtClean="0"/>
                <a:t>017-201</a:t>
              </a:r>
              <a:r>
                <a:rPr lang="ru-RU" dirty="0" smtClean="0"/>
                <a:t>9</a:t>
              </a:r>
              <a:endParaRPr lang="ru-RU" dirty="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5CF2C10-D2A3-4B55-9E4D-5FAB5674F13C}"/>
                </a:ext>
              </a:extLst>
            </p:cNvPr>
            <p:cNvSpPr/>
            <p:nvPr/>
          </p:nvSpPr>
          <p:spPr>
            <a:xfrm>
              <a:off x="-2097291" y="2478385"/>
              <a:ext cx="2669314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000" dirty="0" smtClean="0"/>
                <a:t>Покупка </a:t>
              </a:r>
              <a:r>
                <a:rPr lang="ru-RU" sz="1000" dirty="0"/>
                <a:t>свыше 10% акций </a:t>
              </a:r>
              <a:r>
                <a:rPr lang="en-US" sz="1000" dirty="0"/>
                <a:t>             </a:t>
              </a:r>
              <a:endParaRPr lang="ru-RU" sz="1000" dirty="0" smtClean="0"/>
            </a:p>
            <a:p>
              <a:pPr lvl="0" algn="ctr"/>
              <a:r>
                <a:rPr lang="ru-RU" sz="1000" dirty="0" smtClean="0"/>
                <a:t>«</a:t>
              </a:r>
              <a:r>
                <a:rPr lang="ru-RU" sz="1000" dirty="0"/>
                <a:t>Р-Фарм» международными инвесторами (</a:t>
              </a:r>
              <a:r>
                <a:rPr lang="en-US" sz="1000" dirty="0"/>
                <a:t>Mitsui, JBIC, RDIF)</a:t>
              </a:r>
              <a:endParaRPr lang="ru-RU" sz="1000" dirty="0"/>
            </a:p>
            <a:p>
              <a:pPr lvl="0" algn="ctr">
                <a:spcAft>
                  <a:spcPts val="600"/>
                </a:spcAft>
              </a:pPr>
              <a:r>
                <a:rPr lang="ru-RU" sz="1000" dirty="0"/>
                <a:t>Запуск АФС завода в г. Ростове</a:t>
              </a:r>
            </a:p>
            <a:p>
              <a:pPr lvl="0" algn="ctr">
                <a:spcAft>
                  <a:spcPts val="600"/>
                </a:spcAft>
              </a:pPr>
              <a:r>
                <a:rPr lang="ru-RU" sz="1000" dirty="0"/>
                <a:t>Запуск производства  в г. Баку, Азербайджан</a:t>
              </a:r>
            </a:p>
            <a:p>
              <a:pPr lvl="0" algn="ctr">
                <a:spcAft>
                  <a:spcPts val="600"/>
                </a:spcAft>
              </a:pPr>
              <a:r>
                <a:rPr lang="ru-RU" sz="1000" dirty="0"/>
                <a:t>Приобретение фабрики по производству медицинской </a:t>
              </a:r>
              <a:r>
                <a:rPr lang="ru-RU" sz="1000" dirty="0" smtClean="0"/>
                <a:t>техники</a:t>
              </a:r>
              <a:endParaRPr lang="ru-RU" sz="1000" dirty="0"/>
            </a:p>
            <a:p>
              <a:pPr algn="ctr"/>
              <a:r>
                <a:rPr lang="ru-RU" sz="1000" dirty="0"/>
                <a:t>Запущен научно-производственный </a:t>
              </a:r>
              <a:r>
                <a:rPr lang="ru-RU" sz="1000" dirty="0" smtClean="0"/>
                <a:t>комплекс </a:t>
              </a:r>
            </a:p>
            <a:p>
              <a:pPr algn="ctr"/>
              <a:r>
                <a:rPr lang="ru-RU" sz="1000" dirty="0" smtClean="0"/>
                <a:t>АО </a:t>
              </a:r>
              <a:r>
                <a:rPr lang="ru-RU" sz="1000" dirty="0"/>
                <a:t>«</a:t>
              </a:r>
              <a:r>
                <a:rPr lang="ru-RU" sz="1000" dirty="0" err="1"/>
                <a:t>Фармославль</a:t>
              </a:r>
              <a:r>
                <a:rPr lang="ru-RU" sz="1000" dirty="0" smtClean="0"/>
                <a:t>».</a:t>
              </a:r>
              <a:endParaRPr lang="ru-RU" sz="1000" dirty="0"/>
            </a:p>
            <a:p>
              <a:pPr lvl="0" algn="ctr"/>
              <a:endParaRPr lang="ru-RU" sz="1000" dirty="0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64" name="Группа 63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66" name="Группа 65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68" name="Группа 67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70" name="Группа 69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72" name="Прямоугольник 71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4" name="Прямоугольник 73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1" name="Рисунок 70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9" name="Рисунок 68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" name="Рисунок 66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53CF91A-25F6-45F7-A37E-09406B8F38D2}"/>
              </a:ext>
            </a:extLst>
          </p:cNvPr>
          <p:cNvSpPr txBox="1"/>
          <p:nvPr/>
        </p:nvSpPr>
        <p:spPr>
          <a:xfrm>
            <a:off x="400174" y="1261012"/>
            <a:ext cx="348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chemeClr val="bg1"/>
                </a:solidFill>
              </a:rPr>
              <a:t>Наша история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488724B4-89A2-48EA-80C2-C23CAE7DBB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8" y="3462187"/>
            <a:ext cx="703231" cy="703231"/>
          </a:xfrm>
          <a:prstGeom prst="rect">
            <a:avLst/>
          </a:prstGeom>
        </p:spPr>
      </p:pic>
      <p:pic>
        <p:nvPicPr>
          <p:cNvPr id="3076" name="Picture 4" descr="D:\Мои документы\!Дизайн\aaa\111\итог\5\i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41" y="2927856"/>
            <a:ext cx="689078" cy="9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ои документы\!Дизайн\aaa\111\итог\5\i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11" y="2489966"/>
            <a:ext cx="618258" cy="71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Мои документы\!Дизайн\aaa\111\итог\5\i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72" y="263085"/>
            <a:ext cx="776159" cy="77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E3C160-1531-4D52-AAF2-10E9CC5EA6A6}"/>
              </a:ext>
            </a:extLst>
          </p:cNvPr>
          <p:cNvGrpSpPr/>
          <p:nvPr/>
        </p:nvGrpSpPr>
        <p:grpSpPr>
          <a:xfrm>
            <a:off x="2398619" y="4421245"/>
            <a:ext cx="2790092" cy="1350789"/>
            <a:chOff x="-4288456" y="2504665"/>
            <a:chExt cx="2790092" cy="135078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4F11B7-18E4-4F33-BA0A-9196AB2D68C7}"/>
                </a:ext>
              </a:extLst>
            </p:cNvPr>
            <p:cNvSpPr txBox="1"/>
            <p:nvPr/>
          </p:nvSpPr>
          <p:spPr>
            <a:xfrm>
              <a:off x="-3582488" y="2504665"/>
              <a:ext cx="137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dirty="0" smtClean="0">
                  <a:solidFill>
                    <a:prstClr val="black"/>
                  </a:solidFill>
                </a:rPr>
                <a:t>20</a:t>
              </a:r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r>
                <a:rPr lang="ru-RU" dirty="0" smtClean="0">
                  <a:solidFill>
                    <a:prstClr val="black"/>
                  </a:solidFill>
                </a:rPr>
                <a:t>2-20</a:t>
              </a:r>
              <a:r>
                <a:rPr lang="en-US" dirty="0" smtClean="0">
                  <a:solidFill>
                    <a:prstClr val="black"/>
                  </a:solidFill>
                </a:rPr>
                <a:t>08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6EB6FF7-D22B-4DE6-8D03-7F5AD3A6C69D}"/>
                </a:ext>
              </a:extLst>
            </p:cNvPr>
            <p:cNvSpPr txBox="1"/>
            <p:nvPr/>
          </p:nvSpPr>
          <p:spPr>
            <a:xfrm>
              <a:off x="-3997415" y="3455344"/>
              <a:ext cx="22080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/>
                <a:t>Получение сертификата </a:t>
              </a:r>
              <a:endParaRPr lang="en-US" sz="1000" dirty="0"/>
            </a:p>
            <a:p>
              <a:pPr algn="ctr"/>
              <a:r>
                <a:rPr lang="en-US" sz="1000" dirty="0"/>
                <a:t>Trace International</a:t>
              </a:r>
              <a:endParaRPr lang="ru-RU" sz="1000" dirty="0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0AC99BED-5ABF-4596-9BF1-55C6CE436D3E}"/>
                </a:ext>
              </a:extLst>
            </p:cNvPr>
            <p:cNvSpPr/>
            <p:nvPr/>
          </p:nvSpPr>
          <p:spPr>
            <a:xfrm>
              <a:off x="-4288456" y="2888030"/>
              <a:ext cx="279009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000" dirty="0" smtClean="0"/>
                <a:t>Начало сотрудничества</a:t>
              </a:r>
              <a:br>
                <a:rPr lang="ru-RU" sz="1000" dirty="0" smtClean="0"/>
              </a:br>
              <a:r>
                <a:rPr lang="ru-RU" sz="1000" dirty="0" smtClean="0"/>
                <a:t>с </a:t>
              </a:r>
              <a:r>
                <a:rPr lang="ru-RU" sz="1000" dirty="0"/>
                <a:t>ведущими международными производителями лекарств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1FE1592-70D6-4237-BA15-27527E5B9869}"/>
              </a:ext>
            </a:extLst>
          </p:cNvPr>
          <p:cNvGrpSpPr/>
          <p:nvPr/>
        </p:nvGrpSpPr>
        <p:grpSpPr>
          <a:xfrm>
            <a:off x="5019463" y="3865614"/>
            <a:ext cx="1812756" cy="1629552"/>
            <a:chOff x="-3784133" y="3626273"/>
            <a:chExt cx="1812756" cy="162955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06E04DF-A088-43CD-9B25-27C7BBCD7337}"/>
                </a:ext>
              </a:extLst>
            </p:cNvPr>
            <p:cNvSpPr txBox="1"/>
            <p:nvPr/>
          </p:nvSpPr>
          <p:spPr>
            <a:xfrm>
              <a:off x="-3596109" y="3626273"/>
              <a:ext cx="1416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dirty="0" smtClean="0">
                  <a:solidFill>
                    <a:prstClr val="black"/>
                  </a:solidFill>
                </a:rPr>
                <a:t>20</a:t>
              </a:r>
              <a:r>
                <a:rPr lang="en-US" dirty="0" smtClean="0">
                  <a:solidFill>
                    <a:prstClr val="black"/>
                  </a:solidFill>
                </a:rPr>
                <a:t>09</a:t>
              </a:r>
              <a:r>
                <a:rPr lang="ru-RU" dirty="0" smtClean="0">
                  <a:solidFill>
                    <a:prstClr val="black"/>
                  </a:solidFill>
                </a:rPr>
                <a:t>-201</a:t>
              </a:r>
              <a:r>
                <a:rPr lang="ru-RU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C5CC6A1-29B2-4D3F-88E2-2121FE2A6E95}"/>
                </a:ext>
              </a:extLst>
            </p:cNvPr>
            <p:cNvSpPr txBox="1"/>
            <p:nvPr/>
          </p:nvSpPr>
          <p:spPr>
            <a:xfrm>
              <a:off x="-3752483" y="3981747"/>
              <a:ext cx="1728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000" dirty="0" smtClean="0"/>
                <a:t>Создание</a:t>
              </a:r>
              <a:r>
                <a:rPr lang="en-US" sz="1000" dirty="0" smtClean="0"/>
                <a:t> </a:t>
              </a:r>
              <a:r>
                <a:rPr lang="ru-RU" sz="1000" dirty="0" smtClean="0"/>
                <a:t>фармацевтической научно-производственной базы в России и за рубежом</a:t>
              </a:r>
              <a:endParaRPr lang="ru-RU" sz="10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169166E0-4A5E-4125-B455-2242E2F3E98E}"/>
                </a:ext>
              </a:extLst>
            </p:cNvPr>
            <p:cNvSpPr/>
            <p:nvPr/>
          </p:nvSpPr>
          <p:spPr>
            <a:xfrm>
              <a:off x="-3784133" y="4701827"/>
              <a:ext cx="181275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</a:pPr>
              <a:r>
                <a:rPr lang="ru-RU" sz="1000" dirty="0" smtClean="0"/>
                <a:t>Начало коммерческой деятельности за пределами России</a:t>
              </a:r>
              <a:endParaRPr lang="ru-RU" sz="1000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BBA9ABD-FFE6-4C88-AAEC-DC01EE404F7D}"/>
              </a:ext>
            </a:extLst>
          </p:cNvPr>
          <p:cNvGrpSpPr/>
          <p:nvPr/>
        </p:nvGrpSpPr>
        <p:grpSpPr>
          <a:xfrm>
            <a:off x="6888088" y="2852936"/>
            <a:ext cx="2129191" cy="2576031"/>
            <a:chOff x="-2235618" y="561955"/>
            <a:chExt cx="2129191" cy="2576031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C20633DE-E760-4A57-8721-C5CBB7A51C38}"/>
                </a:ext>
              </a:extLst>
            </p:cNvPr>
            <p:cNvSpPr/>
            <p:nvPr/>
          </p:nvSpPr>
          <p:spPr>
            <a:xfrm>
              <a:off x="-2235618" y="921995"/>
              <a:ext cx="2129191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</a:pPr>
              <a:r>
                <a:rPr lang="ru-RU" sz="1000" dirty="0"/>
                <a:t>Организовано глобальное клиническое исследование (КИ) </a:t>
              </a:r>
              <a:r>
                <a:rPr lang="ru-RU" sz="1000" dirty="0" smtClean="0"/>
                <a:t>олокизумаб 3-й фазы. </a:t>
              </a:r>
            </a:p>
            <a:p>
              <a:pPr lvl="0" algn="ctr">
                <a:spcAft>
                  <a:spcPts val="600"/>
                </a:spcAft>
              </a:pPr>
              <a:r>
                <a:rPr lang="ru-RU" sz="1000" dirty="0" smtClean="0"/>
                <a:t>Начаты </a:t>
              </a:r>
              <a:r>
                <a:rPr lang="ru-RU" sz="1000" dirty="0"/>
                <a:t>совместные проекты в </a:t>
              </a:r>
              <a:r>
                <a:rPr lang="ru-RU" sz="1000" dirty="0" smtClean="0"/>
                <a:t>Беларуси, </a:t>
              </a:r>
              <a:r>
                <a:rPr lang="ru-RU" sz="1000" dirty="0"/>
                <a:t>Казахстане и Азербайджане</a:t>
              </a:r>
              <a:r>
                <a:rPr lang="ru-RU" sz="1000" dirty="0" smtClean="0"/>
                <a:t>.</a:t>
              </a:r>
            </a:p>
            <a:p>
              <a:pPr algn="ctr"/>
              <a:r>
                <a:rPr lang="ru-RU" sz="1000" dirty="0"/>
                <a:t>Выведен на рынок собственный препарат для лечения хронического вирусного гепатита С.</a:t>
              </a:r>
            </a:p>
            <a:p>
              <a:r>
                <a:rPr lang="ru-RU" dirty="0"/>
                <a:t/>
              </a:r>
              <a:br>
                <a:rPr lang="ru-RU" dirty="0"/>
              </a:br>
              <a:endParaRPr lang="en-US" sz="1000" dirty="0" smtClean="0"/>
            </a:p>
            <a:p>
              <a:pPr lvl="0" algn="ctr">
                <a:spcAft>
                  <a:spcPts val="600"/>
                </a:spcAft>
              </a:pPr>
              <a:endParaRPr lang="ru-RU" sz="10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C43938-05BA-4247-A772-5EF4E3767E36}"/>
                </a:ext>
              </a:extLst>
            </p:cNvPr>
            <p:cNvSpPr txBox="1"/>
            <p:nvPr/>
          </p:nvSpPr>
          <p:spPr>
            <a:xfrm>
              <a:off x="-2002967" y="561955"/>
              <a:ext cx="164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dirty="0" smtClean="0"/>
                <a:t>2015-201</a:t>
              </a:r>
              <a:r>
                <a:rPr lang="en-US" dirty="0"/>
                <a:t>6</a:t>
              </a:r>
              <a:endParaRPr lang="ru-RU" dirty="0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80" name="Группа 79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82" name="Группа 81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84" name="Группа 83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86" name="Прямоугольник 8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87" name="Группа 8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88" name="Прямоугольник 8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8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85" name="Рисунок 8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3" name="Рисунок 82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1" name="Рисунок 80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95" name="Группа 9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97" name="Группа 9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99" name="Группа 9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01" name="Группа 10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03" name="Прямоугольник 10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4" name="Прямоугольник 10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02" name="Рисунок 10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00" name="Рисунок 9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8" name="Рисунок 9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6" name="Рисунок 9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1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1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15" name="Прямоугольник 114">
            <a:hlinkClick r:id="rId27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2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27" name="Прямоугольник 12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C869E858-61E3-4F51-AA79-84F5E2E26FB6}"/>
              </a:ext>
            </a:extLst>
          </p:cNvPr>
          <p:cNvSpPr/>
          <p:nvPr/>
        </p:nvSpPr>
        <p:spPr>
          <a:xfrm>
            <a:off x="11567024" y="1463700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3E9D79A-9B5B-4893-83D9-1ED787375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62" y="1587108"/>
            <a:ext cx="260695" cy="249516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30" name="Прямоугольник 12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Прямоугольник 13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169166E0-4A5E-4125-B455-2242E2F3E98E}"/>
              </a:ext>
            </a:extLst>
          </p:cNvPr>
          <p:cNvSpPr/>
          <p:nvPr/>
        </p:nvSpPr>
        <p:spPr>
          <a:xfrm>
            <a:off x="4918068" y="5462970"/>
            <a:ext cx="20162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000" dirty="0" smtClean="0"/>
              <a:t>Формирование подразделений по коммерциализации и продвижению медтехники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5406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74296" y="402548"/>
            <a:ext cx="850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</a:rPr>
              <a:t>Кадровый состав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8ECEFEE-7813-4BB2-812A-9385B65FDA10}"/>
              </a:ext>
            </a:extLst>
          </p:cNvPr>
          <p:cNvGrpSpPr/>
          <p:nvPr/>
        </p:nvGrpSpPr>
        <p:grpSpPr>
          <a:xfrm>
            <a:off x="574296" y="1717736"/>
            <a:ext cx="6637681" cy="3073823"/>
            <a:chOff x="562287" y="1619107"/>
            <a:chExt cx="6745899" cy="3073823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4AC4A4A5-4F0D-4F5A-B7A4-762A365F1FA2}"/>
                </a:ext>
              </a:extLst>
            </p:cNvPr>
            <p:cNvGrpSpPr/>
            <p:nvPr/>
          </p:nvGrpSpPr>
          <p:grpSpPr>
            <a:xfrm>
              <a:off x="562287" y="3492086"/>
              <a:ext cx="6605711" cy="1200844"/>
              <a:chOff x="528317" y="3162825"/>
              <a:chExt cx="6605711" cy="120084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A6467ED-0B8C-4573-95B0-7774CDBFAB28}"/>
                  </a:ext>
                </a:extLst>
              </p:cNvPr>
              <p:cNvSpPr txBox="1"/>
              <p:nvPr/>
            </p:nvSpPr>
            <p:spPr>
              <a:xfrm>
                <a:off x="595997" y="3162825"/>
                <a:ext cx="5696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5,1%</a:t>
                </a:r>
                <a:endParaRPr lang="ru-RU" sz="1000" b="1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C542E1B-4DB3-4AFA-942B-F6FF41B257F6}"/>
                  </a:ext>
                </a:extLst>
              </p:cNvPr>
              <p:cNvSpPr txBox="1"/>
              <p:nvPr/>
            </p:nvSpPr>
            <p:spPr>
              <a:xfrm>
                <a:off x="1015932" y="3419376"/>
                <a:ext cx="5696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2,7%</a:t>
                </a:r>
                <a:endParaRPr lang="ru-RU" sz="1000" b="1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6095D9C-8165-4186-BCD0-5B045D1989E4}"/>
                  </a:ext>
                </a:extLst>
              </p:cNvPr>
              <p:cNvSpPr txBox="1"/>
              <p:nvPr/>
            </p:nvSpPr>
            <p:spPr>
              <a:xfrm>
                <a:off x="528317" y="3948171"/>
                <a:ext cx="121277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/>
                  <a:t>сотрудники моложе 25 лет</a:t>
                </a:r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7D3BFB41-0AC6-4940-94B6-70DC4B54C7C6}"/>
                  </a:ext>
                </a:extLst>
              </p:cNvPr>
              <p:cNvSpPr/>
              <p:nvPr/>
            </p:nvSpPr>
            <p:spPr>
              <a:xfrm>
                <a:off x="1101820" y="3622807"/>
                <a:ext cx="415670" cy="247477"/>
              </a:xfrm>
              <a:prstGeom prst="rect">
                <a:avLst/>
              </a:prstGeom>
              <a:solidFill>
                <a:srgbClr val="E3E3E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3927CE-533E-4ABF-A5D1-A346A2E11D22}"/>
                  </a:ext>
                </a:extLst>
              </p:cNvPr>
              <p:cNvSpPr/>
              <p:nvPr/>
            </p:nvSpPr>
            <p:spPr>
              <a:xfrm>
                <a:off x="656285" y="3376281"/>
                <a:ext cx="446505" cy="494003"/>
              </a:xfrm>
              <a:prstGeom prst="rect">
                <a:avLst/>
              </a:prstGeom>
              <a:gradFill flip="none" rotWithShape="1">
                <a:gsLst>
                  <a:gs pos="0">
                    <a:srgbClr val="00DD5F"/>
                  </a:gs>
                  <a:gs pos="100000">
                    <a:srgbClr val="005824"/>
                  </a:gs>
                </a:gsLst>
                <a:lin ang="2700000" scaled="0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46EF496D-EAB0-44B0-8187-083B3FF6E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970" y="3892548"/>
                <a:ext cx="6538058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B61DC92-B7E0-4891-AC7E-69AFA33E1B7E}"/>
                </a:ext>
              </a:extLst>
            </p:cNvPr>
            <p:cNvGrpSpPr/>
            <p:nvPr/>
          </p:nvGrpSpPr>
          <p:grpSpPr>
            <a:xfrm>
              <a:off x="2406662" y="1619107"/>
              <a:ext cx="1337834" cy="3073823"/>
              <a:chOff x="1278484" y="1274100"/>
              <a:chExt cx="1337834" cy="3073823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8267177F-896F-4B36-B462-F7CD48E910E5}"/>
                  </a:ext>
                </a:extLst>
              </p:cNvPr>
              <p:cNvGrpSpPr/>
              <p:nvPr/>
            </p:nvGrpSpPr>
            <p:grpSpPr>
              <a:xfrm>
                <a:off x="1346163" y="1274100"/>
                <a:ext cx="1016618" cy="2580438"/>
                <a:chOff x="1389327" y="1274100"/>
                <a:chExt cx="1016618" cy="2580438"/>
              </a:xfrm>
            </p:grpSpPr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CF8481E5-BAC5-4E57-8F74-7D4068FB248D}"/>
                    </a:ext>
                  </a:extLst>
                </p:cNvPr>
                <p:cNvSpPr/>
                <p:nvPr/>
              </p:nvSpPr>
              <p:spPr>
                <a:xfrm>
                  <a:off x="1886869" y="2569050"/>
                  <a:ext cx="415667" cy="1285488"/>
                </a:xfrm>
                <a:prstGeom prst="rect">
                  <a:avLst/>
                </a:prstGeom>
                <a:solidFill>
                  <a:srgbClr val="E3E3E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A533317D-1E94-48CB-A2D2-7B6BA7F7A68A}"/>
                    </a:ext>
                  </a:extLst>
                </p:cNvPr>
                <p:cNvSpPr/>
                <p:nvPr/>
              </p:nvSpPr>
              <p:spPr>
                <a:xfrm>
                  <a:off x="1440364" y="1473143"/>
                  <a:ext cx="446505" cy="238139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DD5F"/>
                    </a:gs>
                    <a:gs pos="100000">
                      <a:srgbClr val="005824"/>
                    </a:gs>
                  </a:gsLst>
                  <a:lin ang="2700000" scaled="0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C1E922-E79B-40A3-81A8-9B5D70923B4C}"/>
                    </a:ext>
                  </a:extLst>
                </p:cNvPr>
                <p:cNvSpPr txBox="1"/>
                <p:nvPr/>
              </p:nvSpPr>
              <p:spPr>
                <a:xfrm>
                  <a:off x="1389327" y="1274100"/>
                  <a:ext cx="54645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 smtClean="0"/>
                    <a:t>23,3%</a:t>
                  </a:r>
                  <a:endParaRPr lang="ru-RU" sz="1000" b="1" dirty="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06F0ABA-9B89-4C07-A562-64A39A355FC7}"/>
                    </a:ext>
                  </a:extLst>
                </p:cNvPr>
                <p:cNvSpPr txBox="1"/>
                <p:nvPr/>
              </p:nvSpPr>
              <p:spPr>
                <a:xfrm>
                  <a:off x="1795812" y="2377902"/>
                  <a:ext cx="6101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 smtClean="0"/>
                    <a:t>13,3%</a:t>
                  </a:r>
                  <a:endParaRPr lang="ru-RU" sz="1000" b="1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E0236FE-AD41-4EF0-A483-44815415AF72}"/>
                  </a:ext>
                </a:extLst>
              </p:cNvPr>
              <p:cNvSpPr txBox="1"/>
              <p:nvPr/>
            </p:nvSpPr>
            <p:spPr>
              <a:xfrm>
                <a:off x="1278484" y="3932425"/>
                <a:ext cx="133783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/>
                  <a:t>сотрудники </a:t>
                </a:r>
                <a:br>
                  <a:rPr lang="ru-RU" sz="1050" dirty="0"/>
                </a:br>
                <a:r>
                  <a:rPr lang="ru-RU" sz="1050" dirty="0"/>
                  <a:t>25-35 лет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8F407A8-A0C3-46B7-AB77-E2930ABB82FA}"/>
                </a:ext>
              </a:extLst>
            </p:cNvPr>
            <p:cNvGrpSpPr/>
            <p:nvPr/>
          </p:nvGrpSpPr>
          <p:grpSpPr>
            <a:xfrm>
              <a:off x="4251037" y="2272997"/>
              <a:ext cx="1337835" cy="2419933"/>
              <a:chOff x="1278484" y="1927990"/>
              <a:chExt cx="1337835" cy="241993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320A7F30-4472-4A55-A86E-A06C93932241}"/>
                  </a:ext>
                </a:extLst>
              </p:cNvPr>
              <p:cNvGrpSpPr/>
              <p:nvPr/>
            </p:nvGrpSpPr>
            <p:grpSpPr>
              <a:xfrm>
                <a:off x="1346163" y="1927990"/>
                <a:ext cx="986965" cy="1926548"/>
                <a:chOff x="1389327" y="1927990"/>
                <a:chExt cx="986965" cy="1926548"/>
              </a:xfrm>
            </p:grpSpPr>
            <p:sp>
              <p:nvSpPr>
                <p:cNvPr id="18" name="Прямоугольник 17">
                  <a:extLst>
                    <a:ext uri="{FF2B5EF4-FFF2-40B4-BE49-F238E27FC236}">
                      <a16:creationId xmlns:a16="http://schemas.microsoft.com/office/drawing/2014/main" id="{16EC256C-5873-4E40-8AB0-447EFF507A49}"/>
                    </a:ext>
                  </a:extLst>
                </p:cNvPr>
                <p:cNvSpPr/>
                <p:nvPr/>
              </p:nvSpPr>
              <p:spPr>
                <a:xfrm>
                  <a:off x="1440364" y="2133233"/>
                  <a:ext cx="446505" cy="172130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DD5F"/>
                    </a:gs>
                    <a:gs pos="100000">
                      <a:srgbClr val="005824"/>
                    </a:gs>
                  </a:gsLst>
                  <a:lin ang="2700000" scaled="0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D8170C03-D3F2-40FD-8C4C-2792842CE6FD}"/>
                    </a:ext>
                  </a:extLst>
                </p:cNvPr>
                <p:cNvSpPr/>
                <p:nvPr/>
              </p:nvSpPr>
              <p:spPr>
                <a:xfrm>
                  <a:off x="1886870" y="2843300"/>
                  <a:ext cx="415669" cy="1011238"/>
                </a:xfrm>
                <a:prstGeom prst="rect">
                  <a:avLst/>
                </a:prstGeom>
                <a:solidFill>
                  <a:srgbClr val="E3E3E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2F3218D-9782-431B-A09A-EEE4970459CB}"/>
                    </a:ext>
                  </a:extLst>
                </p:cNvPr>
                <p:cNvSpPr txBox="1"/>
                <p:nvPr/>
              </p:nvSpPr>
              <p:spPr>
                <a:xfrm>
                  <a:off x="1389327" y="1927990"/>
                  <a:ext cx="54645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 smtClean="0"/>
                    <a:t>17,3%</a:t>
                  </a:r>
                  <a:endParaRPr lang="ru-RU" sz="1000" b="1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86FDDB-D361-4DBB-BFBE-B5721326F811}"/>
                    </a:ext>
                  </a:extLst>
                </p:cNvPr>
                <p:cNvSpPr txBox="1"/>
                <p:nvPr/>
              </p:nvSpPr>
              <p:spPr>
                <a:xfrm>
                  <a:off x="1780986" y="2628670"/>
                  <a:ext cx="59530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 smtClean="0"/>
                    <a:t>12,4%</a:t>
                  </a:r>
                  <a:endParaRPr lang="ru-RU" sz="1000" b="1" dirty="0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6A273B-3BE9-4CE0-BA64-837B6286CDCD}"/>
                  </a:ext>
                </a:extLst>
              </p:cNvPr>
              <p:cNvSpPr txBox="1"/>
              <p:nvPr/>
            </p:nvSpPr>
            <p:spPr>
              <a:xfrm>
                <a:off x="1278484" y="3932425"/>
                <a:ext cx="133783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/>
                  <a:t>сотрудники </a:t>
                </a:r>
                <a:br>
                  <a:rPr lang="ru-RU" sz="1050" dirty="0"/>
                </a:br>
                <a:r>
                  <a:rPr lang="ru-RU" sz="1050" dirty="0"/>
                  <a:t>35-45 лет</a:t>
                </a: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DD4E6301-A9DD-4DD6-94F4-F9F8AA52D9C0}"/>
                </a:ext>
              </a:extLst>
            </p:cNvPr>
            <p:cNvGrpSpPr/>
            <p:nvPr/>
          </p:nvGrpSpPr>
          <p:grpSpPr>
            <a:xfrm>
              <a:off x="6095411" y="2424199"/>
              <a:ext cx="1212775" cy="2268731"/>
              <a:chOff x="1278484" y="2079192"/>
              <a:chExt cx="1212775" cy="2268731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F8DD4A93-73AF-48E3-974D-F09BB32FA480}"/>
                  </a:ext>
                </a:extLst>
              </p:cNvPr>
              <p:cNvGrpSpPr/>
              <p:nvPr/>
            </p:nvGrpSpPr>
            <p:grpSpPr>
              <a:xfrm>
                <a:off x="1346164" y="2079192"/>
                <a:ext cx="936658" cy="1775346"/>
                <a:chOff x="1389328" y="2079192"/>
                <a:chExt cx="936658" cy="1775346"/>
              </a:xfrm>
            </p:grpSpPr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4F5B3941-3C1A-49D2-9C66-E5285EBDA0BD}"/>
                    </a:ext>
                  </a:extLst>
                </p:cNvPr>
                <p:cNvSpPr/>
                <p:nvPr/>
              </p:nvSpPr>
              <p:spPr>
                <a:xfrm>
                  <a:off x="1440364" y="2274352"/>
                  <a:ext cx="446505" cy="1580186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DD5F"/>
                    </a:gs>
                    <a:gs pos="100000">
                      <a:srgbClr val="005824"/>
                    </a:gs>
                  </a:gsLst>
                  <a:lin ang="2700000" scaled="0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9ACEA1F2-C80B-408D-98DC-D01125C73269}"/>
                    </a:ext>
                  </a:extLst>
                </p:cNvPr>
                <p:cNvSpPr/>
                <p:nvPr/>
              </p:nvSpPr>
              <p:spPr>
                <a:xfrm>
                  <a:off x="1886869" y="3053738"/>
                  <a:ext cx="415668" cy="800800"/>
                </a:xfrm>
                <a:prstGeom prst="rect">
                  <a:avLst/>
                </a:prstGeom>
                <a:solidFill>
                  <a:srgbClr val="E3E3E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FF53C46-98E2-4B57-9A0B-35CCD366EA91}"/>
                    </a:ext>
                  </a:extLst>
                </p:cNvPr>
                <p:cNvSpPr txBox="1"/>
                <p:nvPr/>
              </p:nvSpPr>
              <p:spPr>
                <a:xfrm>
                  <a:off x="1389328" y="2079192"/>
                  <a:ext cx="54645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 smtClean="0"/>
                    <a:t>16,3%</a:t>
                  </a:r>
                  <a:endParaRPr lang="ru-RU" sz="1000" b="1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E5C5D91-51B9-4B2E-A38D-E34BDF36D77A}"/>
                    </a:ext>
                  </a:extLst>
                </p:cNvPr>
                <p:cNvSpPr txBox="1"/>
                <p:nvPr/>
              </p:nvSpPr>
              <p:spPr>
                <a:xfrm>
                  <a:off x="1839373" y="2845491"/>
                  <a:ext cx="48661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 smtClean="0"/>
                    <a:t>5,6%</a:t>
                  </a:r>
                  <a:endParaRPr lang="ru-RU" sz="1000" b="1" dirty="0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703558-CF74-4BAE-AC28-82190190666A}"/>
                  </a:ext>
                </a:extLst>
              </p:cNvPr>
              <p:cNvSpPr txBox="1"/>
              <p:nvPr/>
            </p:nvSpPr>
            <p:spPr>
              <a:xfrm>
                <a:off x="1278484" y="3932425"/>
                <a:ext cx="121277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/>
                  <a:t>сотрудники старше 45 лет</a:t>
                </a:r>
              </a:p>
            </p:txBody>
          </p:sp>
        </p:grp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8482028-75ED-4A0C-9B59-310579A0E3AD}"/>
              </a:ext>
            </a:extLst>
          </p:cNvPr>
          <p:cNvGrpSpPr/>
          <p:nvPr/>
        </p:nvGrpSpPr>
        <p:grpSpPr>
          <a:xfrm>
            <a:off x="1487488" y="5036835"/>
            <a:ext cx="693791" cy="215444"/>
            <a:chOff x="1342712" y="5287981"/>
            <a:chExt cx="693791" cy="236989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5B668F47-481D-4D4B-9AC9-C080AF6BEF2E}"/>
                </a:ext>
              </a:extLst>
            </p:cNvPr>
            <p:cNvSpPr/>
            <p:nvPr/>
          </p:nvSpPr>
          <p:spPr>
            <a:xfrm>
              <a:off x="1342712" y="5374646"/>
              <a:ext cx="45719" cy="45719"/>
            </a:xfrm>
            <a:prstGeom prst="ellipse">
              <a:avLst/>
            </a:prstGeom>
            <a:noFill/>
            <a:ln w="57150">
              <a:solidFill>
                <a:srgbClr val="E3E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E25DC79-A4B4-48E7-B9C6-EF3FADF4F5A6}"/>
                </a:ext>
              </a:extLst>
            </p:cNvPr>
            <p:cNvSpPr txBox="1"/>
            <p:nvPr/>
          </p:nvSpPr>
          <p:spPr>
            <a:xfrm>
              <a:off x="1409220" y="5287981"/>
              <a:ext cx="627283" cy="23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/>
                <a:t>Мужчины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B3DF0304-FE4E-4B14-B540-09DB083652F0}"/>
              </a:ext>
            </a:extLst>
          </p:cNvPr>
          <p:cNvGrpSpPr/>
          <p:nvPr/>
        </p:nvGrpSpPr>
        <p:grpSpPr>
          <a:xfrm>
            <a:off x="620248" y="5036835"/>
            <a:ext cx="788972" cy="215444"/>
            <a:chOff x="770470" y="5282139"/>
            <a:chExt cx="788972" cy="23698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517DED9-F3A1-4027-B6A9-255F40472F14}"/>
                </a:ext>
              </a:extLst>
            </p:cNvPr>
            <p:cNvSpPr txBox="1"/>
            <p:nvPr/>
          </p:nvSpPr>
          <p:spPr>
            <a:xfrm>
              <a:off x="770470" y="5282139"/>
              <a:ext cx="788972" cy="23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/>
                <a:t>Женщины</a:t>
              </a: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F2472640-13B0-4353-AFE1-F0530AAA160D}"/>
                </a:ext>
              </a:extLst>
            </p:cNvPr>
            <p:cNvSpPr/>
            <p:nvPr/>
          </p:nvSpPr>
          <p:spPr>
            <a:xfrm>
              <a:off x="799903" y="5368804"/>
              <a:ext cx="45719" cy="45719"/>
            </a:xfrm>
            <a:prstGeom prst="ellipse">
              <a:avLst/>
            </a:prstGeom>
            <a:solidFill>
              <a:srgbClr val="00843D"/>
            </a:solidFill>
            <a:ln w="57150">
              <a:solidFill>
                <a:srgbClr val="0084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E70063B-EF17-4F98-84AE-D03615836C14}"/>
              </a:ext>
            </a:extLst>
          </p:cNvPr>
          <p:cNvSpPr/>
          <p:nvPr/>
        </p:nvSpPr>
        <p:spPr>
          <a:xfrm>
            <a:off x="8079129" y="0"/>
            <a:ext cx="3515801" cy="6872068"/>
          </a:xfrm>
          <a:prstGeom prst="rect">
            <a:avLst/>
          </a:prstGeom>
          <a:gradFill flip="none" rotWithShape="1">
            <a:gsLst>
              <a:gs pos="0">
                <a:srgbClr val="00BC51"/>
              </a:gs>
              <a:gs pos="100000">
                <a:srgbClr val="00843D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4098" name="Picture 2" descr="http://r-pharm.ancs.ru/media-cache/media/rc/IVWyQcTY/media-files/29076f19693e3246a93d5138f9edb02d70ed52d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29" y="0"/>
            <a:ext cx="3945318" cy="26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8670267" y="3637915"/>
            <a:ext cx="224846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bg1"/>
                </a:solidFill>
              </a:rPr>
              <a:t>сотрудников всего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8670267" y="3077766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50</a:t>
            </a:r>
            <a:r>
              <a:rPr lang="ru-RU" sz="3600" b="1" dirty="0" smtClean="0">
                <a:solidFill>
                  <a:schemeClr val="bg1"/>
                </a:solidFill>
              </a:rPr>
              <a:t>00</a:t>
            </a:r>
            <a:r>
              <a:rPr lang="ru-RU" sz="3600" b="1" dirty="0" smtClean="0">
                <a:solidFill>
                  <a:schemeClr val="bg1"/>
                </a:solidFill>
              </a:rPr>
              <a:t>+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8670265" y="4681740"/>
            <a:ext cx="2607649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bg1"/>
                </a:solidFill>
              </a:rPr>
              <a:t>новых сотрудников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8670267" y="4121591"/>
            <a:ext cx="15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348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8670266" y="5731668"/>
            <a:ext cx="2248462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bg1"/>
                </a:solidFill>
              </a:rPr>
              <a:t>новых рабочих мест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8670266" y="5171519"/>
            <a:ext cx="112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280</a:t>
            </a: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80" name="Группа 79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82" name="Группа 81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84" name="Группа 83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86" name="Группа 85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88" name="Прямоугольник 87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9" name="Прямоугольник 88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87" name="Рисунок 86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5" name="Рисунок 84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3" name="Рисунок 82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1" name="Рисунок 80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95" name="Группа 9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97" name="Группа 9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99" name="Группа 9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01" name="Группа 10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03" name="Прямоугольник 10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4" name="Прямоугольник 10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02" name="Рисунок 10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00" name="Рисунок 9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8" name="Рисунок 9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6" name="Рисунок 9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1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1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15" name="Прямоугольник 114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>
            <a:hlinkClick r:id="rId2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26" name="Прямоугольник 125">
            <a:hlinkClick r:id="rId29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31" name="Группа 130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33" name="Группа 132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35" name="Группа 134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37" name="Группа 136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39" name="Прямоугольник 138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40" name="Группа 139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41" name="Прямоугольник 140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42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38" name="Рисунок 137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6" name="Рисунок 135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4" name="Рисунок 133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32" name="Рисунок 131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46" name="Группа 14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48" name="Группа 14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50" name="Группа 14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52" name="Группа 15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54" name="Группа 15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56" name="Прямоугольник 15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57" name="Прямоугольник 15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55" name="Рисунок 15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53" name="Рисунок 15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51" name="Рисунок 15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9" name="Рисунок 14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47" name="Рисунок 14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6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6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68" name="Прямоугольник 167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7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79" name="Прямоугольник 178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DAB28878-23BC-4F56-8DCF-CA363ADC85A3}"/>
              </a:ext>
            </a:extLst>
          </p:cNvPr>
          <p:cNvSpPr/>
          <p:nvPr/>
        </p:nvSpPr>
        <p:spPr>
          <a:xfrm>
            <a:off x="11565570" y="53521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DDCCF764-DBAA-4D50-B643-A09AB605812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53" y="5476902"/>
            <a:ext cx="279602" cy="279602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84" name="Прямоугольник 183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рямоугольник 184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рямоугольник 185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рямоугольник 186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рямоугольник 187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 188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0" name="Прямоугольник 189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рямоугольник 190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рямоугольник 191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 192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 193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0" y="-77118"/>
            <a:ext cx="5786954" cy="6946135"/>
          </a:xfrm>
          <a:prstGeom prst="rect">
            <a:avLst/>
          </a:prstGeom>
          <a:gradFill flip="none" rotWithShape="1">
            <a:gsLst>
              <a:gs pos="0">
                <a:srgbClr val="00BC51"/>
              </a:gs>
              <a:gs pos="100000">
                <a:srgbClr val="00843D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D:\Мои документы\!Дизайн\aaa\111\ЭлектронныйКаталог-ФотоДляКонтрагента\Образование\_DSC02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1"/>
          <a:stretch/>
        </p:blipFill>
        <p:spPr bwMode="auto">
          <a:xfrm>
            <a:off x="-770" y="1916832"/>
            <a:ext cx="5787724" cy="34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-270642" y="1916832"/>
            <a:ext cx="6057596" cy="3429210"/>
          </a:xfrm>
          <a:prstGeom prst="rect">
            <a:avLst/>
          </a:prstGeom>
          <a:solidFill>
            <a:schemeClr val="tx1">
              <a:lumMod val="95000"/>
              <a:lumOff val="5000"/>
              <a:alpha val="2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6329867" y="3893616"/>
            <a:ext cx="480236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dirty="0"/>
              <a:t>Мы поддерживаем желание наших сотрудников получать новые навыки, осваивать современные направления деятельности, искать дополнительные возможности для раскрытия своего потенциала.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9139E-9D49-4391-BCF9-96804DA1C4F3}"/>
              </a:ext>
            </a:extLst>
          </p:cNvPr>
          <p:cNvSpPr txBox="1"/>
          <p:nvPr/>
        </p:nvSpPr>
        <p:spPr>
          <a:xfrm>
            <a:off x="6329867" y="4664177"/>
            <a:ext cx="5037049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dirty="0"/>
              <a:t>Мы создали программы обучения и стажировок для специалистов разных направлений.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9751A-0EB9-4D02-9D6E-82C2E1FD1D3B}"/>
              </a:ext>
            </a:extLst>
          </p:cNvPr>
          <p:cNvSpPr txBox="1"/>
          <p:nvPr/>
        </p:nvSpPr>
        <p:spPr>
          <a:xfrm>
            <a:off x="6329867" y="5260441"/>
            <a:ext cx="503704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dirty="0"/>
              <a:t>Большую роль в подготовке специалистов играет R-</a:t>
            </a:r>
            <a:r>
              <a:rPr lang="ru-RU" sz="1200" dirty="0" err="1"/>
              <a:t>Pharm</a:t>
            </a:r>
            <a:r>
              <a:rPr lang="ru-RU" sz="1200" dirty="0"/>
              <a:t> </a:t>
            </a:r>
            <a:r>
              <a:rPr lang="ru-RU" sz="1200" dirty="0" err="1"/>
              <a:t>Overseas</a:t>
            </a:r>
            <a:r>
              <a:rPr lang="ru-RU" sz="1200" dirty="0"/>
              <a:t>, </a:t>
            </a:r>
            <a:r>
              <a:rPr lang="ru-RU" sz="1200" dirty="0" err="1"/>
              <a:t>Inc</a:t>
            </a:r>
            <a:r>
              <a:rPr lang="ru-RU" sz="1200" dirty="0"/>
              <a:t>., которая занимается организацией обучения</a:t>
            </a:r>
            <a:r>
              <a:rPr lang="en-US" sz="1200" dirty="0"/>
              <a:t> </a:t>
            </a:r>
            <a:r>
              <a:rPr lang="ru-RU" sz="1200" dirty="0"/>
              <a:t>высококвалифицированных научно-технических кадров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/>
              <a:t>для российских площадок компании «Р-</a:t>
            </a:r>
            <a:r>
              <a:rPr lang="ru-RU" sz="1200" dirty="0" err="1"/>
              <a:t>Фарм</a:t>
            </a:r>
            <a:r>
              <a:rPr lang="ru-RU" sz="1200" dirty="0"/>
              <a:t>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1234E2-33B0-4059-8E44-845D3A196948}"/>
              </a:ext>
            </a:extLst>
          </p:cNvPr>
          <p:cNvSpPr txBox="1"/>
          <p:nvPr/>
        </p:nvSpPr>
        <p:spPr>
          <a:xfrm>
            <a:off x="566862" y="402548"/>
            <a:ext cx="5220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chemeClr val="bg1"/>
                </a:solidFill>
              </a:rPr>
              <a:t>Профессиональная подготовка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5641304" y="1731903"/>
            <a:ext cx="4925300" cy="1083369"/>
            <a:chOff x="454419" y="4567877"/>
            <a:chExt cx="4925300" cy="1083369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454419" y="4567877"/>
              <a:ext cx="2435055" cy="1083369"/>
              <a:chOff x="454419" y="4567877"/>
              <a:chExt cx="2435055" cy="108336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2F3094F-0AAF-48E4-8090-6480B2D11F14}"/>
                  </a:ext>
                </a:extLst>
              </p:cNvPr>
              <p:cNvSpPr txBox="1"/>
              <p:nvPr/>
            </p:nvSpPr>
            <p:spPr>
              <a:xfrm>
                <a:off x="454419" y="5128026"/>
                <a:ext cx="24350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bg1"/>
                    </a:solidFill>
                  </a:rPr>
                  <a:t>человек прошли внешние программы и тренинги 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013260F-1A4A-4037-B521-F3FB478F5605}"/>
                  </a:ext>
                </a:extLst>
              </p:cNvPr>
              <p:cNvSpPr txBox="1"/>
              <p:nvPr/>
            </p:nvSpPr>
            <p:spPr>
              <a:xfrm>
                <a:off x="454419" y="4567877"/>
                <a:ext cx="21818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b="1" dirty="0">
                    <a:solidFill>
                      <a:schemeClr val="bg1"/>
                    </a:solidFill>
                  </a:rPr>
                  <a:t>1620</a:t>
                </a: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2889476" y="4567877"/>
              <a:ext cx="2490243" cy="1083369"/>
              <a:chOff x="2889476" y="4567877"/>
              <a:chExt cx="2490243" cy="108336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013260F-1A4A-4037-B521-F3FB478F5605}"/>
                  </a:ext>
                </a:extLst>
              </p:cNvPr>
              <p:cNvSpPr txBox="1"/>
              <p:nvPr/>
            </p:nvSpPr>
            <p:spPr>
              <a:xfrm>
                <a:off x="2889476" y="4567877"/>
                <a:ext cx="17811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b="1" dirty="0">
                    <a:solidFill>
                      <a:schemeClr val="bg1"/>
                    </a:solidFill>
                  </a:rPr>
                  <a:t>1326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F3094F-0AAF-48E4-8090-6480B2D11F14}"/>
                  </a:ext>
                </a:extLst>
              </p:cNvPr>
              <p:cNvSpPr txBox="1"/>
              <p:nvPr/>
            </p:nvSpPr>
            <p:spPr>
              <a:xfrm>
                <a:off x="2889476" y="5128026"/>
                <a:ext cx="24902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bg1"/>
                    </a:solidFill>
                  </a:rPr>
                  <a:t>человек прошли внутренние программы и тренинги </a:t>
                </a: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F592B13-066B-4304-ADBC-FF2D73DD7FFD}"/>
              </a:ext>
            </a:extLst>
          </p:cNvPr>
          <p:cNvSpPr txBox="1"/>
          <p:nvPr/>
        </p:nvSpPr>
        <p:spPr>
          <a:xfrm>
            <a:off x="6329869" y="532714"/>
            <a:ext cx="398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ОБРАЗОВАНИЕ</a:t>
            </a:r>
            <a:r>
              <a:rPr lang="en-US" b="1" dirty="0" smtClean="0"/>
              <a:t> C</a:t>
            </a:r>
            <a:r>
              <a:rPr lang="ru-RU" b="1" dirty="0" smtClean="0"/>
              <a:t>ОТРУДНИКОВ</a:t>
            </a:r>
            <a:endParaRPr lang="ru-RU" b="1" dirty="0"/>
          </a:p>
        </p:txBody>
      </p:sp>
      <p:sp>
        <p:nvSpPr>
          <p:cNvPr id="68" name="Прямоугольник 67"/>
          <p:cNvSpPr/>
          <p:nvPr/>
        </p:nvSpPr>
        <p:spPr>
          <a:xfrm rot="5400000">
            <a:off x="9697391" y="1267017"/>
            <a:ext cx="2737261" cy="132429"/>
          </a:xfrm>
          <a:prstGeom prst="rect">
            <a:avLst/>
          </a:prstGeom>
          <a:solidFill>
            <a:srgbClr val="00954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177" name="Группа 176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179" name="Группа 178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181" name="Группа 180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183" name="Группа 182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185" name="Группа 184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187" name="Прямоугольник 186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8" name="Прямоугольник 187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186" name="Рисунок 185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84" name="Рисунок 183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2" name="Рисунок 181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0" name="Рисунок 179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178" name="Рисунок 177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189" name="Группа 188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90" name="Группа 189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92" name="Группа 191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94" name="Группа 193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96" name="Группа 195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98" name="Группа 197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200" name="Группа 199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202" name="Прямоугольник 201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03" name="Прямоугольник 202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201" name="Рисунок 200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99" name="Рисунок 198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97" name="Рисунок 196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5" name="Рисунок 194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93" name="Рисунок 192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206" name="Рисунок 20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207" name="Рисунок 206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208" name="Рисунок 207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209" name="Рисунок 208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210" name="Рисунок 209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211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212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213" name="Рисунок 212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214" name="Прямоугольник 213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>
            <a:hlinkClick r:id="rId22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>
            <a:hlinkClick r:id="rId21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>
            <a:hlinkClick r:id="rId23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Прямоугольник 218">
            <a:hlinkClick r:id="rId24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Прямоугольник 219">
            <a:hlinkClick r:id="rId25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Прямоугольник 220">
            <a:hlinkClick r:id="rId26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2" name="Прямоугольник 221">
            <a:hlinkClick r:id="rId27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225" name="Прямоугольник 224">
            <a:hlinkClick r:id="rId28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7" name="Группа 226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228" name="Группа 227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230" name="Группа 229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232" name="Группа 231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234" name="Группа 233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236" name="Группа 235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238" name="Прямоугольник 237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239" name="Группа 238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240" name="Прямоугольник 239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241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237" name="Рисунок 236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35" name="Рисунок 234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33" name="Рисунок 232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231" name="Рисунок 230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242" name="Группа 24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243" name="Группа 24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245" name="Группа 244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247" name="Группа 246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249" name="Группа 248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251" name="Группа 250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253" name="Группа 252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255" name="Прямоугольник 254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6" name="Прямоугольник 255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254" name="Рисунок 253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52" name="Рисунок 251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50" name="Рисунок 249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48" name="Рисунок 247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246" name="Рисунок 245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244" name="Рисунок 24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257" name="Прямоугольник 256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259" name="Рисунок 258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264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265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267" name="Прямоугольник 266">
            <a:hlinkClick r:id="rId20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8" name="Прямоугольник 267">
            <a:hlinkClick r:id="rId21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>
            <a:hlinkClick r:id="rId22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Прямоугольник 269">
            <a:hlinkClick r:id="rId21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Прямоугольник 270">
            <a:hlinkClick r:id="rId24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2" name="Прямоугольник 271">
            <a:hlinkClick r:id="rId25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3" name="Прямоугольник 272">
            <a:hlinkClick r:id="rId26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Прямоугольник 273">
            <a:hlinkClick r:id="rId27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276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278" name="Прямоугольник 277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Прямоугольник 278">
            <a:extLst>
              <a:ext uri="{FF2B5EF4-FFF2-40B4-BE49-F238E27FC236}">
                <a16:creationId xmlns:a16="http://schemas.microsoft.com/office/drawing/2014/main" id="{DAB28878-23BC-4F56-8DCF-CA363ADC85A3}"/>
              </a:ext>
            </a:extLst>
          </p:cNvPr>
          <p:cNvSpPr/>
          <p:nvPr/>
        </p:nvSpPr>
        <p:spPr>
          <a:xfrm>
            <a:off x="11565570" y="53521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0" name="Рисунок 279">
            <a:extLst>
              <a:ext uri="{FF2B5EF4-FFF2-40B4-BE49-F238E27FC236}">
                <a16:creationId xmlns:a16="http://schemas.microsoft.com/office/drawing/2014/main" id="{DDCCF764-DBAA-4D50-B643-A09AB605812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53" y="5476902"/>
            <a:ext cx="279602" cy="279602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ГРУППА КОМПАНИЙ «Р-ФАРМ»</a:t>
            </a:r>
          </a:p>
        </p:txBody>
      </p:sp>
      <p:sp>
        <p:nvSpPr>
          <p:cNvPr id="135" name="Прямоугольник 134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>
            <a:hlinkClick r:id="rId2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Прямоугольник 142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7095469"/>
              </p:ext>
            </p:extLst>
          </p:nvPr>
        </p:nvGraphicFramePr>
        <p:xfrm>
          <a:off x="6600056" y="1261607"/>
          <a:ext cx="3935244" cy="2609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</p:spTree>
    <p:extLst>
      <p:ext uri="{BB962C8B-B14F-4D97-AF65-F5344CB8AC3E}">
        <p14:creationId xmlns:p14="http://schemas.microsoft.com/office/powerpoint/2010/main" val="3539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0" y="0"/>
            <a:ext cx="5138726" cy="6884099"/>
          </a:xfrm>
          <a:prstGeom prst="rect">
            <a:avLst/>
          </a:prstGeom>
          <a:solidFill>
            <a:srgbClr val="F0F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5138726" y="-7917"/>
            <a:ext cx="6456203" cy="686591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762000" dist="190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Мои документы\!Дизайн\aaa\111\ЭлектронныйКаталог-ФотоДляКонтрагента\Образование\lдетский форум_2015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5"/>
          <a:stretch/>
        </p:blipFill>
        <p:spPr bwMode="auto">
          <a:xfrm>
            <a:off x="5138726" y="774"/>
            <a:ext cx="8549565" cy="68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74296" y="402548"/>
            <a:ext cx="4564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00"/>
                </a:solidFill>
              </a:rPr>
              <a:t>Образовательные </a:t>
            </a:r>
            <a:r>
              <a:rPr lang="en-US" sz="3600" b="1" dirty="0">
                <a:solidFill>
                  <a:srgbClr val="000000"/>
                </a:solidFill>
              </a:rPr>
              <a:t/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ru-RU" sz="3600" b="1" dirty="0">
                <a:solidFill>
                  <a:srgbClr val="000000"/>
                </a:solidFill>
              </a:rPr>
              <a:t>проекты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3D8057B-DE58-4769-A822-34B506FB9844}"/>
              </a:ext>
            </a:extLst>
          </p:cNvPr>
          <p:cNvSpPr/>
          <p:nvPr/>
        </p:nvSpPr>
        <p:spPr>
          <a:xfrm>
            <a:off x="568654" y="1904871"/>
            <a:ext cx="39596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Региональные образовательные проекты </a:t>
            </a:r>
          </a:p>
          <a:p>
            <a:r>
              <a:rPr lang="ru-RU" sz="1200" dirty="0" smtClean="0"/>
              <a:t>для школьников и студентов, </a:t>
            </a:r>
            <a:r>
              <a:rPr lang="ru-RU" sz="1200" dirty="0"/>
              <a:t>ориентированных на углубленное </a:t>
            </a:r>
            <a:r>
              <a:rPr lang="ru-RU" sz="1200" dirty="0" smtClean="0"/>
              <a:t>изучение естественно-научных дисциплин:</a:t>
            </a:r>
            <a:endParaRPr lang="ru-RU" sz="1200" dirty="0"/>
          </a:p>
          <a:p>
            <a:endParaRPr lang="ru-RU" sz="1000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55C0A6E-BD11-4BE2-B3BD-ACDE8645957E}"/>
              </a:ext>
            </a:extLst>
          </p:cNvPr>
          <p:cNvSpPr/>
          <p:nvPr/>
        </p:nvSpPr>
        <p:spPr>
          <a:xfrm>
            <a:off x="568654" y="2705090"/>
            <a:ext cx="4221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1600"/>
              </a:lnSpc>
              <a:buClr>
                <a:srgbClr val="00B34C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профильные классы в образовательных учреждениях, </a:t>
            </a:r>
            <a:endParaRPr lang="ru-RU" sz="1200" dirty="0"/>
          </a:p>
          <a:p>
            <a:pPr marL="171450" indent="-171450">
              <a:lnSpc>
                <a:spcPts val="1600"/>
              </a:lnSpc>
              <a:buClr>
                <a:srgbClr val="00B34C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фармацевтические олимпиады,</a:t>
            </a:r>
            <a:endParaRPr lang="ru-RU" sz="1200" dirty="0"/>
          </a:p>
          <a:p>
            <a:pPr marL="171450" indent="-171450">
              <a:lnSpc>
                <a:spcPts val="1600"/>
              </a:lnSpc>
              <a:buClr>
                <a:srgbClr val="00B34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ч</a:t>
            </a:r>
            <a:r>
              <a:rPr lang="ru-RU" sz="1200" dirty="0" smtClean="0"/>
              <a:t>емпионаты рабочих профессий,</a:t>
            </a:r>
          </a:p>
          <a:p>
            <a:pPr marL="171450" indent="-171450">
              <a:lnSpc>
                <a:spcPts val="1600"/>
              </a:lnSpc>
              <a:buClr>
                <a:srgbClr val="00B34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м</a:t>
            </a:r>
            <a:r>
              <a:rPr lang="ru-RU" sz="1200" dirty="0" smtClean="0"/>
              <a:t>агистерские программы в вузах,</a:t>
            </a:r>
          </a:p>
          <a:p>
            <a:pPr marL="171450" indent="-171450">
              <a:lnSpc>
                <a:spcPts val="1600"/>
              </a:lnSpc>
              <a:buClr>
                <a:srgbClr val="00B34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п</a:t>
            </a:r>
            <a:r>
              <a:rPr lang="ru-RU" sz="1200" dirty="0" smtClean="0"/>
              <a:t>роизводственные практики на заводах «Р-</a:t>
            </a:r>
            <a:r>
              <a:rPr lang="ru-RU" sz="1200" dirty="0" err="1" smtClean="0"/>
              <a:t>Фарм</a:t>
            </a:r>
            <a:r>
              <a:rPr lang="ru-RU" sz="1200" dirty="0" smtClean="0"/>
              <a:t>»,</a:t>
            </a:r>
          </a:p>
          <a:p>
            <a:pPr marL="171450" indent="-171450">
              <a:lnSpc>
                <a:spcPts val="1600"/>
              </a:lnSpc>
              <a:buClr>
                <a:srgbClr val="00B34C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c</a:t>
            </a:r>
            <a:r>
              <a:rPr lang="ru-RU" sz="1200" dirty="0" err="1" smtClean="0"/>
              <a:t>отрудничество</a:t>
            </a:r>
            <a:r>
              <a:rPr lang="ru-RU" sz="1200" dirty="0" smtClean="0"/>
              <a:t> с образовательными центрами и др.</a:t>
            </a:r>
            <a:endParaRPr lang="ru-RU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25592" y="4633391"/>
            <a:ext cx="390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еловек приняли участие за последние годы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625591" y="4073242"/>
            <a:ext cx="302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свыше 8 млн</a:t>
            </a:r>
            <a:endParaRPr lang="ru-RU" sz="3600" b="1" dirty="0">
              <a:solidFill>
                <a:srgbClr val="00A652"/>
              </a:solidFill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8B7E36A-66E2-484D-8019-1E0E43950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434" y="4810859"/>
            <a:ext cx="524588" cy="524588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35" name="Группа 34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42" name="Группа 41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44" name="Группа 43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46" name="Прямоугольник 45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7" name="Прямоугольник 46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45" name="Рисунок 44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3" name="Рисунок 42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6" name="Рисунок 35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" name="Рисунок 33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4" name="Группа 7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6" name="Группа 7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8" name="Группа 7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0" name="Прямоугольник 7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1" name="Прямоугольник 8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9" name="Рисунок 7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7" name="Рисунок 7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5" name="Рисунок 7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2" name="Прямоугольник 91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rId2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3" name="Прямоугольник 102">
            <a:hlinkClick r:id="rId29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0" name="Группа 109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2" name="Группа 111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4" name="Группа 113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6" name="Прямоугольник 11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7" name="Группа 11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8" name="Прямоугольник 11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5" name="Рисунок 11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3" name="Рисунок 112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1" name="Рисунок 110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3" name="Группа 12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5" name="Группа 12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7" name="Группа 12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9" name="Группа 12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1" name="Группа 13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3" name="Прямоугольник 13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4" name="Прямоугольник 13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2" name="Рисунок 13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0" name="Рисунок 12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8" name="Рисунок 12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5" name="Прямоугольник 144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6" name="Прямоугольник 155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DAB28878-23BC-4F56-8DCF-CA363ADC85A3}"/>
              </a:ext>
            </a:extLst>
          </p:cNvPr>
          <p:cNvSpPr/>
          <p:nvPr/>
        </p:nvSpPr>
        <p:spPr>
          <a:xfrm>
            <a:off x="11565570" y="53521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DDCCF764-DBAA-4D50-B643-A09AB605812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53" y="5476902"/>
            <a:ext cx="279602" cy="279602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61" name="Прямоугольник 160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7" name="Прямоугольник 166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2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-1" y="0"/>
            <a:ext cx="6068439" cy="6884099"/>
          </a:xfrm>
          <a:prstGeom prst="rect">
            <a:avLst/>
          </a:prstGeom>
          <a:gradFill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26" name="Picture 2" descr="D:\Мои документы\!Дизайн\aaa\111\Кадры(правки22.01.2018)\превью\4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/>
          <a:stretch/>
        </p:blipFill>
        <p:spPr bwMode="auto">
          <a:xfrm>
            <a:off x="-13404" y="3952047"/>
            <a:ext cx="6080248" cy="36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-14998" y="3952047"/>
            <a:ext cx="6081842" cy="3900664"/>
          </a:xfrm>
          <a:prstGeom prst="rect">
            <a:avLst/>
          </a:prstGeom>
          <a:solidFill>
            <a:schemeClr val="tx1">
              <a:lumMod val="95000"/>
              <a:lumOff val="5000"/>
              <a:alpha val="2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74295" y="402548"/>
            <a:ext cx="5296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chemeClr val="bg1"/>
                </a:solidFill>
              </a:rPr>
              <a:t>Образовательные проекты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574295" y="1466049"/>
            <a:ext cx="427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Стипендиальный проект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F31290A-4F73-4423-BA27-2904B5BFE4A0}"/>
              </a:ext>
            </a:extLst>
          </p:cNvPr>
          <p:cNvSpPr/>
          <p:nvPr/>
        </p:nvSpPr>
        <p:spPr>
          <a:xfrm>
            <a:off x="531446" y="2177561"/>
            <a:ext cx="838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ЦЕЛЬ: </a:t>
            </a:r>
            <a:endParaRPr lang="ru-RU" sz="1350" dirty="0">
              <a:solidFill>
                <a:schemeClr val="bg1"/>
              </a:solidFill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AEB13B9-EC6F-4313-9556-EB94D67A0CE9}"/>
              </a:ext>
            </a:extLst>
          </p:cNvPr>
          <p:cNvGrpSpPr/>
          <p:nvPr/>
        </p:nvGrpSpPr>
        <p:grpSpPr>
          <a:xfrm>
            <a:off x="8425893" y="479684"/>
            <a:ext cx="811368" cy="772731"/>
            <a:chOff x="4499716" y="2222971"/>
            <a:chExt cx="811368" cy="772731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A6A8D3E3-B367-417C-8748-FAA2CDFD7966}"/>
                </a:ext>
              </a:extLst>
            </p:cNvPr>
            <p:cNvSpPr/>
            <p:nvPr/>
          </p:nvSpPr>
          <p:spPr>
            <a:xfrm>
              <a:off x="4499716" y="2222971"/>
              <a:ext cx="811368" cy="77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866900">
                <a:srgbClr val="009540">
                  <a:alpha val="0"/>
                </a:srgbClr>
              </a:glow>
              <a:outerShdw blurRad="342900" sx="102000" sy="102000" algn="ctr" rotWithShape="0">
                <a:srgbClr val="00CA55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3EA2ED2-EBB3-4C31-BCB2-AA5CAA413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922" y="2398858"/>
              <a:ext cx="420957" cy="420957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1F0EDAF-93D3-454C-B317-7B7DD96D2B21}"/>
              </a:ext>
            </a:extLst>
          </p:cNvPr>
          <p:cNvGrpSpPr/>
          <p:nvPr/>
        </p:nvGrpSpPr>
        <p:grpSpPr>
          <a:xfrm>
            <a:off x="6711393" y="480172"/>
            <a:ext cx="811368" cy="772731"/>
            <a:chOff x="6194084" y="2222971"/>
            <a:chExt cx="811368" cy="772731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FD4CC735-EE6C-4C82-98A0-B87F414D5B3D}"/>
                </a:ext>
              </a:extLst>
            </p:cNvPr>
            <p:cNvSpPr/>
            <p:nvPr/>
          </p:nvSpPr>
          <p:spPr>
            <a:xfrm>
              <a:off x="6194084" y="2222971"/>
              <a:ext cx="811368" cy="77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866900">
                <a:srgbClr val="009540">
                  <a:alpha val="0"/>
                </a:srgbClr>
              </a:glow>
              <a:outerShdw blurRad="342900" sx="102000" sy="102000" algn="ctr" rotWithShape="0">
                <a:srgbClr val="00CA55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82C8951-C9C2-4960-BBEE-8F861B91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290" y="2398858"/>
              <a:ext cx="420957" cy="420957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205C8BA-680E-4838-A9BB-D88C1B746744}"/>
              </a:ext>
            </a:extLst>
          </p:cNvPr>
          <p:cNvGrpSpPr/>
          <p:nvPr/>
        </p:nvGrpSpPr>
        <p:grpSpPr>
          <a:xfrm>
            <a:off x="10181488" y="481786"/>
            <a:ext cx="811368" cy="772731"/>
            <a:chOff x="4371376" y="4358734"/>
            <a:chExt cx="811368" cy="772731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9784F8E8-DA54-4E08-867C-95558161C0D4}"/>
                </a:ext>
              </a:extLst>
            </p:cNvPr>
            <p:cNvSpPr/>
            <p:nvPr/>
          </p:nvSpPr>
          <p:spPr>
            <a:xfrm>
              <a:off x="4371376" y="4358734"/>
              <a:ext cx="811368" cy="77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866900">
                <a:srgbClr val="009540">
                  <a:alpha val="0"/>
                </a:srgbClr>
              </a:glow>
              <a:outerShdw blurRad="342900" sx="102000" sy="102000" algn="ctr" rotWithShape="0">
                <a:srgbClr val="00CA55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48B09D3-01E8-43DD-A15C-1A5DF5CA8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32"/>
            <a:stretch/>
          </p:blipFill>
          <p:spPr>
            <a:xfrm>
              <a:off x="4566592" y="4722923"/>
              <a:ext cx="420936" cy="232644"/>
            </a:xfrm>
            <a:prstGeom prst="rect">
              <a:avLst/>
            </a:prstGeom>
          </p:spPr>
        </p:pic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86F93FC-2E6A-424B-90E3-3956B9F2DF5D}"/>
              </a:ext>
            </a:extLst>
          </p:cNvPr>
          <p:cNvSpPr/>
          <p:nvPr/>
        </p:nvSpPr>
        <p:spPr>
          <a:xfrm>
            <a:off x="6371180" y="5591154"/>
            <a:ext cx="49207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30200"/>
                </a:solidFill>
              </a:rPr>
              <a:t>В рамках проекта студенты-стипендиаты «Р-</a:t>
            </a:r>
            <a:r>
              <a:rPr lang="ru-RU" sz="1400" dirty="0" err="1">
                <a:solidFill>
                  <a:srgbClr val="030200"/>
                </a:solidFill>
              </a:rPr>
              <a:t>Фарм</a:t>
            </a:r>
            <a:r>
              <a:rPr lang="ru-RU" sz="1400" dirty="0">
                <a:solidFill>
                  <a:srgbClr val="030200"/>
                </a:solidFill>
              </a:rPr>
              <a:t>» получили уникальный шанс пройти обучение  </a:t>
            </a:r>
            <a:r>
              <a:rPr lang="ru-RU" sz="1400" dirty="0" smtClean="0">
                <a:solidFill>
                  <a:srgbClr val="030200"/>
                </a:solidFill>
              </a:rPr>
              <a:t>и </a:t>
            </a:r>
            <a:r>
              <a:rPr lang="ru-RU" sz="1400" dirty="0">
                <a:solidFill>
                  <a:srgbClr val="030200"/>
                </a:solidFill>
              </a:rPr>
              <a:t>стажировку </a:t>
            </a:r>
            <a:endParaRPr lang="ru-RU" sz="1400" dirty="0" smtClean="0">
              <a:solidFill>
                <a:srgbClr val="030200"/>
              </a:solidFill>
            </a:endParaRPr>
          </a:p>
          <a:p>
            <a:r>
              <a:rPr lang="ru-RU" sz="1400" dirty="0" smtClean="0">
                <a:solidFill>
                  <a:srgbClr val="030200"/>
                </a:solidFill>
              </a:rPr>
              <a:t>на </a:t>
            </a:r>
            <a:r>
              <a:rPr lang="ru-RU" sz="1400" dirty="0">
                <a:solidFill>
                  <a:srgbClr val="030200"/>
                </a:solidFill>
              </a:rPr>
              <a:t>производственных площадках  группы компаний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6290453" y="1322938"/>
            <a:ext cx="1627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8 лет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8017653" y="1307773"/>
            <a:ext cx="1627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</a:t>
            </a:r>
            <a:r>
              <a:rPr lang="ru-RU" sz="1400" dirty="0" smtClean="0"/>
              <a:t>000 </a:t>
            </a:r>
            <a:r>
              <a:rPr lang="ru-RU" sz="1400" dirty="0"/>
              <a:t>конкурсантов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9773248" y="1294858"/>
            <a:ext cx="162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5 000 ₽ -</a:t>
            </a:r>
          </a:p>
          <a:p>
            <a:pPr algn="ctr"/>
            <a:r>
              <a:rPr lang="ru-RU" sz="1400" dirty="0"/>
              <a:t>10 000 ₽</a:t>
            </a:r>
            <a:r>
              <a:rPr lang="en-US" sz="1400" dirty="0"/>
              <a:t> </a:t>
            </a:r>
            <a:r>
              <a:rPr lang="ru-RU" sz="1400" dirty="0"/>
              <a:t>в мес.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13816B-7349-4A81-92F7-A226D831981E}"/>
              </a:ext>
            </a:extLst>
          </p:cNvPr>
          <p:cNvSpPr txBox="1"/>
          <p:nvPr/>
        </p:nvSpPr>
        <p:spPr>
          <a:xfrm>
            <a:off x="10376695" y="630080"/>
            <a:ext cx="420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9540"/>
                </a:solidFill>
              </a:rPr>
              <a:t>₽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50075" y="2840707"/>
            <a:ext cx="4968285" cy="867926"/>
            <a:chOff x="597288" y="2186415"/>
            <a:chExt cx="4968285" cy="86792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597289" y="2746564"/>
              <a:ext cx="2316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студентов-стипендиатов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597288" y="2186415"/>
              <a:ext cx="1280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</a:rPr>
                <a:t>600</a:t>
              </a:r>
              <a:r>
                <a:rPr lang="ru-RU" sz="3600" b="1" dirty="0" smtClean="0">
                  <a:solidFill>
                    <a:schemeClr val="bg1"/>
                  </a:solidFill>
                </a:rPr>
                <a:t>+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3656654" y="2746564"/>
              <a:ext cx="190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</a:rPr>
                <a:t>ВУЗов и колледжей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3656652" y="2186415"/>
              <a:ext cx="1094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</a:rPr>
                <a:t>30</a:t>
              </a:r>
              <a:r>
                <a:rPr lang="ru-RU" sz="3600" b="1" dirty="0" smtClean="0">
                  <a:solidFill>
                    <a:schemeClr val="bg1"/>
                  </a:solidFill>
                </a:rPr>
                <a:t>+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4F31290A-4F73-4423-BA27-2904B5BFE4A0}"/>
              </a:ext>
            </a:extLst>
          </p:cNvPr>
          <p:cNvSpPr/>
          <p:nvPr/>
        </p:nvSpPr>
        <p:spPr>
          <a:xfrm>
            <a:off x="1242843" y="2133959"/>
            <a:ext cx="4275517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ru-RU" sz="1200" dirty="0">
                <a:solidFill>
                  <a:schemeClr val="bg1"/>
                </a:solidFill>
              </a:rPr>
              <a:t>Развитие кадрового потенциала отрасли, поиск и оказание </a:t>
            </a:r>
            <a:r>
              <a:rPr lang="ru-RU" sz="1200" dirty="0" smtClean="0">
                <a:solidFill>
                  <a:schemeClr val="bg1"/>
                </a:solidFill>
              </a:rPr>
              <a:t>поддержки </a:t>
            </a:r>
            <a:r>
              <a:rPr lang="ru-RU" sz="1200" dirty="0">
                <a:solidFill>
                  <a:schemeClr val="bg1"/>
                </a:solidFill>
              </a:rPr>
              <a:t>талантливой молодежи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 bwMode="auto">
          <a:xfrm>
            <a:off x="6063236" y="2078641"/>
            <a:ext cx="5519671" cy="317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6078389" y="2078641"/>
            <a:ext cx="5504253" cy="3171276"/>
          </a:xfrm>
          <a:prstGeom prst="rect">
            <a:avLst/>
          </a:prstGeom>
          <a:solidFill>
            <a:schemeClr val="tx1">
              <a:lumMod val="95000"/>
              <a:lumOff val="5000"/>
              <a:alpha val="2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70" name="Группа 69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72" name="Группа 71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74" name="Группа 73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76" name="Группа 75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78" name="Прямоугольник 77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" name="Прямоугольник 78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77" name="Рисунок 76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5" name="Рисунок 74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3" name="Рисунок 72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85" name="Группа 8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87" name="Группа 8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89" name="Группа 8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91" name="Группа 9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93" name="Прямоугольник 9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4" name="Прямоугольник 9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92" name="Рисунок 9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0" name="Рисунок 8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8" name="Рисунок 8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6" name="Рисунок 8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0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0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05" name="Прямоугольник 104">
            <a:hlinkClick r:id="rId24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hlinkClick r:id="rId25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hlinkClick r:id="rId26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hlinkClick r:id="rId25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hlinkClick r:id="rId27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>
            <a:hlinkClick r:id="rId28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>
            <a:hlinkClick r:id="rId29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hlinkClick r:id="rId30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hlinkClick r:id="rId31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16" name="Прямоугольник 115">
            <a:hlinkClick r:id="rId32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23" name="Группа 122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25" name="Группа 124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27" name="Группа 126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29" name="Прямоугольник 128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30" name="Группа 129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31" name="Прямоугольник 130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32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4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28" name="Рисунок 127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6" name="Рисунок 125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4" name="Рисунок 123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22" name="Рисунок 121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36" name="Группа 13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38" name="Группа 13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40" name="Группа 13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42" name="Группа 14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44" name="Группа 14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46" name="Прямоугольник 14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7" name="Прямоугольник 14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45" name="Рисунок 14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43" name="Рисунок 14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41" name="Рисунок 14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9" name="Рисунок 13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7" name="Рисунок 13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5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5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58" name="Прямоугольник 157">
            <a:hlinkClick r:id="rId24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hlinkClick r:id="rId25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hlinkClick r:id="rId26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hlinkClick r:id="rId25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28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29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30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31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6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69" name="Прямоугольник 168">
            <a:hlinkClick r:id="rId3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DAB28878-23BC-4F56-8DCF-CA363ADC85A3}"/>
              </a:ext>
            </a:extLst>
          </p:cNvPr>
          <p:cNvSpPr/>
          <p:nvPr/>
        </p:nvSpPr>
        <p:spPr>
          <a:xfrm>
            <a:off x="11565570" y="53521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DDCCF764-DBAA-4D50-B643-A09AB605812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53" y="5476902"/>
            <a:ext cx="279602" cy="279602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ГРУППА КОМПАНИЙ «Р-ФАРМ»</a:t>
            </a:r>
          </a:p>
        </p:txBody>
      </p:sp>
      <p:sp>
        <p:nvSpPr>
          <p:cNvPr id="174" name="Прямоугольник 173">
            <a:hlinkClick r:id="rId3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Прямоугольник 178">
            <a:hlinkClick r:id="rId2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Прямоугольник 179">
            <a:hlinkClick r:id="rId2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80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 181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рямоугольник 183">
            <a:hlinkClick r:id="rId4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!Дизайн\aaa\111\ЭлектронныйКаталог-ФотоДляКонтрагента\Образование\Буклет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8816"/>
            <a:ext cx="12192001" cy="74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FDBCEF6-2767-41B2-8BF8-9AAE739136AB}"/>
              </a:ext>
            </a:extLst>
          </p:cNvPr>
          <p:cNvSpPr/>
          <p:nvPr/>
        </p:nvSpPr>
        <p:spPr>
          <a:xfrm>
            <a:off x="0" y="-638816"/>
            <a:ext cx="12192000" cy="7496816"/>
          </a:xfrm>
          <a:prstGeom prst="rect">
            <a:avLst/>
          </a:prstGeom>
          <a:gradFill flip="none" rotWithShape="1">
            <a:gsLst>
              <a:gs pos="0">
                <a:srgbClr val="00CA55"/>
              </a:gs>
              <a:gs pos="2000">
                <a:srgbClr val="00CA55">
                  <a:alpha val="74000"/>
                </a:srgbClr>
              </a:gs>
              <a:gs pos="100000">
                <a:srgbClr val="00843D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FFFE5E-2C5E-4BFA-8316-20EBF53139EB}"/>
              </a:ext>
            </a:extLst>
          </p:cNvPr>
          <p:cNvSpPr/>
          <p:nvPr/>
        </p:nvSpPr>
        <p:spPr>
          <a:xfrm>
            <a:off x="4587792" y="1624658"/>
            <a:ext cx="7894494" cy="3889878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429124C-6C70-4AB3-932F-45D32594D21F}"/>
              </a:ext>
            </a:extLst>
          </p:cNvPr>
          <p:cNvGrpSpPr/>
          <p:nvPr/>
        </p:nvGrpSpPr>
        <p:grpSpPr>
          <a:xfrm>
            <a:off x="551592" y="2807359"/>
            <a:ext cx="3529776" cy="992078"/>
            <a:chOff x="568655" y="2524772"/>
            <a:chExt cx="3529776" cy="992078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68AE0666-7A8A-4A43-96CA-2E8CC990BF0D}"/>
                </a:ext>
              </a:extLst>
            </p:cNvPr>
            <p:cNvSpPr/>
            <p:nvPr/>
          </p:nvSpPr>
          <p:spPr>
            <a:xfrm>
              <a:off x="568655" y="2524772"/>
              <a:ext cx="35297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b="1" dirty="0">
                  <a:solidFill>
                    <a:schemeClr val="bg1"/>
                  </a:solidFill>
                </a:rPr>
                <a:t>Ярославский промышленно-экономический колледж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9A34EA8-6964-44D3-A087-F701ACC1826C}"/>
                </a:ext>
              </a:extLst>
            </p:cNvPr>
            <p:cNvSpPr/>
            <p:nvPr/>
          </p:nvSpPr>
          <p:spPr>
            <a:xfrm>
              <a:off x="568655" y="2916686"/>
              <a:ext cx="351558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000" dirty="0">
                  <a:solidFill>
                    <a:schemeClr val="bg1"/>
                  </a:solidFill>
                </a:rPr>
                <a:t>Специальность</a:t>
              </a:r>
              <a:endParaRPr lang="en-US" sz="1000" dirty="0">
                <a:solidFill>
                  <a:schemeClr val="bg1"/>
                </a:solidFill>
              </a:endParaRPr>
            </a:p>
            <a:p>
              <a:r>
                <a:rPr lang="ru-RU" sz="900" dirty="0">
                  <a:solidFill>
                    <a:schemeClr val="bg1"/>
                  </a:solidFill>
                </a:rPr>
                <a:t>Лаборант химического анализа, </a:t>
              </a:r>
              <a:r>
                <a:rPr lang="ru-RU" sz="900" dirty="0" smtClean="0">
                  <a:solidFill>
                    <a:schemeClr val="bg1"/>
                  </a:solidFill>
                </a:rPr>
                <a:t>оператор биотехнологического </a:t>
              </a:r>
              <a:r>
                <a:rPr lang="ru-RU" sz="900" dirty="0">
                  <a:solidFill>
                    <a:schemeClr val="bg1"/>
                  </a:solidFill>
                </a:rPr>
                <a:t>производства </a:t>
              </a:r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26A0162-CF75-4FC4-AFDB-8FB75EBDB487}"/>
              </a:ext>
            </a:extLst>
          </p:cNvPr>
          <p:cNvSpPr/>
          <p:nvPr/>
        </p:nvSpPr>
        <p:spPr>
          <a:xfrm>
            <a:off x="1074090" y="1964796"/>
            <a:ext cx="3352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>
                <a:solidFill>
                  <a:schemeClr val="bg1"/>
                </a:solidFill>
              </a:rPr>
              <a:t>СРЕДНЕЕ ПРОФЕССИОНАЛЬНОЕ  ОБРАЗОВАНИЕ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9A66999-33CA-46F6-958B-36C29C818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8" y="1900426"/>
            <a:ext cx="429515" cy="527799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38F3865-539E-437F-8BF3-2C37C7FF5CFF}"/>
              </a:ext>
            </a:extLst>
          </p:cNvPr>
          <p:cNvSpPr/>
          <p:nvPr/>
        </p:nvSpPr>
        <p:spPr>
          <a:xfrm flipH="1">
            <a:off x="4587792" y="2129508"/>
            <a:ext cx="45719" cy="3111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574297" y="4563309"/>
            <a:ext cx="253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участников проекта стали сотрудниками «Р-</a:t>
            </a:r>
            <a:r>
              <a:rPr lang="ru-RU" sz="1400" b="1" dirty="0" err="1">
                <a:solidFill>
                  <a:schemeClr val="bg1"/>
                </a:solidFill>
              </a:rPr>
              <a:t>Фарм</a:t>
            </a:r>
            <a:r>
              <a:rPr lang="ru-RU" sz="14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574295" y="4003160"/>
            <a:ext cx="218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45%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154122" y="1948834"/>
            <a:ext cx="5924518" cy="3164004"/>
            <a:chOff x="5337150" y="1922525"/>
            <a:chExt cx="5924518" cy="3164004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2D663F85-3450-47CB-BB84-C5D930B0ADF5}"/>
                </a:ext>
              </a:extLst>
            </p:cNvPr>
            <p:cNvGrpSpPr/>
            <p:nvPr/>
          </p:nvGrpSpPr>
          <p:grpSpPr>
            <a:xfrm>
              <a:off x="5337150" y="2780250"/>
              <a:ext cx="2799266" cy="994303"/>
              <a:chOff x="3670261" y="2706568"/>
              <a:chExt cx="2799266" cy="994303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F7B30E6C-6BFC-443F-8619-9E5D8DFCEA3B}"/>
                  </a:ext>
                </a:extLst>
              </p:cNvPr>
              <p:cNvSpPr/>
              <p:nvPr/>
            </p:nvSpPr>
            <p:spPr>
              <a:xfrm>
                <a:off x="3670261" y="2706568"/>
                <a:ext cx="236362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ru-RU" sz="1200" b="1" dirty="0">
                    <a:solidFill>
                      <a:sysClr val="windowText" lastClr="000000"/>
                    </a:solidFill>
                  </a:rPr>
                  <a:t>Томский политехнический университет</a:t>
                </a: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1648DA29-7194-4C77-9DE8-6F6D8E33B46F}"/>
                  </a:ext>
                </a:extLst>
              </p:cNvPr>
              <p:cNvSpPr/>
              <p:nvPr/>
            </p:nvSpPr>
            <p:spPr>
              <a:xfrm>
                <a:off x="3670261" y="3100707"/>
                <a:ext cx="2799266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sz="1000" dirty="0">
                    <a:solidFill>
                      <a:sysClr val="windowText" lastClr="000000"/>
                    </a:solidFill>
                  </a:rPr>
                  <a:t>Магистерская программа</a:t>
                </a:r>
                <a:endParaRPr lang="en-US" sz="1000" dirty="0">
                  <a:solidFill>
                    <a:sysClr val="windowText" lastClr="000000"/>
                  </a:solidFill>
                </a:endParaRPr>
              </a:p>
              <a:p>
                <a:r>
                  <a:rPr lang="ru-RU" sz="900" dirty="0">
                    <a:solidFill>
                      <a:sysClr val="windowText" lastClr="000000"/>
                    </a:solidFill>
                  </a:rPr>
                  <a:t>«Инжиниринг в фармацевтической </a:t>
                </a:r>
                <a:endParaRPr lang="ru-RU" sz="900" dirty="0" smtClean="0">
                  <a:solidFill>
                    <a:sysClr val="windowText" lastClr="000000"/>
                  </a:solidFill>
                </a:endParaRPr>
              </a:p>
              <a:p>
                <a:r>
                  <a:rPr lang="ru-RU" sz="900" dirty="0" smtClean="0">
                    <a:solidFill>
                      <a:sysClr val="windowText" lastClr="000000"/>
                    </a:solidFill>
                  </a:rPr>
                  <a:t>и </a:t>
                </a:r>
                <a:r>
                  <a:rPr lang="ru-RU" sz="900" dirty="0">
                    <a:solidFill>
                      <a:sysClr val="windowText" lastClr="000000"/>
                    </a:solidFill>
                  </a:rPr>
                  <a:t>биотехнологической промышленности» 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F2FD0787-F0B2-47C0-AFB0-F31E55D99B30}"/>
                </a:ext>
              </a:extLst>
            </p:cNvPr>
            <p:cNvGrpSpPr/>
            <p:nvPr/>
          </p:nvGrpSpPr>
          <p:grpSpPr>
            <a:xfrm>
              <a:off x="8207198" y="2781265"/>
              <a:ext cx="3054470" cy="1134831"/>
              <a:chOff x="7229952" y="2797396"/>
              <a:chExt cx="3608174" cy="913851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FBC09334-DC78-415F-933A-4B0D3729C53C}"/>
                  </a:ext>
                </a:extLst>
              </p:cNvPr>
              <p:cNvSpPr/>
              <p:nvPr/>
            </p:nvSpPr>
            <p:spPr>
              <a:xfrm>
                <a:off x="7229952" y="2797396"/>
                <a:ext cx="3288272" cy="322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spcBef>
                    <a:spcPct val="0"/>
                  </a:spcBef>
                </a:pPr>
                <a:r>
                  <a:rPr lang="ru-RU" altLang="ru-RU" sz="1200" b="1" dirty="0">
                    <a:solidFill>
                      <a:srgbClr val="000000"/>
                    </a:solidFill>
                    <a:cs typeface="Arial" pitchFamily="34" charset="0"/>
                  </a:rPr>
                  <a:t>Ярославский государственный педагогический университет</a:t>
                </a:r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9FB30445-5423-49A6-9594-79149567D7C7}"/>
                  </a:ext>
                </a:extLst>
              </p:cNvPr>
              <p:cNvSpPr/>
              <p:nvPr/>
            </p:nvSpPr>
            <p:spPr>
              <a:xfrm>
                <a:off x="7229952" y="3116419"/>
                <a:ext cx="3608174" cy="59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ru-RU" altLang="ru-RU" sz="1000" dirty="0">
                    <a:solidFill>
                      <a:srgbClr val="000000"/>
                    </a:solidFill>
                    <a:cs typeface="Arial" pitchFamily="34" charset="0"/>
                  </a:rPr>
                  <a:t>Магистерская программа </a:t>
                </a:r>
                <a:endParaRPr lang="en-US" altLang="ru-RU" sz="1000" dirty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>
                  <a:spcBef>
                    <a:spcPct val="0"/>
                  </a:spcBef>
                </a:pPr>
                <a:r>
                  <a:rPr lang="ru-RU" altLang="ru-RU" sz="900" dirty="0">
                    <a:solidFill>
                      <a:srgbClr val="000000"/>
                    </a:solidFill>
                    <a:cs typeface="Arial" pitchFamily="34" charset="0"/>
                  </a:rPr>
                  <a:t>«Подготовка научно-педагогических, исследовательских и производственных кадров для </a:t>
                </a:r>
                <a:r>
                  <a:rPr lang="ru-RU" altLang="ru-RU" sz="900" dirty="0" err="1">
                    <a:solidFill>
                      <a:srgbClr val="000000"/>
                    </a:solidFill>
                    <a:cs typeface="Arial" pitchFamily="34" charset="0"/>
                  </a:rPr>
                  <a:t>фармпредприятий</a:t>
                </a:r>
                <a:r>
                  <a:rPr lang="ru-RU" altLang="ru-RU" sz="9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endParaRPr lang="ru-RU" altLang="ru-RU" sz="900" dirty="0" smtClean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>
                  <a:spcBef>
                    <a:spcPct val="0"/>
                  </a:spcBef>
                </a:pPr>
                <a:r>
                  <a:rPr lang="ru-RU" altLang="ru-RU" sz="900" dirty="0" smtClean="0">
                    <a:solidFill>
                      <a:srgbClr val="000000"/>
                    </a:solidFill>
                    <a:cs typeface="Arial" pitchFamily="34" charset="0"/>
                  </a:rPr>
                  <a:t>и </a:t>
                </a:r>
                <a:r>
                  <a:rPr lang="ru-RU" altLang="ru-RU" sz="900" dirty="0">
                    <a:solidFill>
                      <a:srgbClr val="000000"/>
                    </a:solidFill>
                    <a:cs typeface="Arial" pitchFamily="34" charset="0"/>
                  </a:rPr>
                  <a:t>исследовательских центров» </a:t>
                </a:r>
                <a:endParaRPr lang="ru-RU" altLang="ru-RU" sz="14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E049E08B-DA34-45AF-95CF-A7BD59590C5B}"/>
                </a:ext>
              </a:extLst>
            </p:cNvPr>
            <p:cNvSpPr/>
            <p:nvPr/>
          </p:nvSpPr>
          <p:spPr>
            <a:xfrm>
              <a:off x="5962258" y="1964526"/>
              <a:ext cx="20084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ysClr val="windowText" lastClr="000000"/>
                  </a:solidFill>
                </a:rPr>
                <a:t>ВЫСШЕЕ ОБРАЗОВАНИЕ</a:t>
              </a: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8449786-CD80-4F7E-9EE1-90D07E49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10" y="1922525"/>
              <a:ext cx="451676" cy="45167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5337152" y="4563309"/>
              <a:ext cx="2531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ysClr val="windowText" lastClr="000000"/>
                  </a:solidFill>
                </a:rPr>
                <a:t>участников проекта стали сотрудниками «Р-</a:t>
              </a:r>
              <a:r>
                <a:rPr lang="ru-RU" sz="1400" b="1" dirty="0" err="1">
                  <a:solidFill>
                    <a:sysClr val="windowText" lastClr="000000"/>
                  </a:solidFill>
                </a:rPr>
                <a:t>Фарм</a:t>
              </a:r>
              <a:r>
                <a:rPr lang="ru-RU" sz="1400" b="1" dirty="0">
                  <a:solidFill>
                    <a:sysClr val="windowText" lastClr="000000"/>
                  </a:solidFill>
                </a:rPr>
                <a:t>»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5337150" y="4003160"/>
              <a:ext cx="2181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ysClr val="windowText" lastClr="000000"/>
                  </a:solidFill>
                </a:rPr>
                <a:t>60%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F3094F-0AAF-48E4-8090-6480B2D11F14}"/>
                </a:ext>
              </a:extLst>
            </p:cNvPr>
            <p:cNvSpPr txBox="1"/>
            <p:nvPr/>
          </p:nvSpPr>
          <p:spPr>
            <a:xfrm>
              <a:off x="8207200" y="4563309"/>
              <a:ext cx="2531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0000"/>
                  </a:solidFill>
                </a:rPr>
                <a:t>участников проекта стали сотрудниками «Р-</a:t>
              </a:r>
              <a:r>
                <a:rPr lang="ru-RU" sz="1400" b="1" dirty="0" err="1">
                  <a:solidFill>
                    <a:srgbClr val="000000"/>
                  </a:solidFill>
                </a:rPr>
                <a:t>Фарм</a:t>
              </a:r>
              <a:r>
                <a:rPr lang="ru-RU" sz="1400" b="1" dirty="0">
                  <a:solidFill>
                    <a:srgbClr val="000000"/>
                  </a:solidFill>
                </a:rPr>
                <a:t>»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013260F-1A4A-4037-B521-F3FB478F5605}"/>
                </a:ext>
              </a:extLst>
            </p:cNvPr>
            <p:cNvSpPr txBox="1"/>
            <p:nvPr/>
          </p:nvSpPr>
          <p:spPr>
            <a:xfrm>
              <a:off x="8207198" y="4003160"/>
              <a:ext cx="2181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ysClr val="windowText" lastClr="000000"/>
                  </a:solidFill>
                </a:rPr>
                <a:t>85</a:t>
              </a:r>
              <a:r>
                <a:rPr lang="ru-RU" sz="3600" b="1" dirty="0">
                  <a:solidFill>
                    <a:sysClr val="windowText" lastClr="000000"/>
                  </a:solidFill>
                </a:rPr>
                <a:t>%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D0441BE-4685-4836-A45A-A20C6146B611}"/>
              </a:ext>
            </a:extLst>
          </p:cNvPr>
          <p:cNvSpPr txBox="1"/>
          <p:nvPr/>
        </p:nvSpPr>
        <p:spPr>
          <a:xfrm>
            <a:off x="567349" y="402548"/>
            <a:ext cx="6173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chemeClr val="bg1"/>
                </a:solidFill>
              </a:rPr>
              <a:t>Образовательные проекты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48462C-E1AB-4B8B-9B04-F095021CDFDA}"/>
              </a:ext>
            </a:extLst>
          </p:cNvPr>
          <p:cNvSpPr txBox="1"/>
          <p:nvPr/>
        </p:nvSpPr>
        <p:spPr>
          <a:xfrm>
            <a:off x="597648" y="936679"/>
            <a:ext cx="427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Дуальное образование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58" name="Группа 57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60" name="Группа 59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62" name="Группа 61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64" name="Группа 63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66" name="Группа 65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68" name="Прямоугольник 67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9" name="Прямоугольник 68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67" name="Рисунок 66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5" name="Рисунок 64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3" name="Рисунок 62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1" name="Рисунок 60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73" name="Группа 7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75" name="Группа 7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7" name="Группа 7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9" name="Группа 7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81" name="Группа 8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3" name="Прямоугольник 8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4" name="Прямоугольник 8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82" name="Рисунок 8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0" name="Рисунок 7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8" name="Рисунок 7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9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5" name="Прямоугольник 94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rId24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rId25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rId26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hlinkClick r:id="rId27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hlinkClick r:id="rId28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hlinkClick r:id="rId29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6" name="Прямоугольник 105">
            <a:hlinkClick r:id="rId30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11" name="Группа 110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3" name="Группа 112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5" name="Группа 114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7" name="Группа 116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9" name="Прямоугольник 118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20" name="Группа 119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21" name="Прямоугольник 120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22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2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8" name="Рисунок 117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6" name="Рисунок 115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4" name="Рисунок 113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12" name="Рисунок 111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6" name="Группа 12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8" name="Группа 12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30" name="Группа 129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32" name="Группа 131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4" name="Группа 133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6" name="Прямоугольник 135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7" name="Прямоугольник 136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5" name="Рисунок 134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3" name="Рисунок 132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1" name="Рисунок 130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9" name="Рисунок 128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7" name="Рисунок 12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5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6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8" name="Прямоугольник 147">
            <a:hlinkClick r:id="rId22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3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24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23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26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>
            <a:hlinkClick r:id="rId27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>
            <a:hlinkClick r:id="rId28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>
            <a:hlinkClick r:id="rId29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7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9" name="Прямоугольник 158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DAB28878-23BC-4F56-8DCF-CA363ADC85A3}"/>
              </a:ext>
            </a:extLst>
          </p:cNvPr>
          <p:cNvSpPr/>
          <p:nvPr/>
        </p:nvSpPr>
        <p:spPr>
          <a:xfrm>
            <a:off x="11565570" y="53521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DDCCF764-DBAA-4D50-B643-A09AB605812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53" y="5476902"/>
            <a:ext cx="279602" cy="279602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ГРУППА КОМПАНИЙ «Р-ФАРМ»</a:t>
            </a:r>
          </a:p>
        </p:txBody>
      </p:sp>
      <p:sp>
        <p:nvSpPr>
          <p:cNvPr id="164" name="Прямоугольник 163">
            <a:hlinkClick r:id="rId3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2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0" name="Прямоугольник 169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hlinkClick r:id="rId40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055" y="-88426"/>
            <a:ext cx="7351617" cy="7043707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0" y="0"/>
            <a:ext cx="5138726" cy="6884099"/>
          </a:xfrm>
          <a:prstGeom prst="rect">
            <a:avLst/>
          </a:prstGeom>
          <a:solidFill>
            <a:srgbClr val="F0F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574296" y="402548"/>
            <a:ext cx="4564430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 smtClean="0">
                <a:solidFill>
                  <a:srgbClr val="000000"/>
                </a:solidFill>
              </a:rPr>
              <a:t>Мы готовим </a:t>
            </a:r>
          </a:p>
          <a:p>
            <a:pPr>
              <a:lnSpc>
                <a:spcPts val="3600"/>
              </a:lnSpc>
            </a:pPr>
            <a:r>
              <a:rPr lang="ru-RU" sz="3600" b="1" dirty="0" smtClean="0">
                <a:solidFill>
                  <a:srgbClr val="000000"/>
                </a:solidFill>
              </a:rPr>
              <a:t>лучших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3D8057B-DE58-4769-A822-34B506FB9844}"/>
              </a:ext>
            </a:extLst>
          </p:cNvPr>
          <p:cNvSpPr/>
          <p:nvPr/>
        </p:nvSpPr>
        <p:spPr>
          <a:xfrm>
            <a:off x="568654" y="1904871"/>
            <a:ext cx="39596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Анастасия </a:t>
            </a:r>
            <a:r>
              <a:rPr lang="ru-RU" sz="1200" dirty="0" err="1"/>
              <a:t>Камнева</a:t>
            </a:r>
            <a:r>
              <a:rPr lang="ru-RU" sz="1200" dirty="0"/>
              <a:t> стала победителем 45-го мирового чемпионата по профессиональному мастерству </a:t>
            </a:r>
            <a:r>
              <a:rPr lang="ru-RU" sz="1200" dirty="0" err="1"/>
              <a:t>WorldSkills</a:t>
            </a:r>
            <a:r>
              <a:rPr lang="ru-RU" sz="1200" dirty="0"/>
              <a:t> 2019 в компетенции «Лабораторный и химический анализ». Подготовку Анастасии осуществила команда экспертов группы компаний «Р-</a:t>
            </a:r>
            <a:r>
              <a:rPr lang="ru-RU" sz="1200" dirty="0" err="1"/>
              <a:t>Фарм</a:t>
            </a:r>
            <a:r>
              <a:rPr lang="ru-RU" sz="1200" dirty="0"/>
              <a:t>». </a:t>
            </a:r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Анастасия</a:t>
            </a:r>
            <a:r>
              <a:rPr lang="ru-RU" sz="1200" dirty="0"/>
              <a:t>, студентка Ярославского государственного технического университета, попала в команду «Р-</a:t>
            </a:r>
            <a:r>
              <a:rPr lang="ru-RU" sz="1200" dirty="0" err="1"/>
              <a:t>Фарм</a:t>
            </a:r>
            <a:r>
              <a:rPr lang="ru-RU" sz="1200" dirty="0"/>
              <a:t>» для подготовки к чемпионатам </a:t>
            </a:r>
            <a:r>
              <a:rPr lang="ru-RU" sz="1200" dirty="0" err="1"/>
              <a:t>WorldSkills</a:t>
            </a:r>
            <a:r>
              <a:rPr lang="ru-RU" sz="1200" dirty="0"/>
              <a:t> в марте 2018 года. </a:t>
            </a:r>
            <a:endParaRPr lang="ru-RU" sz="1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25592" y="4633391"/>
            <a:ext cx="390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конкурсантов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625591" y="4073242"/>
            <a:ext cx="302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A652"/>
                </a:solidFill>
              </a:rPr>
              <a:t>1300 </a:t>
            </a:r>
            <a:endParaRPr lang="ru-RU" sz="3600" b="1" dirty="0">
              <a:solidFill>
                <a:srgbClr val="00A652"/>
              </a:solidFill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8B7E36A-66E2-484D-8019-1E0E43950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434" y="4810859"/>
            <a:ext cx="524588" cy="524588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7ADEE51-0638-41A3-8C3E-8E62126B10CF}"/>
              </a:ext>
            </a:extLst>
          </p:cNvPr>
          <p:cNvGrpSpPr/>
          <p:nvPr/>
        </p:nvGrpSpPr>
        <p:grpSpPr>
          <a:xfrm>
            <a:off x="11583171" y="774"/>
            <a:ext cx="615561" cy="6857226"/>
            <a:chOff x="12295963" y="-900"/>
            <a:chExt cx="615561" cy="6857226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70327BF7-F2AF-4BC0-88D5-554EB82AD1F3}"/>
                </a:ext>
              </a:extLst>
            </p:cNvPr>
            <p:cNvGrpSpPr/>
            <p:nvPr/>
          </p:nvGrpSpPr>
          <p:grpSpPr>
            <a:xfrm>
              <a:off x="12295963" y="-900"/>
              <a:ext cx="615561" cy="6857226"/>
              <a:chOff x="11528715" y="774"/>
              <a:chExt cx="615561" cy="6857226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0C08F452-73AB-4DC4-9588-11735F158EFB}"/>
                  </a:ext>
                </a:extLst>
              </p:cNvPr>
              <p:cNvGrpSpPr/>
              <p:nvPr/>
            </p:nvGrpSpPr>
            <p:grpSpPr>
              <a:xfrm>
                <a:off x="11528715" y="774"/>
                <a:ext cx="615561" cy="6857226"/>
                <a:chOff x="11550726" y="-774"/>
                <a:chExt cx="615561" cy="6857226"/>
              </a:xfrm>
            </p:grpSpPr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C9B3E6B3-5028-4F06-AF67-B5E550135D2D}"/>
                    </a:ext>
                  </a:extLst>
                </p:cNvPr>
                <p:cNvGrpSpPr/>
                <p:nvPr/>
              </p:nvGrpSpPr>
              <p:grpSpPr>
                <a:xfrm>
                  <a:off x="11550726" y="-774"/>
                  <a:ext cx="615561" cy="6857226"/>
                  <a:chOff x="11534298" y="24734"/>
                  <a:chExt cx="615561" cy="6857226"/>
                </a:xfrm>
              </p:grpSpPr>
              <p:grpSp>
                <p:nvGrpSpPr>
                  <p:cNvPr id="35" name="Группа 34">
                    <a:extLst>
                      <a:ext uri="{FF2B5EF4-FFF2-40B4-BE49-F238E27FC236}">
                        <a16:creationId xmlns:a16="http://schemas.microsoft.com/office/drawing/2014/main" id="{7A570BDD-3142-455E-BF50-CF4789F76198}"/>
                      </a:ext>
                    </a:extLst>
                  </p:cNvPr>
                  <p:cNvGrpSpPr/>
                  <p:nvPr/>
                </p:nvGrpSpPr>
                <p:grpSpPr>
                  <a:xfrm>
                    <a:off x="11534298" y="24734"/>
                    <a:ext cx="615561" cy="6857226"/>
                    <a:chOff x="11581339" y="774"/>
                    <a:chExt cx="615561" cy="6857226"/>
                  </a:xfrm>
                </p:grpSpPr>
                <p:grpSp>
                  <p:nvGrpSpPr>
                    <p:cNvPr id="42" name="Группа 41">
                      <a:extLst>
                        <a:ext uri="{FF2B5EF4-FFF2-40B4-BE49-F238E27FC236}">
                          <a16:creationId xmlns:a16="http://schemas.microsoft.com/office/drawing/2014/main" id="{B8E3DC8E-6A99-487A-9997-51BDB9D67B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1339" y="774"/>
                      <a:ext cx="615561" cy="6857226"/>
                      <a:chOff x="11577441" y="774"/>
                      <a:chExt cx="615561" cy="6857226"/>
                    </a:xfrm>
                  </p:grpSpPr>
                  <p:grpSp>
                    <p:nvGrpSpPr>
                      <p:cNvPr id="44" name="Группа 43">
                        <a:extLst>
                          <a:ext uri="{FF2B5EF4-FFF2-40B4-BE49-F238E27FC236}">
                            <a16:creationId xmlns:a16="http://schemas.microsoft.com/office/drawing/2014/main" id="{6A2A76C0-C0C4-4D75-9AB1-4F75B67DC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7441" y="774"/>
                        <a:ext cx="615561" cy="6857226"/>
                        <a:chOff x="11573555" y="0"/>
                        <a:chExt cx="615561" cy="6857226"/>
                      </a:xfrm>
                    </p:grpSpPr>
                    <p:sp>
                      <p:nvSpPr>
                        <p:cNvPr id="46" name="Прямоугольник 45">
                          <a:extLst>
                            <a:ext uri="{FF2B5EF4-FFF2-40B4-BE49-F238E27FC236}">
                              <a16:creationId xmlns:a16="http://schemas.microsoft.com/office/drawing/2014/main" id="{A77380BB-C2BE-4C04-8015-711CA5D38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7" name="Прямоугольник 46">
                          <a:extLst>
                            <a:ext uri="{FF2B5EF4-FFF2-40B4-BE49-F238E27FC236}">
                              <a16:creationId xmlns:a16="http://schemas.microsoft.com/office/drawing/2014/main" id="{8A474F50-84D1-423E-8536-622BFC6B5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3555" y="3477647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45" name="Рисунок 44">
                        <a:extLst>
                          <a:ext uri="{FF2B5EF4-FFF2-40B4-BE49-F238E27FC236}">
                            <a16:creationId xmlns:a16="http://schemas.microsoft.com/office/drawing/2014/main" id="{FF5F79BB-557D-4BE3-9661-D24AAEC9A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3" name="Рисунок 42">
                      <a:extLst>
                        <a:ext uri="{FF2B5EF4-FFF2-40B4-BE49-F238E27FC236}">
                          <a16:creationId xmlns:a16="http://schemas.microsoft.com/office/drawing/2014/main" id="{843A3D9F-16D4-4057-B3C4-739CDA396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6" name="Рисунок 35">
                    <a:extLst>
                      <a:ext uri="{FF2B5EF4-FFF2-40B4-BE49-F238E27FC236}">
                        <a16:creationId xmlns:a16="http://schemas.microsoft.com/office/drawing/2014/main" id="{7DC8FB3A-3300-44E7-9078-36571EA8F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" name="Рисунок 33">
                  <a:extLst>
                    <a:ext uri="{FF2B5EF4-FFF2-40B4-BE49-F238E27FC236}">
                      <a16:creationId xmlns:a16="http://schemas.microsoft.com/office/drawing/2014/main" id="{A6EA340F-9CBC-4C54-A8CD-EC15D26F2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85A1585-6309-4D7B-8DB6-158CCA14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233437B-0F29-485C-9AD6-A9460D4E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74" name="Группа 7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76" name="Группа 7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78" name="Группа 7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80" name="Прямоугольник 7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81" name="Прямоугольник 8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9" name="Рисунок 7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7" name="Рисунок 7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5" name="Рисунок 7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89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90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92" name="Прямоугольник 91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hlinkClick r:id="rId2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C4D78765-FB61-4427-B172-15791E282548}"/>
              </a:ext>
            </a:extLst>
          </p:cNvPr>
          <p:cNvSpPr/>
          <p:nvPr/>
        </p:nvSpPr>
        <p:spPr>
          <a:xfrm>
            <a:off x="11567886" y="491780"/>
            <a:ext cx="636209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sp>
        <p:nvSpPr>
          <p:cNvPr id="103" name="Прямоугольник 102">
            <a:hlinkClick r:id="rId29" action="ppaction://hlinksldjump"/>
            <a:extLst>
              <a:ext uri="{FF2B5EF4-FFF2-40B4-BE49-F238E27FC236}">
                <a16:creationId xmlns:a16="http://schemas.microsoft.com/office/drawing/2014/main" id="{AE22809C-EB87-422E-BC76-DDAAB78CF2E9}"/>
              </a:ext>
            </a:extLst>
          </p:cNvPr>
          <p:cNvSpPr/>
          <p:nvPr/>
        </p:nvSpPr>
        <p:spPr>
          <a:xfrm>
            <a:off x="11566451" y="491781"/>
            <a:ext cx="636119" cy="518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10" name="Группа 109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12" name="Группа 111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14" name="Группа 113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16" name="Прямоугольник 11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7" name="Группа 11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18" name="Прямоугольник 11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1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15" name="Рисунок 11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3" name="Рисунок 112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1" name="Рисунок 110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23" name="Группа 12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25" name="Группа 12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27" name="Группа 12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29" name="Группа 12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31" name="Группа 13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33" name="Прямоугольник 13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34" name="Прямоугольник 13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32" name="Рисунок 13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30" name="Рисунок 12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8" name="Рисунок 12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4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4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45" name="Прямоугольник 144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54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56" name="Прямоугольник 155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DAB28878-23BC-4F56-8DCF-CA363ADC85A3}"/>
              </a:ext>
            </a:extLst>
          </p:cNvPr>
          <p:cNvSpPr/>
          <p:nvPr/>
        </p:nvSpPr>
        <p:spPr>
          <a:xfrm>
            <a:off x="11565570" y="53521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DDCCF764-DBAA-4D50-B643-A09AB605812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53" y="5476902"/>
            <a:ext cx="279602" cy="279602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61" name="Прямоугольник 160">
            <a:hlinkClick r:id="rId2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7" name="Прямоугольник 166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>
            <a:hlinkClick r:id="rId39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2639617" y="4633391"/>
            <a:ext cx="390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траны мира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2639616" y="4073242"/>
            <a:ext cx="302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63</a:t>
            </a:r>
            <a:r>
              <a:rPr lang="en-US" sz="3600" b="1" dirty="0" smtClean="0">
                <a:solidFill>
                  <a:srgbClr val="00A652"/>
                </a:solidFill>
              </a:rPr>
              <a:t> </a:t>
            </a:r>
            <a:endParaRPr lang="ru-RU" sz="3600" b="1" dirty="0">
              <a:solidFill>
                <a:srgbClr val="00A652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2F3094F-0AAF-48E4-8090-6480B2D11F14}"/>
              </a:ext>
            </a:extLst>
          </p:cNvPr>
          <p:cNvSpPr txBox="1"/>
          <p:nvPr/>
        </p:nvSpPr>
        <p:spPr>
          <a:xfrm>
            <a:off x="623393" y="5429309"/>
            <a:ext cx="390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компетенций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013260F-1A4A-4037-B521-F3FB478F5605}"/>
              </a:ext>
            </a:extLst>
          </p:cNvPr>
          <p:cNvSpPr txBox="1"/>
          <p:nvPr/>
        </p:nvSpPr>
        <p:spPr>
          <a:xfrm>
            <a:off x="623392" y="4869160"/>
            <a:ext cx="302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A652"/>
                </a:solidFill>
              </a:rPr>
              <a:t>56</a:t>
            </a:r>
            <a:r>
              <a:rPr lang="en-US" sz="3600" b="1" dirty="0" smtClean="0">
                <a:solidFill>
                  <a:srgbClr val="00A652"/>
                </a:solidFill>
              </a:rPr>
              <a:t> </a:t>
            </a:r>
            <a:endParaRPr lang="ru-RU" sz="3600" b="1" dirty="0">
              <a:solidFill>
                <a:srgbClr val="00A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65FEE669-4EE2-4F51-BD43-678FD1CB76FC}"/>
              </a:ext>
            </a:extLst>
          </p:cNvPr>
          <p:cNvGrpSpPr/>
          <p:nvPr/>
        </p:nvGrpSpPr>
        <p:grpSpPr>
          <a:xfrm>
            <a:off x="6688239" y="3290689"/>
            <a:ext cx="2473439" cy="1533852"/>
            <a:chOff x="-2383224" y="3041073"/>
            <a:chExt cx="2068084" cy="153385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98474-A0C4-4EEA-B485-9C608A1E2083}"/>
                </a:ext>
              </a:extLst>
            </p:cNvPr>
            <p:cNvSpPr txBox="1"/>
            <p:nvPr/>
          </p:nvSpPr>
          <p:spPr>
            <a:xfrm>
              <a:off x="-2195505" y="3041073"/>
              <a:ext cx="175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сентябрь-октябрь</a:t>
              </a:r>
              <a:endParaRPr lang="ru-RU" dirty="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5CF2C10-D2A3-4B55-9E4D-5FAB5674F13C}"/>
                </a:ext>
              </a:extLst>
            </p:cNvPr>
            <p:cNvSpPr/>
            <p:nvPr/>
          </p:nvSpPr>
          <p:spPr>
            <a:xfrm>
              <a:off x="-2383224" y="3405374"/>
              <a:ext cx="206808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000" dirty="0" smtClean="0"/>
                <a:t>Начало продаж </a:t>
              </a:r>
              <a:r>
                <a:rPr lang="ru-RU" sz="1000" dirty="0" err="1" smtClean="0"/>
                <a:t>Коронавира</a:t>
              </a:r>
              <a:r>
                <a:rPr lang="ru-RU" sz="1000" dirty="0" smtClean="0"/>
                <a:t> в аптеках</a:t>
              </a:r>
            </a:p>
            <a:p>
              <a:pPr lvl="0" algn="ctr"/>
              <a:endParaRPr lang="ru-RU" sz="1000" dirty="0"/>
            </a:p>
            <a:p>
              <a:pPr lvl="0" algn="ctr"/>
              <a:r>
                <a:rPr lang="ru-RU" sz="1000" dirty="0" smtClean="0"/>
                <a:t>Опубликованы результаты клинических испытаний </a:t>
              </a:r>
              <a:r>
                <a:rPr lang="ru-RU" sz="1000" dirty="0" err="1" smtClean="0"/>
                <a:t>Коронавира</a:t>
              </a:r>
              <a:r>
                <a:rPr lang="ru-RU" sz="1000" dirty="0" smtClean="0"/>
                <a:t> в РФ</a:t>
              </a:r>
            </a:p>
            <a:p>
              <a:pPr lvl="0" algn="ctr"/>
              <a:endParaRPr lang="ru-RU" sz="1000" dirty="0"/>
            </a:p>
            <a:p>
              <a:pPr lvl="0" algn="ctr"/>
              <a:r>
                <a:rPr lang="ru-RU" sz="1000" dirty="0" smtClean="0"/>
                <a:t>«Р-</a:t>
              </a:r>
              <a:r>
                <a:rPr lang="ru-RU" sz="1000" dirty="0" err="1" smtClean="0"/>
                <a:t>Фарм</a:t>
              </a:r>
              <a:r>
                <a:rPr lang="ru-RU" sz="1000" dirty="0" smtClean="0"/>
                <a:t>» стал лауреатом </a:t>
              </a:r>
              <a:r>
                <a:rPr lang="en-US" sz="1000" dirty="0" smtClean="0"/>
                <a:t>Eurasian Pharma Awards 2020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64" name="Группа 63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66" name="Группа 65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68" name="Группа 67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70" name="Группа 69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72" name="Прямоугольник 71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74" name="Прямоугольник 73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71" name="Рисунок 70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9" name="Рисунок 68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" name="Рисунок 66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53CF91A-25F6-45F7-A37E-09406B8F38D2}"/>
              </a:ext>
            </a:extLst>
          </p:cNvPr>
          <p:cNvSpPr txBox="1"/>
          <p:nvPr/>
        </p:nvSpPr>
        <p:spPr>
          <a:xfrm>
            <a:off x="430609" y="1184064"/>
            <a:ext cx="4137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chemeClr val="bg1"/>
                </a:solidFill>
              </a:rPr>
              <a:t>Наша история 2020</a:t>
            </a:r>
          </a:p>
          <a:p>
            <a:pPr lvl="0"/>
            <a:r>
              <a:rPr lang="ru-RU" sz="3600" b="1" dirty="0" smtClean="0">
                <a:solidFill>
                  <a:srgbClr val="00B34C"/>
                </a:solidFill>
              </a:rPr>
              <a:t>Борьба с </a:t>
            </a:r>
            <a:r>
              <a:rPr lang="en-US" sz="3600" b="1" dirty="0" smtClean="0">
                <a:solidFill>
                  <a:srgbClr val="00B34C"/>
                </a:solidFill>
              </a:rPr>
              <a:t>COVID-19</a:t>
            </a:r>
            <a:endParaRPr lang="ru-RU" sz="3600" b="1" dirty="0">
              <a:solidFill>
                <a:srgbClr val="00B34C"/>
              </a:solidFill>
            </a:endParaRPr>
          </a:p>
        </p:txBody>
      </p:sp>
      <p:pic>
        <p:nvPicPr>
          <p:cNvPr id="3076" name="Picture 4" descr="D:\Мои документы\!Дизайн\aaa\111\итог\5\i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00" y="1900480"/>
            <a:ext cx="689078" cy="9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Мои документы\!Дизайн\aaa\111\итог\5\i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680" y="255940"/>
            <a:ext cx="776159" cy="77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E3C160-1531-4D52-AAF2-10E9CC5EA6A6}"/>
              </a:ext>
            </a:extLst>
          </p:cNvPr>
          <p:cNvGrpSpPr/>
          <p:nvPr/>
        </p:nvGrpSpPr>
        <p:grpSpPr>
          <a:xfrm>
            <a:off x="162719" y="4380780"/>
            <a:ext cx="2592289" cy="2000548"/>
            <a:chOff x="-4491910" y="1987534"/>
            <a:chExt cx="2001625" cy="200054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4F11B7-18E4-4F33-BA0A-9196AB2D68C7}"/>
                </a:ext>
              </a:extLst>
            </p:cNvPr>
            <p:cNvSpPr txBox="1"/>
            <p:nvPr/>
          </p:nvSpPr>
          <p:spPr>
            <a:xfrm>
              <a:off x="-4303121" y="1987534"/>
              <a:ext cx="1652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dirty="0" smtClean="0">
                  <a:solidFill>
                    <a:prstClr val="black"/>
                  </a:solidFill>
                </a:rPr>
                <a:t>январь-апрель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0AC99BED-5ABF-4596-9BF1-55C6CE436D3E}"/>
                </a:ext>
              </a:extLst>
            </p:cNvPr>
            <p:cNvSpPr/>
            <p:nvPr/>
          </p:nvSpPr>
          <p:spPr>
            <a:xfrm>
              <a:off x="-4491910" y="2356866"/>
              <a:ext cx="200162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 smtClean="0"/>
                <a:t>«Р-</a:t>
              </a:r>
              <a:r>
                <a:rPr lang="ru-RU" sz="1000" dirty="0" err="1" smtClean="0"/>
                <a:t>Фарм</a:t>
              </a:r>
              <a:r>
                <a:rPr lang="ru-RU" sz="1000" dirty="0" smtClean="0"/>
                <a:t>» </a:t>
              </a:r>
              <a:r>
                <a:rPr lang="ru-RU" sz="1000" dirty="0"/>
                <a:t>признан лучшим партнером </a:t>
              </a:r>
              <a:endParaRPr lang="ru-RU" sz="1000" dirty="0" smtClean="0"/>
            </a:p>
            <a:p>
              <a:pPr algn="ctr"/>
              <a:r>
                <a:rPr lang="en-US" sz="1000" dirty="0" smtClean="0"/>
                <a:t>Illumina 2019</a:t>
              </a:r>
              <a:endParaRPr lang="ru-RU" sz="1000" dirty="0" smtClean="0"/>
            </a:p>
            <a:p>
              <a:pPr algn="ctr"/>
              <a:endParaRPr lang="en-US" sz="1000" dirty="0"/>
            </a:p>
            <a:p>
              <a:pPr lvl="0" algn="ctr"/>
              <a:r>
                <a:rPr lang="ru-RU" sz="1000" dirty="0" smtClean="0"/>
                <a:t>Начаты клинические испытания биопрепаратов в терапии </a:t>
              </a:r>
              <a:r>
                <a:rPr lang="en-US" sz="1000" dirty="0" smtClean="0"/>
                <a:t>COVID-19</a:t>
              </a:r>
              <a:endParaRPr lang="ru-RU" sz="1000" dirty="0"/>
            </a:p>
            <a:p>
              <a:pPr lvl="0" algn="ctr"/>
              <a:endParaRPr lang="ru-RU" sz="1000" dirty="0"/>
            </a:p>
            <a:p>
              <a:pPr lvl="0" algn="ctr"/>
              <a:r>
                <a:rPr lang="ru-RU" sz="1000" dirty="0" smtClean="0"/>
                <a:t>Стартовала акция «</a:t>
              </a:r>
              <a:r>
                <a:rPr lang="ru-RU" sz="1000" dirty="0" err="1" smtClean="0"/>
                <a:t>МедПризыв</a:t>
              </a:r>
              <a:r>
                <a:rPr lang="ru-RU" sz="1000" dirty="0" smtClean="0"/>
                <a:t>» для помощи российским больницам</a:t>
              </a:r>
              <a:endParaRPr lang="en-US" sz="1000" dirty="0" smtClean="0"/>
            </a:p>
            <a:p>
              <a:pPr lvl="0" algn="ctr"/>
              <a:endParaRPr lang="en-US" sz="1000" dirty="0"/>
            </a:p>
            <a:p>
              <a:pPr lvl="0" algn="ctr"/>
              <a:endParaRPr lang="ru-RU" sz="1000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1FE1592-70D6-4237-BA15-27527E5B9869}"/>
              </a:ext>
            </a:extLst>
          </p:cNvPr>
          <p:cNvGrpSpPr/>
          <p:nvPr/>
        </p:nvGrpSpPr>
        <p:grpSpPr>
          <a:xfrm>
            <a:off x="2842510" y="4240677"/>
            <a:ext cx="2221539" cy="1296964"/>
            <a:chOff x="-4752033" y="3544942"/>
            <a:chExt cx="1827681" cy="129696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06E04DF-A088-43CD-9B25-27C7BBCD7337}"/>
                </a:ext>
              </a:extLst>
            </p:cNvPr>
            <p:cNvSpPr txBox="1"/>
            <p:nvPr/>
          </p:nvSpPr>
          <p:spPr>
            <a:xfrm>
              <a:off x="-4525638" y="3544942"/>
              <a:ext cx="1416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dirty="0" smtClean="0">
                  <a:solidFill>
                    <a:prstClr val="black"/>
                  </a:solidFill>
                </a:rPr>
                <a:t>май-июнь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C5CC6A1-29B2-4D3F-88E2-2121FE2A6E95}"/>
                </a:ext>
              </a:extLst>
            </p:cNvPr>
            <p:cNvSpPr txBox="1"/>
            <p:nvPr/>
          </p:nvSpPr>
          <p:spPr>
            <a:xfrm>
              <a:off x="-4752033" y="3903187"/>
              <a:ext cx="18276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000" dirty="0" smtClean="0"/>
                <a:t>Зарегистрирован препарат Артлегиа (олокизумаб) </a:t>
              </a:r>
              <a:endParaRPr lang="en-US" sz="1000" dirty="0" smtClean="0"/>
            </a:p>
            <a:p>
              <a:pPr algn="ctr">
                <a:spcAft>
                  <a:spcPts val="600"/>
                </a:spcAft>
              </a:pPr>
              <a:r>
                <a:rPr lang="ru-RU" sz="1000" dirty="0" smtClean="0"/>
                <a:t>Олокизумаб внесен в методические рекомендации Минздрава РФ по терапии </a:t>
              </a:r>
              <a:r>
                <a:rPr lang="en-US" sz="1000" dirty="0" smtClean="0"/>
                <a:t>COVID-19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BBA9ABD-FFE6-4C88-AAEC-DC01EE404F7D}"/>
              </a:ext>
            </a:extLst>
          </p:cNvPr>
          <p:cNvGrpSpPr/>
          <p:nvPr/>
        </p:nvGrpSpPr>
        <p:grpSpPr>
          <a:xfrm>
            <a:off x="4847235" y="4036038"/>
            <a:ext cx="2033185" cy="1445801"/>
            <a:chOff x="-3346032" y="809120"/>
            <a:chExt cx="2033185" cy="1445801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C20633DE-E760-4A57-8721-C5CBB7A51C38}"/>
                </a:ext>
              </a:extLst>
            </p:cNvPr>
            <p:cNvSpPr/>
            <p:nvPr/>
          </p:nvSpPr>
          <p:spPr>
            <a:xfrm>
              <a:off x="-3346032" y="1162314"/>
              <a:ext cx="2033185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</a:pPr>
              <a:r>
                <a:rPr lang="ru-RU" sz="1000" dirty="0" smtClean="0"/>
                <a:t>Регистрация препарата </a:t>
              </a:r>
              <a:r>
                <a:rPr lang="ru-RU" sz="1000" dirty="0" err="1" smtClean="0"/>
                <a:t>Коронавир</a:t>
              </a:r>
              <a:r>
                <a:rPr lang="ru-RU" sz="1000" dirty="0" smtClean="0"/>
                <a:t> в РФ</a:t>
              </a:r>
            </a:p>
            <a:p>
              <a:pPr lvl="0" algn="ctr"/>
              <a:r>
                <a:rPr lang="ru-RU" sz="1000" dirty="0" smtClean="0"/>
                <a:t> Подписано соглашение </a:t>
              </a:r>
            </a:p>
            <a:p>
              <a:pPr lvl="0" algn="ctr"/>
              <a:r>
                <a:rPr lang="ru-RU" sz="1000" dirty="0" smtClean="0"/>
                <a:t>с </a:t>
              </a:r>
              <a:r>
                <a:rPr lang="en-US" sz="1000" dirty="0" smtClean="0"/>
                <a:t>AstraZeneca </a:t>
              </a:r>
              <a:r>
                <a:rPr lang="ru-RU" sz="1000" dirty="0" smtClean="0"/>
                <a:t>в области производства вакцины</a:t>
              </a:r>
            </a:p>
            <a:p>
              <a:pPr lvl="0" algn="ctr"/>
              <a:endParaRPr lang="ru-RU" sz="1000" dirty="0" smtClean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C43938-05BA-4247-A772-5EF4E3767E36}"/>
                </a:ext>
              </a:extLst>
            </p:cNvPr>
            <p:cNvSpPr txBox="1"/>
            <p:nvPr/>
          </p:nvSpPr>
          <p:spPr>
            <a:xfrm>
              <a:off x="-3178941" y="809120"/>
              <a:ext cx="164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dirty="0" smtClean="0">
                  <a:solidFill>
                    <a:prstClr val="black"/>
                  </a:solidFill>
                </a:rPr>
                <a:t>июль-август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80" name="Группа 79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82" name="Группа 81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84" name="Группа 83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86" name="Прямоугольник 85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87" name="Группа 86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88" name="Прямоугольник 87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89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85" name="Рисунок 84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3" name="Рисунок 82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1" name="Рисунок 80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95" name="Группа 94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97" name="Группа 96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99" name="Группа 98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01" name="Группа 100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03" name="Прямоугольник 102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4" name="Прямоугольник 103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02" name="Рисунок 101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00" name="Рисунок 99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8" name="Рисунок 97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6" name="Рисунок 95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12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1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15" name="Прямоугольник 114">
            <a:hlinkClick r:id="rId24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>
            <a:hlinkClick r:id="" action="ppaction://noaction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>
            <a:hlinkClick r:id="" action="ppaction://noaction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>
            <a:hlinkClick r:id="" action="ppaction://noaction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>
            <a:hlinkClick r:id="" action="ppaction://noaction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>
            <a:hlinkClick r:id="" action="ppaction://noaction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>
            <a:hlinkClick r:id="" action="ppaction://noaction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>
            <a:hlinkClick r:id="" action="ppaction://noaction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>
            <a:hlinkClick r:id="" action="ppaction://noaction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25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27" name="Прямоугольник 12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C869E858-61E3-4F51-AA79-84F5E2E26FB6}"/>
              </a:ext>
            </a:extLst>
          </p:cNvPr>
          <p:cNvSpPr/>
          <p:nvPr/>
        </p:nvSpPr>
        <p:spPr>
          <a:xfrm>
            <a:off x="11567024" y="1463700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3E9D79A-9B5B-4893-83D9-1ED787375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62" y="1587108"/>
            <a:ext cx="260695" cy="249516"/>
          </a:xfrm>
          <a:prstGeom prst="rect">
            <a:avLst/>
          </a:prstGeom>
        </p:spPr>
      </p:pic>
      <p:sp>
        <p:nvSpPr>
          <p:cNvPr id="130" name="Прямоугольник 12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Прямоугольник 137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hlinkClick r:id="" action="ppaction://noaction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2098474-A0C4-4EEA-B485-9C608A1E2083}"/>
              </a:ext>
            </a:extLst>
          </p:cNvPr>
          <p:cNvSpPr txBox="1"/>
          <p:nvPr/>
        </p:nvSpPr>
        <p:spPr>
          <a:xfrm>
            <a:off x="9176760" y="1887764"/>
            <a:ext cx="22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ноябрь-декабрь</a:t>
            </a:r>
            <a:endParaRPr lang="ru-RU" dirty="0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65CF2C10-D2A3-4B55-9E4D-5FAB5674F13C}"/>
              </a:ext>
            </a:extLst>
          </p:cNvPr>
          <p:cNvSpPr/>
          <p:nvPr/>
        </p:nvSpPr>
        <p:spPr>
          <a:xfrm>
            <a:off x="9204325" y="2242665"/>
            <a:ext cx="22118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/>
              <a:t>Результаты исследования Олокизумаб представлены на конгрессе </a:t>
            </a:r>
            <a:r>
              <a:rPr lang="en-US" sz="1000" dirty="0" smtClean="0"/>
              <a:t>ACR</a:t>
            </a:r>
          </a:p>
          <a:p>
            <a:pPr lvl="0" algn="ctr"/>
            <a:endParaRPr lang="en-US" sz="1000" dirty="0"/>
          </a:p>
          <a:p>
            <a:pPr lvl="0" algn="ctr"/>
            <a:r>
              <a:rPr lang="ru-RU" sz="1000" dirty="0" smtClean="0"/>
              <a:t>Приобретен завод </a:t>
            </a:r>
            <a:r>
              <a:rPr lang="en-US" sz="1000" dirty="0" smtClean="0"/>
              <a:t>TEVA </a:t>
            </a:r>
            <a:r>
              <a:rPr lang="ru-RU" sz="1000" dirty="0" smtClean="0"/>
              <a:t>в Ярославле</a:t>
            </a:r>
          </a:p>
          <a:p>
            <a:pPr lvl="0" algn="ctr"/>
            <a:endParaRPr lang="ru-RU" sz="1000" dirty="0"/>
          </a:p>
          <a:p>
            <a:pPr lvl="0" algn="ctr"/>
            <a:r>
              <a:rPr lang="ru-RU" sz="1000" dirty="0" smtClean="0"/>
              <a:t>Артлегиа и Коронавир зарегистрированы в Азербайджане</a:t>
            </a:r>
            <a:endParaRPr lang="en-US" sz="1000" dirty="0" smtClean="0"/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19E3091E-D9B4-4406-BF26-34F2B2BE623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53" y="2693055"/>
            <a:ext cx="684910" cy="684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230">
            <a:off x="963948" y="2817543"/>
            <a:ext cx="1107162" cy="941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86" y="1144480"/>
            <a:ext cx="1468485" cy="127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4749800" y="3741192"/>
            <a:ext cx="6845130" cy="3190353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390707" y="1755057"/>
            <a:ext cx="4052663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cs typeface="Mongolian Baiti" panose="03000500000000000000" pitchFamily="66" charset="0"/>
              </a:rPr>
              <a:t>Привлечение японских партнеров предоставляет группе компаний «Р-</a:t>
            </a:r>
            <a:r>
              <a:rPr lang="ru-RU" sz="1200" dirty="0" err="1">
                <a:cs typeface="Mongolian Baiti" panose="03000500000000000000" pitchFamily="66" charset="0"/>
              </a:rPr>
              <a:t>Фарм</a:t>
            </a:r>
            <a:r>
              <a:rPr lang="ru-RU" sz="1200" dirty="0">
                <a:cs typeface="Mongolian Baiti" panose="03000500000000000000" pitchFamily="66" charset="0"/>
              </a:rPr>
              <a:t>» дополнительные возможности для будущего роста и расширяет потенциал для лицензирования и локализации на российском рынке инновационных лекарственных средств, разрабатываемых японскими и другими международными фармацевтическими компаниями. Совместная работа с компанией </a:t>
            </a:r>
            <a:r>
              <a:rPr lang="ru-RU" sz="1200" dirty="0" err="1">
                <a:cs typeface="Mongolian Baiti" panose="03000500000000000000" pitchFamily="66" charset="0"/>
              </a:rPr>
              <a:t>Mitsui</a:t>
            </a:r>
            <a:r>
              <a:rPr lang="ru-RU" sz="1200" dirty="0">
                <a:cs typeface="Mongolian Baiti" panose="03000500000000000000" pitchFamily="66" charset="0"/>
              </a:rPr>
              <a:t> будет также способствовать продвижению российской фармацевтической продукции за рубежом и общему укреплению российско-японских деловых отношений.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42" name="Группа 4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44" name="Группа 4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46" name="Группа 4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48" name="Группа 4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50" name="Прямоугольник 4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51" name="Прямоугольник 5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49" name="Рисунок 4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7" name="Рисунок 4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5" name="Рисунок 4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-11404"/>
            <a:ext cx="6845130" cy="37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7681" r="26609" b="6317"/>
          <a:stretch/>
        </p:blipFill>
        <p:spPr bwMode="auto">
          <a:xfrm>
            <a:off x="1583308" y="5006845"/>
            <a:ext cx="558555" cy="53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76" y="5003668"/>
            <a:ext cx="465169" cy="5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5150827" y="4059096"/>
            <a:ext cx="3270921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b="1" dirty="0">
                <a:solidFill>
                  <a:schemeClr val="bg1"/>
                </a:solidFill>
                <a:cs typeface="Mongolian Baiti" panose="03000500000000000000" pitchFamily="66" charset="0"/>
              </a:rPr>
              <a:t>16 декабря 2016 года  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«Р-</a:t>
            </a:r>
            <a:r>
              <a:rPr lang="ru-RU" sz="1200" dirty="0" err="1">
                <a:solidFill>
                  <a:schemeClr val="bg1"/>
                </a:solidFill>
                <a:cs typeface="Mongolian Baiti" panose="03000500000000000000" pitchFamily="66" charset="0"/>
              </a:rPr>
              <a:t>Фарм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» и </a:t>
            </a:r>
            <a:r>
              <a:rPr lang="ru-RU" sz="1200" dirty="0" err="1">
                <a:solidFill>
                  <a:schemeClr val="bg1"/>
                </a:solidFill>
                <a:cs typeface="Mongolian Baiti" panose="03000500000000000000" pitchFamily="66" charset="0"/>
              </a:rPr>
              <a:t>Mitsui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 подписали меморандум о сотрудничестве </a:t>
            </a:r>
          </a:p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в присутствии глав </a:t>
            </a:r>
            <a:r>
              <a:rPr lang="ru-RU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государств</a:t>
            </a:r>
            <a:r>
              <a:rPr lang="en-US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;</a:t>
            </a:r>
            <a:endParaRPr lang="ru-RU" sz="1200" dirty="0">
              <a:solidFill>
                <a:schemeClr val="bg1"/>
              </a:solidFill>
              <a:cs typeface="Mongolian Baiti" panose="03000500000000000000" pitchFamily="66" charset="0"/>
            </a:endParaRPr>
          </a:p>
          <a:p>
            <a:pPr>
              <a:lnSpc>
                <a:spcPts val="1400"/>
              </a:lnSpc>
            </a:pPr>
            <a:endParaRPr lang="ru-RU" sz="1200" dirty="0">
              <a:solidFill>
                <a:schemeClr val="bg1"/>
              </a:solidFill>
              <a:cs typeface="Mongolian Baiti" panose="03000500000000000000" pitchFamily="66" charset="0"/>
            </a:endParaRPr>
          </a:p>
          <a:p>
            <a:pPr>
              <a:lnSpc>
                <a:spcPts val="1400"/>
              </a:lnSpc>
            </a:pPr>
            <a:r>
              <a:rPr lang="ru-RU" sz="1200" b="1" dirty="0">
                <a:solidFill>
                  <a:schemeClr val="bg1"/>
                </a:solidFill>
                <a:cs typeface="Mongolian Baiti" panose="03000500000000000000" pitchFamily="66" charset="0"/>
              </a:rPr>
              <a:t>27 апреля 2017 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года состоялось подписание соглашения о приобретении японской компанией </a:t>
            </a:r>
            <a:r>
              <a:rPr lang="ru-RU" sz="1200" dirty="0" err="1">
                <a:solidFill>
                  <a:schemeClr val="bg1"/>
                </a:solidFill>
                <a:cs typeface="Mongolian Baiti" panose="03000500000000000000" pitchFamily="66" charset="0"/>
              </a:rPr>
              <a:t>Mitsui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 пакета </a:t>
            </a:r>
            <a:r>
              <a:rPr lang="ru-RU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акций</a:t>
            </a:r>
            <a:r>
              <a:rPr lang="en-US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«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Р-</a:t>
            </a:r>
            <a:r>
              <a:rPr lang="ru-RU" sz="1200" dirty="0" err="1">
                <a:solidFill>
                  <a:schemeClr val="bg1"/>
                </a:solidFill>
                <a:cs typeface="Mongolian Baiti" panose="03000500000000000000" pitchFamily="66" charset="0"/>
              </a:rPr>
              <a:t>Фарм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»</a:t>
            </a:r>
            <a:r>
              <a:rPr lang="en-US" sz="1200" dirty="0">
                <a:solidFill>
                  <a:schemeClr val="bg1"/>
                </a:solidFill>
                <a:cs typeface="Mongolian Baiti" panose="03000500000000000000" pitchFamily="66" charset="0"/>
              </a:rPr>
              <a:t>;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 </a:t>
            </a:r>
          </a:p>
          <a:p>
            <a:pPr>
              <a:lnSpc>
                <a:spcPts val="1400"/>
              </a:lnSpc>
            </a:pPr>
            <a:endParaRPr lang="ru-RU" sz="1200" dirty="0">
              <a:solidFill>
                <a:schemeClr val="bg1"/>
              </a:solidFill>
              <a:cs typeface="Mongolian Baiti" panose="03000500000000000000" pitchFamily="66" charset="0"/>
            </a:endParaRPr>
          </a:p>
          <a:p>
            <a:pPr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  <a:cs typeface="Mongolian Baiti" panose="03000500000000000000" pitchFamily="66" charset="0"/>
              </a:rPr>
              <a:t>17 </a:t>
            </a:r>
            <a:r>
              <a:rPr lang="ru-RU" sz="1200" b="1" dirty="0">
                <a:solidFill>
                  <a:schemeClr val="bg1"/>
                </a:solidFill>
                <a:cs typeface="Mongolian Baiti" panose="03000500000000000000" pitchFamily="66" charset="0"/>
              </a:rPr>
              <a:t>октября 2017 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года состоялось  успешное закрытие сделки, </a:t>
            </a:r>
            <a:r>
              <a:rPr lang="ru-RU" sz="1200" dirty="0" err="1">
                <a:solidFill>
                  <a:schemeClr val="bg1"/>
                </a:solidFill>
                <a:cs typeface="Mongolian Baiti" panose="03000500000000000000" pitchFamily="66" charset="0"/>
              </a:rPr>
              <a:t>Mitsui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  приобрела 10% акций «Р-</a:t>
            </a:r>
            <a:r>
              <a:rPr lang="ru-RU" sz="1200" dirty="0" err="1">
                <a:solidFill>
                  <a:schemeClr val="bg1"/>
                </a:solidFill>
                <a:cs typeface="Mongolian Baiti" panose="03000500000000000000" pitchFamily="66" charset="0"/>
              </a:rPr>
              <a:t>Фарм</a:t>
            </a:r>
            <a:r>
              <a:rPr lang="ru-RU" sz="1200" dirty="0">
                <a:solidFill>
                  <a:schemeClr val="bg1"/>
                </a:solidFill>
                <a:cs typeface="Mongolian Baiti" panose="03000500000000000000" pitchFamily="66" charset="0"/>
              </a:rPr>
              <a:t>». 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5132">
                        <a14:foregroundMark x1="40974" y1="40625" x2="40974" y2="40625"/>
                        <a14:foregroundMark x1="47262" y1="10625" x2="47262" y2="10625"/>
                        <a14:foregroundMark x1="62880" y1="94375" x2="62880" y2="94375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5622277"/>
            <a:ext cx="4695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25" b="90000" l="9346" r="98131">
                        <a14:foregroundMark x1="12617" y1="50625" x2="12617" y2="50625"/>
                        <a14:foregroundMark x1="22430" y1="31250" x2="22430" y2="31250"/>
                        <a14:foregroundMark x1="45327" y1="11250" x2="45327" y2="11250"/>
                        <a14:foregroundMark x1="72430" y1="18125" x2="72430" y2="18125"/>
                        <a14:foregroundMark x1="92056" y1="45625" x2="92056" y2="45625"/>
                        <a14:foregroundMark x1="94860" y1="75625" x2="94860" y2="75625"/>
                        <a14:backgroundMark x1="70561" y1="66250" x2="70561" y2="66250"/>
                        <a14:backgroundMark x1="50935" y1="58750" x2="66822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68" y="4816046"/>
            <a:ext cx="2038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Картинки по запросу герб россии иконка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39" y="4997092"/>
            <a:ext cx="518809" cy="55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4227348" y="5805264"/>
            <a:ext cx="216022" cy="20724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494291" y="998600"/>
            <a:ext cx="433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Партнерство, ведущее к успеху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402548"/>
            <a:ext cx="1076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000000"/>
                </a:solidFill>
              </a:rPr>
              <a:t>«Р-</a:t>
            </a:r>
            <a:r>
              <a:rPr lang="ru-RU" sz="3600" b="1" dirty="0" err="1" smtClean="0">
                <a:solidFill>
                  <a:srgbClr val="000000"/>
                </a:solidFill>
              </a:rPr>
              <a:t>Фарм</a:t>
            </a:r>
            <a:r>
              <a:rPr lang="ru-RU" sz="3600" b="1" dirty="0" smtClean="0">
                <a:solidFill>
                  <a:srgbClr val="000000"/>
                </a:solidFill>
              </a:rPr>
              <a:t>» и </a:t>
            </a:r>
            <a:r>
              <a:rPr lang="en-US" sz="3600" b="1" dirty="0" smtClean="0">
                <a:solidFill>
                  <a:srgbClr val="000000"/>
                </a:solidFill>
              </a:rPr>
              <a:t>Mitsui</a:t>
            </a:r>
            <a:endParaRPr lang="ru-RU" sz="3600" b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Анастасия\Desktop\ARTRANGE\Р-Фарм\2018-03-28_08-54-13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5609" y="4990764"/>
            <a:ext cx="584824" cy="571009"/>
          </a:xfrm>
          <a:prstGeom prst="rect">
            <a:avLst/>
          </a:prstGeom>
          <a:noFill/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56" name="Группа 55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61" name="Группа 60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68" name="Прямоугольник 67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62" name="Рисунок 61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8" name="Рисунок 57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5" name="Рисунок 54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72" name="Группа 71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74" name="Группа 73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76" name="Группа 75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80" name="Группа 79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82" name="Прямоугольник 81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83" name="Группа 82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84" name="Прямоугольник 83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85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81" name="Рисунок 80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9" name="Рисунок 78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89" name="Группа 8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91" name="Группа 9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93" name="Группа 9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95" name="Группа 9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97" name="Группа 9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99" name="Прямоугольник 9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0" name="Прямоугольник 9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98" name="Рисунок 9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6" name="Рисунок 9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4" name="Рисунок 9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0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0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11" name="Прямоугольник 110">
            <a:hlinkClick r:id="rId3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hlinkClick r:id="rId3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hlinkClick r:id="rId3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hlinkClick r:id="rId3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>
            <a:hlinkClick r:id="rId3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>
            <a:hlinkClick r:id="rId3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>
            <a:hlinkClick r:id="rId3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>
            <a:hlinkClick r:id="rId3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>
            <a:hlinkClick r:id="rId3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2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23" name="Прямоугольник 122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C869E858-61E3-4F51-AA79-84F5E2E26FB6}"/>
              </a:ext>
            </a:extLst>
          </p:cNvPr>
          <p:cNvSpPr/>
          <p:nvPr/>
        </p:nvSpPr>
        <p:spPr>
          <a:xfrm>
            <a:off x="11567024" y="1463700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53E9D79A-9B5B-4893-83D9-1ED7873756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62" y="1587108"/>
            <a:ext cx="260695" cy="249516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28" name="Прямоугольник 127">
            <a:hlinkClick r:id="rId4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>
            <a:hlinkClick r:id="rId4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hlinkClick r:id="rId3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hlinkClick r:id="rId3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Прямоугольник 133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rId4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rId4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rId4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hlinkClick r:id="rId4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20" y="11007"/>
            <a:ext cx="6057970" cy="403766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/>
        </p:nvSpPr>
        <p:spPr>
          <a:xfrm>
            <a:off x="5550420" y="4046692"/>
            <a:ext cx="6011800" cy="2837038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42" name="Группа 41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44" name="Группа 43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46" name="Группа 45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48" name="Группа 47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50" name="Прямоугольник 49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51" name="Прямоугольник 50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49" name="Рисунок 48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7" name="Рисунок 46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5" name="Рисунок 44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6274069" y="4779729"/>
            <a:ext cx="4718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Инвестиции международного консорциума в российский фармацевтический рынок - признание тех успехов, тех компетенций, которые мы наработали за последнее десятилетие. Можно с уверенностью говорить, что мы стали частью мирового рынка, наша продукция способна конкурировать с тем, что делают лидеры отрасли.</a:t>
            </a:r>
            <a:endParaRPr lang="ru-RU" sz="1200" dirty="0">
              <a:solidFill>
                <a:schemeClr val="bg1"/>
              </a:solidFill>
              <a:cs typeface="Mongolian Baiti" panose="03000500000000000000" pitchFamily="66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227348" y="5805264"/>
            <a:ext cx="216022" cy="20724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04E385-79A8-4629-9113-F3CB6C0CB903}"/>
              </a:ext>
            </a:extLst>
          </p:cNvPr>
          <p:cNvSpPr txBox="1"/>
          <p:nvPr/>
        </p:nvSpPr>
        <p:spPr>
          <a:xfrm>
            <a:off x="494291" y="998600"/>
            <a:ext cx="471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Доверие к российским инновациям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226DCFC-6D90-4B71-9F2C-8576BD599E22}"/>
              </a:ext>
            </a:extLst>
          </p:cNvPr>
          <p:cNvSpPr txBox="1"/>
          <p:nvPr/>
        </p:nvSpPr>
        <p:spPr>
          <a:xfrm>
            <a:off x="494291" y="402548"/>
            <a:ext cx="1076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000000"/>
                </a:solidFill>
              </a:rPr>
              <a:t>Консорциум инвесторов</a:t>
            </a:r>
            <a:endParaRPr lang="ru-RU" sz="3600" b="1" dirty="0">
              <a:solidFill>
                <a:srgbClr val="000000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56" name="Группа 55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61" name="Группа 60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66" name="Прямоугольник 65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68" name="Прямоугольник 67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62" name="Рисунок 61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8" name="Рисунок 57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5" name="Рисунок 54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72" name="Группа 71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74" name="Группа 73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76" name="Группа 75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80" name="Группа 79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82" name="Прямоугольник 81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83" name="Группа 82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84" name="Прямоугольник 83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85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81" name="Рисунок 80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9" name="Рисунок 78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89" name="Группа 88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91" name="Группа 90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93" name="Группа 92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95" name="Группа 94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97" name="Группа 96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99" name="Прямоугольник 98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0" name="Прямоугольник 99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98" name="Рисунок 97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6" name="Рисунок 95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4" name="Рисунок 93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08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09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11" name="Прямоугольник 110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>
            <a:hlinkClick r:id="rId2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12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123" name="Прямоугольник 122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C869E858-61E3-4F51-AA79-84F5E2E26FB6}"/>
              </a:ext>
            </a:extLst>
          </p:cNvPr>
          <p:cNvSpPr/>
          <p:nvPr/>
        </p:nvSpPr>
        <p:spPr>
          <a:xfrm>
            <a:off x="11567024" y="1463700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53E9D79A-9B5B-4893-83D9-1ED7873756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62" y="1587108"/>
            <a:ext cx="260695" cy="249516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128" name="Прямоугольник 127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>
            <a:hlinkClick r:id="rId3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Прямоугольник 133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390707" y="1755057"/>
            <a:ext cx="4052663" cy="192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cs typeface="Mongolian Baiti" panose="03000500000000000000" pitchFamily="66" charset="0"/>
              </a:rPr>
              <a:t>Москва, 14 декабря 2018 г. − Консорциум международных инвесторов в составе Российского фонда прямых инвестиций (РФПИ), Российско-японского инвестиционного фонда (создан РФПИ, </a:t>
            </a:r>
            <a:r>
              <a:rPr lang="ru-RU" sz="1200" dirty="0" err="1">
                <a:cs typeface="Mongolian Baiti" panose="03000500000000000000" pitchFamily="66" charset="0"/>
              </a:rPr>
              <a:t>Japan</a:t>
            </a:r>
            <a:r>
              <a:rPr lang="ru-RU" sz="1200" dirty="0">
                <a:cs typeface="Mongolian Baiti" panose="03000500000000000000" pitchFamily="66" charset="0"/>
              </a:rPr>
              <a:t> </a:t>
            </a:r>
            <a:r>
              <a:rPr lang="ru-RU" sz="1200" dirty="0" err="1">
                <a:cs typeface="Mongolian Baiti" panose="03000500000000000000" pitchFamily="66" charset="0"/>
              </a:rPr>
              <a:t>Bank</a:t>
            </a:r>
            <a:r>
              <a:rPr lang="ru-RU" sz="1200" dirty="0">
                <a:cs typeface="Mongolian Baiti" panose="03000500000000000000" pitchFamily="66" charset="0"/>
              </a:rPr>
              <a:t> </a:t>
            </a:r>
            <a:r>
              <a:rPr lang="ru-RU" sz="1200" dirty="0" err="1">
                <a:cs typeface="Mongolian Baiti" panose="03000500000000000000" pitchFamily="66" charset="0"/>
              </a:rPr>
              <a:t>for</a:t>
            </a:r>
            <a:r>
              <a:rPr lang="ru-RU" sz="1200" dirty="0">
                <a:cs typeface="Mongolian Baiti" panose="03000500000000000000" pitchFamily="66" charset="0"/>
              </a:rPr>
              <a:t> </a:t>
            </a:r>
            <a:r>
              <a:rPr lang="ru-RU" sz="1200" dirty="0" err="1">
                <a:cs typeface="Mongolian Baiti" panose="03000500000000000000" pitchFamily="66" charset="0"/>
              </a:rPr>
              <a:t>International</a:t>
            </a:r>
            <a:r>
              <a:rPr lang="ru-RU" sz="1200" dirty="0">
                <a:cs typeface="Mongolian Baiti" panose="03000500000000000000" pitchFamily="66" charset="0"/>
              </a:rPr>
              <a:t> </a:t>
            </a:r>
            <a:r>
              <a:rPr lang="ru-RU" sz="1200" dirty="0" err="1">
                <a:cs typeface="Mongolian Baiti" panose="03000500000000000000" pitchFamily="66" charset="0"/>
              </a:rPr>
              <a:t>Cooperation</a:t>
            </a:r>
            <a:r>
              <a:rPr lang="ru-RU" sz="1200" dirty="0">
                <a:cs typeface="Mongolian Baiti" panose="03000500000000000000" pitchFamily="66" charset="0"/>
              </a:rPr>
              <a:t> и JBIC IG </a:t>
            </a:r>
            <a:r>
              <a:rPr lang="ru-RU" sz="1200" dirty="0" err="1">
                <a:cs typeface="Mongolian Baiti" panose="03000500000000000000" pitchFamily="66" charset="0"/>
              </a:rPr>
              <a:t>Partners</a:t>
            </a:r>
            <a:r>
              <a:rPr lang="ru-RU" sz="1200" dirty="0">
                <a:cs typeface="Mongolian Baiti" panose="03000500000000000000" pitchFamily="66" charset="0"/>
              </a:rPr>
              <a:t>), а также ведущих суверенных фондов мира объявляет об инвестиции в активы группы компаний «Р-</a:t>
            </a:r>
            <a:r>
              <a:rPr lang="ru-RU" sz="1200" dirty="0" err="1">
                <a:cs typeface="Mongolian Baiti" panose="03000500000000000000" pitchFamily="66" charset="0"/>
              </a:rPr>
              <a:t>Фарм</a:t>
            </a:r>
            <a:r>
              <a:rPr lang="ru-RU" sz="1200" dirty="0">
                <a:cs typeface="Mongolian Baiti" panose="03000500000000000000" pitchFamily="66" charset="0"/>
              </a:rPr>
              <a:t>», лидера инновационных технологий здоровья.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174" b="97248" l="1802" r="96847">
                        <a14:foregroundMark x1="16892" y1="31193" x2="12387" y2="21101"/>
                        <a14:foregroundMark x1="10811" y1="22018" x2="8559" y2="25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383" y="4314813"/>
            <a:ext cx="2976609" cy="730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2959" r="964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482" y="4431634"/>
            <a:ext cx="605094" cy="562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783632" y="4383903"/>
            <a:ext cx="657590" cy="657590"/>
          </a:xfrm>
          <a:prstGeom prst="rect">
            <a:avLst/>
          </a:prstGeom>
        </p:spPr>
      </p:pic>
      <p:pic>
        <p:nvPicPr>
          <p:cNvPr id="140" name="Picture 3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55" y="4458753"/>
            <a:ext cx="465169" cy="5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743094E4-2C7F-4BD7-ACE4-2A092CB2C3E9}"/>
              </a:ext>
            </a:extLst>
          </p:cNvPr>
          <p:cNvSpPr txBox="1"/>
          <p:nvPr/>
        </p:nvSpPr>
        <p:spPr>
          <a:xfrm>
            <a:off x="5876219" y="6085217"/>
            <a:ext cx="471847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ru-RU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Алексей </a:t>
            </a:r>
            <a:r>
              <a:rPr lang="ru-RU" sz="1200" dirty="0" err="1" smtClean="0">
                <a:solidFill>
                  <a:schemeClr val="bg1"/>
                </a:solidFill>
                <a:cs typeface="Mongolian Baiti" panose="03000500000000000000" pitchFamily="66" charset="0"/>
              </a:rPr>
              <a:t>Репик</a:t>
            </a:r>
            <a:endParaRPr lang="ru-RU" sz="1200" dirty="0" smtClean="0">
              <a:solidFill>
                <a:schemeClr val="bg1"/>
              </a:solidFill>
              <a:cs typeface="Mongolian Baiti" panose="03000500000000000000" pitchFamily="66" charset="0"/>
            </a:endParaRPr>
          </a:p>
          <a:p>
            <a:pPr algn="r">
              <a:lnSpc>
                <a:spcPts val="1400"/>
              </a:lnSpc>
            </a:pPr>
            <a:r>
              <a:rPr lang="ru-RU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Председатель совета директоров «Р-</a:t>
            </a:r>
            <a:r>
              <a:rPr lang="ru-RU" sz="1200" dirty="0" err="1" smtClean="0">
                <a:solidFill>
                  <a:schemeClr val="bg1"/>
                </a:solidFill>
                <a:cs typeface="Mongolian Baiti" panose="03000500000000000000" pitchFamily="66" charset="0"/>
              </a:rPr>
              <a:t>Фарм</a:t>
            </a:r>
            <a:r>
              <a:rPr lang="ru-RU" sz="1200" dirty="0" smtClean="0">
                <a:solidFill>
                  <a:schemeClr val="bg1"/>
                </a:solidFill>
                <a:cs typeface="Mongolian Baiti" panose="03000500000000000000" pitchFamily="66" charset="0"/>
              </a:rPr>
              <a:t>»</a:t>
            </a:r>
            <a:endParaRPr lang="ru-RU" sz="1200" dirty="0">
              <a:solidFill>
                <a:schemeClr val="bg1"/>
              </a:solidFill>
              <a:cs typeface="Mongolian Baiti" panose="03000500000000000000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4" cstate="hq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889" b="100000" l="0" r="100000">
                        <a14:foregroundMark x1="3111" y1="25778" x2="14667" y2="16889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80" y="6239133"/>
            <a:ext cx="598923" cy="598923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>
          <a:blip r:embed="rId44" cstate="hq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889" b="100000" l="0" r="100000">
                        <a14:foregroundMark x1="3111" y1="25778" x2="14667" y2="16889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13101" y="4126220"/>
            <a:ext cx="598923" cy="5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!Дизайн\aaa\111\итог\5\r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" y="17811"/>
            <a:ext cx="12203249" cy="68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AF263E-7639-43EF-84F0-0BFB96EDA672}"/>
              </a:ext>
            </a:extLst>
          </p:cNvPr>
          <p:cNvSpPr txBox="1"/>
          <p:nvPr/>
        </p:nvSpPr>
        <p:spPr>
          <a:xfrm>
            <a:off x="494292" y="359006"/>
            <a:ext cx="744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</a:rPr>
              <a:t>«Р-</a:t>
            </a:r>
            <a:r>
              <a:rPr lang="ru-RU" sz="3600" b="1" dirty="0" err="1" smtClean="0">
                <a:solidFill>
                  <a:srgbClr val="000000"/>
                </a:solidFill>
              </a:rPr>
              <a:t>Фарм</a:t>
            </a:r>
            <a:r>
              <a:rPr lang="ru-RU" sz="3600" b="1" dirty="0" smtClean="0">
                <a:solidFill>
                  <a:srgbClr val="000000"/>
                </a:solidFill>
              </a:rPr>
              <a:t>» в России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CA8E4E82-458B-42B3-AFEF-064D6B7E6645}"/>
              </a:ext>
            </a:extLst>
          </p:cNvPr>
          <p:cNvCxnSpPr>
            <a:cxnSpLocks/>
          </p:cNvCxnSpPr>
          <p:nvPr/>
        </p:nvCxnSpPr>
        <p:spPr>
          <a:xfrm flipH="1">
            <a:off x="1289168" y="3519775"/>
            <a:ext cx="139715" cy="1594"/>
          </a:xfrm>
          <a:prstGeom prst="line">
            <a:avLst/>
          </a:prstGeom>
          <a:ln w="19050" cap="flat">
            <a:gradFill flip="none" rotWithShape="1">
              <a:gsLst>
                <a:gs pos="28000">
                  <a:srgbClr val="00B854">
                    <a:alpha val="0"/>
                  </a:srgbClr>
                </a:gs>
                <a:gs pos="0">
                  <a:srgbClr val="00CA55">
                    <a:alpha val="0"/>
                  </a:srgbClr>
                </a:gs>
                <a:gs pos="100000">
                  <a:srgbClr val="00A652">
                    <a:alpha val="13000"/>
                  </a:srgbClr>
                </a:gs>
              </a:gsLst>
              <a:lin ang="108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3411522" y="305205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2796206" y="2716271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2938805" y="213430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Овал 152"/>
          <p:cNvSpPr/>
          <p:nvPr/>
        </p:nvSpPr>
        <p:spPr>
          <a:xfrm>
            <a:off x="1838329" y="2486918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/>
          <p:cNvSpPr/>
          <p:nvPr/>
        </p:nvSpPr>
        <p:spPr>
          <a:xfrm>
            <a:off x="1483690" y="271868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Овал 156"/>
          <p:cNvSpPr/>
          <p:nvPr/>
        </p:nvSpPr>
        <p:spPr>
          <a:xfrm>
            <a:off x="1780853" y="279323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Овал 157"/>
          <p:cNvSpPr/>
          <p:nvPr/>
        </p:nvSpPr>
        <p:spPr>
          <a:xfrm>
            <a:off x="2281037" y="309164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Овал 158"/>
          <p:cNvSpPr/>
          <p:nvPr/>
        </p:nvSpPr>
        <p:spPr>
          <a:xfrm>
            <a:off x="1828265" y="3091643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Овал 159"/>
          <p:cNvSpPr/>
          <p:nvPr/>
        </p:nvSpPr>
        <p:spPr>
          <a:xfrm>
            <a:off x="1464472" y="312744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Овал 160"/>
          <p:cNvSpPr/>
          <p:nvPr/>
        </p:nvSpPr>
        <p:spPr>
          <a:xfrm>
            <a:off x="1319439" y="334982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Овал 161"/>
          <p:cNvSpPr/>
          <p:nvPr/>
        </p:nvSpPr>
        <p:spPr>
          <a:xfrm>
            <a:off x="1550369" y="3320447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Овал 164"/>
          <p:cNvSpPr/>
          <p:nvPr/>
        </p:nvSpPr>
        <p:spPr>
          <a:xfrm>
            <a:off x="2129771" y="3373343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Овал 165"/>
          <p:cNvSpPr/>
          <p:nvPr/>
        </p:nvSpPr>
        <p:spPr>
          <a:xfrm>
            <a:off x="2677232" y="3561067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Овал 167"/>
          <p:cNvSpPr/>
          <p:nvPr/>
        </p:nvSpPr>
        <p:spPr>
          <a:xfrm>
            <a:off x="1342867" y="3606228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Овал 168"/>
          <p:cNvSpPr/>
          <p:nvPr/>
        </p:nvSpPr>
        <p:spPr>
          <a:xfrm>
            <a:off x="1451892" y="350666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/>
        </p:nvSpPr>
        <p:spPr>
          <a:xfrm>
            <a:off x="1614670" y="3478902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Овал 170"/>
          <p:cNvSpPr/>
          <p:nvPr/>
        </p:nvSpPr>
        <p:spPr>
          <a:xfrm>
            <a:off x="1341302" y="377866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Овал 172"/>
          <p:cNvSpPr/>
          <p:nvPr/>
        </p:nvSpPr>
        <p:spPr>
          <a:xfrm>
            <a:off x="1491478" y="3921548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Овал 173"/>
          <p:cNvSpPr/>
          <p:nvPr/>
        </p:nvSpPr>
        <p:spPr>
          <a:xfrm>
            <a:off x="1623050" y="368192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Овал 174"/>
          <p:cNvSpPr/>
          <p:nvPr/>
        </p:nvSpPr>
        <p:spPr>
          <a:xfrm>
            <a:off x="1820997" y="3566642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Овал 175"/>
          <p:cNvSpPr/>
          <p:nvPr/>
        </p:nvSpPr>
        <p:spPr>
          <a:xfrm>
            <a:off x="1745707" y="379515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Овал 177"/>
          <p:cNvSpPr/>
          <p:nvPr/>
        </p:nvSpPr>
        <p:spPr>
          <a:xfrm>
            <a:off x="1976701" y="347036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Овал 178"/>
          <p:cNvSpPr/>
          <p:nvPr/>
        </p:nvSpPr>
        <p:spPr>
          <a:xfrm>
            <a:off x="1976701" y="393748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Овал 179"/>
          <p:cNvSpPr/>
          <p:nvPr/>
        </p:nvSpPr>
        <p:spPr>
          <a:xfrm>
            <a:off x="2041721" y="379515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Овал 180"/>
          <p:cNvSpPr/>
          <p:nvPr/>
        </p:nvSpPr>
        <p:spPr>
          <a:xfrm>
            <a:off x="2201866" y="358625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Овал 181"/>
          <p:cNvSpPr/>
          <p:nvPr/>
        </p:nvSpPr>
        <p:spPr>
          <a:xfrm>
            <a:off x="1987583" y="4183738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Овал 183"/>
          <p:cNvSpPr/>
          <p:nvPr/>
        </p:nvSpPr>
        <p:spPr>
          <a:xfrm>
            <a:off x="1633691" y="426036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Овал 184"/>
          <p:cNvSpPr/>
          <p:nvPr/>
        </p:nvSpPr>
        <p:spPr>
          <a:xfrm>
            <a:off x="1654256" y="4751850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Овал 185"/>
          <p:cNvSpPr/>
          <p:nvPr/>
        </p:nvSpPr>
        <p:spPr>
          <a:xfrm>
            <a:off x="1263696" y="4299952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Овал 186"/>
          <p:cNvSpPr/>
          <p:nvPr/>
        </p:nvSpPr>
        <p:spPr>
          <a:xfrm>
            <a:off x="607777" y="406300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Овал 187"/>
          <p:cNvSpPr/>
          <p:nvPr/>
        </p:nvSpPr>
        <p:spPr>
          <a:xfrm>
            <a:off x="957583" y="4437112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Овал 188"/>
          <p:cNvSpPr/>
          <p:nvPr/>
        </p:nvSpPr>
        <p:spPr>
          <a:xfrm>
            <a:off x="967275" y="469564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Овал 191"/>
          <p:cNvSpPr/>
          <p:nvPr/>
        </p:nvSpPr>
        <p:spPr>
          <a:xfrm>
            <a:off x="2499495" y="4539937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Овал 192"/>
          <p:cNvSpPr/>
          <p:nvPr/>
        </p:nvSpPr>
        <p:spPr>
          <a:xfrm>
            <a:off x="2354179" y="419262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Овал 194"/>
          <p:cNvSpPr/>
          <p:nvPr/>
        </p:nvSpPr>
        <p:spPr>
          <a:xfrm>
            <a:off x="2241451" y="3997793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Овал 197"/>
          <p:cNvSpPr/>
          <p:nvPr/>
        </p:nvSpPr>
        <p:spPr>
          <a:xfrm>
            <a:off x="2323473" y="379515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Овал 198"/>
          <p:cNvSpPr/>
          <p:nvPr/>
        </p:nvSpPr>
        <p:spPr>
          <a:xfrm>
            <a:off x="2513535" y="3962652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Овал 199"/>
          <p:cNvSpPr/>
          <p:nvPr/>
        </p:nvSpPr>
        <p:spPr>
          <a:xfrm>
            <a:off x="2808253" y="388370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Овал 201"/>
          <p:cNvSpPr/>
          <p:nvPr/>
        </p:nvSpPr>
        <p:spPr>
          <a:xfrm>
            <a:off x="2767256" y="4341671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Овал 202"/>
          <p:cNvSpPr/>
          <p:nvPr/>
        </p:nvSpPr>
        <p:spPr>
          <a:xfrm>
            <a:off x="3126764" y="449326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Овал 204"/>
          <p:cNvSpPr/>
          <p:nvPr/>
        </p:nvSpPr>
        <p:spPr>
          <a:xfrm>
            <a:off x="3388264" y="4104567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Овал 205"/>
          <p:cNvSpPr/>
          <p:nvPr/>
        </p:nvSpPr>
        <p:spPr>
          <a:xfrm>
            <a:off x="3091889" y="381825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Овал 206"/>
          <p:cNvSpPr/>
          <p:nvPr/>
        </p:nvSpPr>
        <p:spPr>
          <a:xfrm>
            <a:off x="3429262" y="453285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Овал 207"/>
          <p:cNvSpPr/>
          <p:nvPr/>
        </p:nvSpPr>
        <p:spPr>
          <a:xfrm>
            <a:off x="3784502" y="4410630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Овал 209"/>
          <p:cNvSpPr/>
          <p:nvPr/>
        </p:nvSpPr>
        <p:spPr>
          <a:xfrm>
            <a:off x="4042410" y="377227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Овал 210"/>
          <p:cNvSpPr/>
          <p:nvPr/>
        </p:nvSpPr>
        <p:spPr>
          <a:xfrm>
            <a:off x="4065820" y="471057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Овал 212"/>
          <p:cNvSpPr/>
          <p:nvPr/>
        </p:nvSpPr>
        <p:spPr>
          <a:xfrm>
            <a:off x="4458515" y="4949725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Овал 213"/>
          <p:cNvSpPr/>
          <p:nvPr/>
        </p:nvSpPr>
        <p:spPr>
          <a:xfrm>
            <a:off x="4706208" y="457668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Овал 215"/>
          <p:cNvSpPr/>
          <p:nvPr/>
        </p:nvSpPr>
        <p:spPr>
          <a:xfrm>
            <a:off x="4581503" y="540650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Овал 217"/>
          <p:cNvSpPr/>
          <p:nvPr/>
        </p:nvSpPr>
        <p:spPr>
          <a:xfrm>
            <a:off x="4895576" y="570578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Овал 218"/>
          <p:cNvSpPr/>
          <p:nvPr/>
        </p:nvSpPr>
        <p:spPr>
          <a:xfrm>
            <a:off x="5226272" y="5430861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Овал 219"/>
          <p:cNvSpPr/>
          <p:nvPr/>
        </p:nvSpPr>
        <p:spPr>
          <a:xfrm>
            <a:off x="5042093" y="5131320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2" name="Овал 221"/>
          <p:cNvSpPr/>
          <p:nvPr/>
        </p:nvSpPr>
        <p:spPr>
          <a:xfrm>
            <a:off x="5784824" y="391496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Овал 222"/>
          <p:cNvSpPr/>
          <p:nvPr/>
        </p:nvSpPr>
        <p:spPr>
          <a:xfrm>
            <a:off x="6370708" y="5066382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Овал 224"/>
          <p:cNvSpPr/>
          <p:nvPr/>
        </p:nvSpPr>
        <p:spPr>
          <a:xfrm>
            <a:off x="7288131" y="563809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Овал 225"/>
          <p:cNvSpPr/>
          <p:nvPr/>
        </p:nvSpPr>
        <p:spPr>
          <a:xfrm>
            <a:off x="8172155" y="5256613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Овал 226"/>
          <p:cNvSpPr/>
          <p:nvPr/>
        </p:nvSpPr>
        <p:spPr>
          <a:xfrm>
            <a:off x="9024032" y="5378323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Овал 228"/>
          <p:cNvSpPr/>
          <p:nvPr/>
        </p:nvSpPr>
        <p:spPr>
          <a:xfrm>
            <a:off x="9518088" y="5259854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Овал 231"/>
          <p:cNvSpPr/>
          <p:nvPr/>
        </p:nvSpPr>
        <p:spPr>
          <a:xfrm>
            <a:off x="7699883" y="3754608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52453" y="3269286"/>
            <a:ext cx="120082" cy="120082"/>
          </a:xfrm>
          <a:prstGeom prst="rect">
            <a:avLst/>
          </a:prstGeom>
          <a:solidFill>
            <a:srgbClr val="D6C72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рямоугольник 232"/>
          <p:cNvSpPr/>
          <p:nvPr/>
        </p:nvSpPr>
        <p:spPr>
          <a:xfrm>
            <a:off x="1752454" y="3329327"/>
            <a:ext cx="61412" cy="61412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2036048" y="3231307"/>
            <a:ext cx="61412" cy="61412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/>
          <p:cNvSpPr/>
          <p:nvPr/>
        </p:nvSpPr>
        <p:spPr>
          <a:xfrm>
            <a:off x="2138651" y="3175911"/>
            <a:ext cx="61412" cy="61412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 236"/>
          <p:cNvSpPr/>
          <p:nvPr/>
        </p:nvSpPr>
        <p:spPr>
          <a:xfrm>
            <a:off x="2323473" y="3322890"/>
            <a:ext cx="61412" cy="61412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4EAE56-FA07-4351-80DE-71D1FBAA657D}"/>
              </a:ext>
            </a:extLst>
          </p:cNvPr>
          <p:cNvSpPr txBox="1"/>
          <p:nvPr/>
        </p:nvSpPr>
        <p:spPr>
          <a:xfrm>
            <a:off x="1566864" y="2857816"/>
            <a:ext cx="2296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Ярославская область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AF33B7-4593-43B4-B4D3-7790FE5465A8}"/>
              </a:ext>
            </a:extLst>
          </p:cNvPr>
          <p:cNvSpPr txBox="1"/>
          <p:nvPr/>
        </p:nvSpPr>
        <p:spPr>
          <a:xfrm>
            <a:off x="2327300" y="3183092"/>
            <a:ext cx="2293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Костромская область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6198A0-128F-46DF-A305-92444FC68113}"/>
              </a:ext>
            </a:extLst>
          </p:cNvPr>
          <p:cNvSpPr txBox="1"/>
          <p:nvPr/>
        </p:nvSpPr>
        <p:spPr>
          <a:xfrm>
            <a:off x="1247638" y="3501008"/>
            <a:ext cx="267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Москва и Московская область</a:t>
            </a:r>
          </a:p>
        </p:txBody>
      </p:sp>
      <p:sp>
        <p:nvSpPr>
          <p:cNvPr id="98" name="Овал 97"/>
          <p:cNvSpPr/>
          <p:nvPr/>
        </p:nvSpPr>
        <p:spPr>
          <a:xfrm>
            <a:off x="9082913" y="6081446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2F4508A7-09FE-4197-B798-5B8097F8A678}"/>
              </a:ext>
            </a:extLst>
          </p:cNvPr>
          <p:cNvSpPr/>
          <p:nvPr/>
        </p:nvSpPr>
        <p:spPr>
          <a:xfrm>
            <a:off x="2086334" y="5510870"/>
            <a:ext cx="80288" cy="82894"/>
          </a:xfrm>
          <a:prstGeom prst="rect">
            <a:avLst/>
          </a:prstGeom>
          <a:solidFill>
            <a:srgbClr val="D6C72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C58CEA6-9762-4A54-8740-26E71C9D77B2}"/>
              </a:ext>
            </a:extLst>
          </p:cNvPr>
          <p:cNvSpPr txBox="1"/>
          <p:nvPr/>
        </p:nvSpPr>
        <p:spPr>
          <a:xfrm>
            <a:off x="355622" y="5449017"/>
            <a:ext cx="2217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Филиалы и представительства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CBB80F2-D0E2-4F96-B0CC-06D7CBC23A16}"/>
              </a:ext>
            </a:extLst>
          </p:cNvPr>
          <p:cNvSpPr txBox="1"/>
          <p:nvPr/>
        </p:nvSpPr>
        <p:spPr>
          <a:xfrm>
            <a:off x="2113929" y="5450592"/>
            <a:ext cx="9565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Штаб-квартира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2C96AE-F59C-4762-A48C-D7F738289725}"/>
              </a:ext>
            </a:extLst>
          </p:cNvPr>
          <p:cNvSpPr txBox="1"/>
          <p:nvPr/>
        </p:nvSpPr>
        <p:spPr>
          <a:xfrm>
            <a:off x="3097881" y="5450038"/>
            <a:ext cx="9679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Производство</a:t>
            </a:r>
          </a:p>
        </p:txBody>
      </p:sp>
      <p:sp>
        <p:nvSpPr>
          <p:cNvPr id="103" name="Овал 102"/>
          <p:cNvSpPr/>
          <p:nvPr/>
        </p:nvSpPr>
        <p:spPr>
          <a:xfrm>
            <a:off x="327287" y="5506839"/>
            <a:ext cx="79171" cy="79171"/>
          </a:xfrm>
          <a:prstGeom prst="ellipse">
            <a:avLst/>
          </a:prstGeom>
          <a:solidFill>
            <a:srgbClr val="00CA55"/>
          </a:solidFill>
          <a:ln w="57150">
            <a:noFill/>
          </a:ln>
          <a:effectLst>
            <a:glow rad="38100">
              <a:srgbClr val="00CA5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3097714" y="5524638"/>
            <a:ext cx="61412" cy="61412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D7660C2-CA66-475A-BFF3-49A74D5366B7}"/>
              </a:ext>
            </a:extLst>
          </p:cNvPr>
          <p:cNvGrpSpPr/>
          <p:nvPr/>
        </p:nvGrpSpPr>
        <p:grpSpPr>
          <a:xfrm>
            <a:off x="11583993" y="11007"/>
            <a:ext cx="615297" cy="6857226"/>
            <a:chOff x="12301867" y="-900"/>
            <a:chExt cx="615297" cy="6857226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98CAD9BD-ABD0-4789-94B6-915C06034D26}"/>
                </a:ext>
              </a:extLst>
            </p:cNvPr>
            <p:cNvGrpSpPr/>
            <p:nvPr/>
          </p:nvGrpSpPr>
          <p:grpSpPr>
            <a:xfrm>
              <a:off x="12301867" y="-900"/>
              <a:ext cx="615297" cy="6857226"/>
              <a:chOff x="11534619" y="774"/>
              <a:chExt cx="615297" cy="6857226"/>
            </a:xfrm>
          </p:grpSpPr>
          <p:grpSp>
            <p:nvGrpSpPr>
              <p:cNvPr id="107" name="Группа 106">
                <a:extLst>
                  <a:ext uri="{FF2B5EF4-FFF2-40B4-BE49-F238E27FC236}">
                    <a16:creationId xmlns:a16="http://schemas.microsoft.com/office/drawing/2014/main" id="{1D038514-CA5F-4BB7-8228-61CB5CB4065E}"/>
                  </a:ext>
                </a:extLst>
              </p:cNvPr>
              <p:cNvGrpSpPr/>
              <p:nvPr/>
            </p:nvGrpSpPr>
            <p:grpSpPr>
              <a:xfrm>
                <a:off x="11534619" y="774"/>
                <a:ext cx="615297" cy="6857226"/>
                <a:chOff x="11556630" y="-774"/>
                <a:chExt cx="615297" cy="6857226"/>
              </a:xfrm>
            </p:grpSpPr>
            <p:grpSp>
              <p:nvGrpSpPr>
                <p:cNvPr id="109" name="Группа 108">
                  <a:extLst>
                    <a:ext uri="{FF2B5EF4-FFF2-40B4-BE49-F238E27FC236}">
                      <a16:creationId xmlns:a16="http://schemas.microsoft.com/office/drawing/2014/main" id="{F10B953A-AA09-44B4-A100-8528976325DD}"/>
                    </a:ext>
                  </a:extLst>
                </p:cNvPr>
                <p:cNvGrpSpPr/>
                <p:nvPr/>
              </p:nvGrpSpPr>
              <p:grpSpPr>
                <a:xfrm>
                  <a:off x="11556630" y="-774"/>
                  <a:ext cx="615297" cy="6857226"/>
                  <a:chOff x="11540202" y="24734"/>
                  <a:chExt cx="615297" cy="6857226"/>
                </a:xfrm>
              </p:grpSpPr>
              <p:grpSp>
                <p:nvGrpSpPr>
                  <p:cNvPr id="111" name="Группа 110">
                    <a:extLst>
                      <a:ext uri="{FF2B5EF4-FFF2-40B4-BE49-F238E27FC236}">
                        <a16:creationId xmlns:a16="http://schemas.microsoft.com/office/drawing/2014/main" id="{27D5B37D-D00E-43CB-A93D-CF675FFB580B}"/>
                      </a:ext>
                    </a:extLst>
                  </p:cNvPr>
                  <p:cNvGrpSpPr/>
                  <p:nvPr/>
                </p:nvGrpSpPr>
                <p:grpSpPr>
                  <a:xfrm>
                    <a:off x="11540202" y="24734"/>
                    <a:ext cx="615297" cy="6857226"/>
                    <a:chOff x="11587243" y="774"/>
                    <a:chExt cx="615297" cy="6857226"/>
                  </a:xfrm>
                </p:grpSpPr>
                <p:grpSp>
                  <p:nvGrpSpPr>
                    <p:cNvPr id="113" name="Группа 112">
                      <a:extLst>
                        <a:ext uri="{FF2B5EF4-FFF2-40B4-BE49-F238E27FC236}">
                          <a16:creationId xmlns:a16="http://schemas.microsoft.com/office/drawing/2014/main" id="{14D5B970-261C-4DBE-8279-A9C981D53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7243" y="774"/>
                      <a:ext cx="615297" cy="6857226"/>
                      <a:chOff x="11583345" y="774"/>
                      <a:chExt cx="615297" cy="6857226"/>
                    </a:xfrm>
                  </p:grpSpPr>
                  <p:grpSp>
                    <p:nvGrpSpPr>
                      <p:cNvPr id="115" name="Группа 114">
                        <a:extLst>
                          <a:ext uri="{FF2B5EF4-FFF2-40B4-BE49-F238E27FC236}">
                            <a16:creationId xmlns:a16="http://schemas.microsoft.com/office/drawing/2014/main" id="{E2CA4D58-1CE6-44B9-A399-07EAEBEA2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3345" y="774"/>
                        <a:ext cx="615297" cy="6857226"/>
                        <a:chOff x="11579459" y="0"/>
                        <a:chExt cx="615297" cy="6857226"/>
                      </a:xfrm>
                    </p:grpSpPr>
                    <p:sp>
                      <p:nvSpPr>
                        <p:cNvPr id="117" name="Прямоугольник 116">
                          <a:extLst>
                            <a:ext uri="{FF2B5EF4-FFF2-40B4-BE49-F238E27FC236}">
                              <a16:creationId xmlns:a16="http://schemas.microsoft.com/office/drawing/2014/main" id="{62222FB7-163F-40D9-B4A0-8DC67B9EF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18" name="Прямоугольник 117">
                          <a:extLst>
                            <a:ext uri="{FF2B5EF4-FFF2-40B4-BE49-F238E27FC236}">
                              <a16:creationId xmlns:a16="http://schemas.microsoft.com/office/drawing/2014/main" id="{A706BFCE-1BE0-4AA0-8E9F-7FA86BC40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79459" y="1678406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16" name="Рисунок 115">
                        <a:extLst>
                          <a:ext uri="{FF2B5EF4-FFF2-40B4-BE49-F238E27FC236}">
                            <a16:creationId xmlns:a16="http://schemas.microsoft.com/office/drawing/2014/main" id="{1BE45390-27F2-4831-8DC7-F08F9ED7B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78770" y="652958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4" name="Рисунок 113">
                      <a:extLst>
                        <a:ext uri="{FF2B5EF4-FFF2-40B4-BE49-F238E27FC236}">
                          <a16:creationId xmlns:a16="http://schemas.microsoft.com/office/drawing/2014/main" id="{E3E84C59-79CB-4C10-B05D-3990034CBC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47774" y="1820162"/>
                      <a:ext cx="294233" cy="29423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2" name="Рисунок 111">
                    <a:extLst>
                      <a:ext uri="{FF2B5EF4-FFF2-40B4-BE49-F238E27FC236}">
                        <a16:creationId xmlns:a16="http://schemas.microsoft.com/office/drawing/2014/main" id="{E6326E20-17CC-4606-89FA-2D03EF0C9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9609" y="2404439"/>
                    <a:ext cx="302343" cy="302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0" name="Рисунок 109">
                  <a:extLst>
                    <a:ext uri="{FF2B5EF4-FFF2-40B4-BE49-F238E27FC236}">
                      <a16:creationId xmlns:a16="http://schemas.microsoft.com/office/drawing/2014/main" id="{EA245637-D62C-48FB-AED4-C2AE4FC11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3363" y="3026946"/>
                  <a:ext cx="255017" cy="255017"/>
                </a:xfrm>
                <a:prstGeom prst="rect">
                  <a:avLst/>
                </a:prstGeom>
              </p:spPr>
            </p:pic>
          </p:grpSp>
          <p:pic>
            <p:nvPicPr>
              <p:cNvPr id="108" name="Рисунок 107">
                <a:extLst>
                  <a:ext uri="{FF2B5EF4-FFF2-40B4-BE49-F238E27FC236}">
                    <a16:creationId xmlns:a16="http://schemas.microsoft.com/office/drawing/2014/main" id="{5113CE63-0F00-49C8-BC37-23A632E1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01581" y="3580744"/>
                <a:ext cx="320895" cy="320895"/>
              </a:xfrm>
              <a:prstGeom prst="rect">
                <a:avLst/>
              </a:prstGeom>
            </p:spPr>
          </p:pic>
        </p:grp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7170C346-1EA5-4CBA-8C57-5AE10214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958" y="1212495"/>
              <a:ext cx="293814" cy="293814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38F12650-74B8-4377-A7B7-7DD45A07FD84}"/>
              </a:ext>
            </a:extLst>
          </p:cNvPr>
          <p:cNvGrpSpPr/>
          <p:nvPr/>
        </p:nvGrpSpPr>
        <p:grpSpPr>
          <a:xfrm>
            <a:off x="11575442" y="774"/>
            <a:ext cx="615297" cy="6857226"/>
            <a:chOff x="11528979" y="774"/>
            <a:chExt cx="615297" cy="6857226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AF80365C-1899-40C4-A06B-159A3C8BB08E}"/>
                </a:ext>
              </a:extLst>
            </p:cNvPr>
            <p:cNvGrpSpPr/>
            <p:nvPr/>
          </p:nvGrpSpPr>
          <p:grpSpPr>
            <a:xfrm>
              <a:off x="11528979" y="774"/>
              <a:ext cx="615297" cy="6857226"/>
              <a:chOff x="11550990" y="-774"/>
              <a:chExt cx="615297" cy="6857226"/>
            </a:xfrm>
          </p:grpSpPr>
          <p:grpSp>
            <p:nvGrpSpPr>
              <p:cNvPr id="123" name="Группа 122">
                <a:extLst>
                  <a:ext uri="{FF2B5EF4-FFF2-40B4-BE49-F238E27FC236}">
                    <a16:creationId xmlns:a16="http://schemas.microsoft.com/office/drawing/2014/main" id="{06F4B319-ED8D-4993-87B1-3012B3E9ECCE}"/>
                  </a:ext>
                </a:extLst>
              </p:cNvPr>
              <p:cNvGrpSpPr/>
              <p:nvPr/>
            </p:nvGrpSpPr>
            <p:grpSpPr>
              <a:xfrm>
                <a:off x="11550990" y="-774"/>
                <a:ext cx="615297" cy="6857226"/>
                <a:chOff x="11534562" y="24734"/>
                <a:chExt cx="615297" cy="6857226"/>
              </a:xfrm>
            </p:grpSpPr>
            <p:grpSp>
              <p:nvGrpSpPr>
                <p:cNvPr id="125" name="Группа 124">
                  <a:extLst>
                    <a:ext uri="{FF2B5EF4-FFF2-40B4-BE49-F238E27FC236}">
                      <a16:creationId xmlns:a16="http://schemas.microsoft.com/office/drawing/2014/main" id="{75446130-F7D2-4354-9CB2-CB5AF21400F3}"/>
                    </a:ext>
                  </a:extLst>
                </p:cNvPr>
                <p:cNvGrpSpPr/>
                <p:nvPr/>
              </p:nvGrpSpPr>
              <p:grpSpPr>
                <a:xfrm>
                  <a:off x="11534562" y="24734"/>
                  <a:ext cx="615297" cy="6857226"/>
                  <a:chOff x="11581603" y="774"/>
                  <a:chExt cx="615297" cy="6857226"/>
                </a:xfrm>
              </p:grpSpPr>
              <p:grpSp>
                <p:nvGrpSpPr>
                  <p:cNvPr id="127" name="Группа 126">
                    <a:extLst>
                      <a:ext uri="{FF2B5EF4-FFF2-40B4-BE49-F238E27FC236}">
                        <a16:creationId xmlns:a16="http://schemas.microsoft.com/office/drawing/2014/main" id="{E5A1CBA9-3E05-40AA-85F1-5CCF31B07D5D}"/>
                      </a:ext>
                    </a:extLst>
                  </p:cNvPr>
                  <p:cNvGrpSpPr/>
                  <p:nvPr/>
                </p:nvGrpSpPr>
                <p:grpSpPr>
                  <a:xfrm>
                    <a:off x="11581603" y="774"/>
                    <a:ext cx="615297" cy="6857226"/>
                    <a:chOff x="11577705" y="774"/>
                    <a:chExt cx="615297" cy="6857226"/>
                  </a:xfrm>
                </p:grpSpPr>
                <p:grpSp>
                  <p:nvGrpSpPr>
                    <p:cNvPr id="129" name="Группа 128">
                      <a:extLst>
                        <a:ext uri="{FF2B5EF4-FFF2-40B4-BE49-F238E27FC236}">
                          <a16:creationId xmlns:a16="http://schemas.microsoft.com/office/drawing/2014/main" id="{C9A33691-21E9-4438-A253-AA40E6905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7705" y="774"/>
                      <a:ext cx="615297" cy="6857226"/>
                      <a:chOff x="11573819" y="0"/>
                      <a:chExt cx="615297" cy="6857226"/>
                    </a:xfrm>
                  </p:grpSpPr>
                  <p:sp>
                    <p:nvSpPr>
                      <p:cNvPr id="131" name="Прямоугольник 130">
                        <a:extLst>
                          <a:ext uri="{FF2B5EF4-FFF2-40B4-BE49-F238E27FC236}">
                            <a16:creationId xmlns:a16="http://schemas.microsoft.com/office/drawing/2014/main" id="{1974FE79-EFFF-450A-9778-429B9F7DB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5100" y="0"/>
                        <a:ext cx="604016" cy="6857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266700" dist="38100" dir="10800000" algn="r" rotWithShape="0">
                          <a:prstClr val="black">
                            <a:alpha val="22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32" name="Группа 131">
                        <a:extLst>
                          <a:ext uri="{FF2B5EF4-FFF2-40B4-BE49-F238E27FC236}">
                            <a16:creationId xmlns:a16="http://schemas.microsoft.com/office/drawing/2014/main" id="{0001D5B9-D36E-491A-B08E-B5C54D20C6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73819" y="972596"/>
                        <a:ext cx="615297" cy="609371"/>
                        <a:chOff x="11546822" y="1131212"/>
                        <a:chExt cx="615297" cy="609371"/>
                      </a:xfrm>
                    </p:grpSpPr>
                    <p:sp>
                      <p:nvSpPr>
                        <p:cNvPr id="133" name="Прямоугольник 132">
                          <a:extLst>
                            <a:ext uri="{FF2B5EF4-FFF2-40B4-BE49-F238E27FC236}">
                              <a16:creationId xmlns:a16="http://schemas.microsoft.com/office/drawing/2014/main" id="{F2EBF2D2-72E6-45FC-9BA5-AB5BF813D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46822" y="113121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pic>
                      <p:nvPicPr>
                        <p:cNvPr id="134" name="Picture 82">
                          <a:extLst>
                            <a:ext uri="{FF2B5EF4-FFF2-40B4-BE49-F238E27FC236}">
                              <a16:creationId xmlns:a16="http://schemas.microsoft.com/office/drawing/2014/main" id="{AF20B84C-7C09-44DE-91E6-FB322A9BE6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717497" y="1324550"/>
                          <a:ext cx="286819" cy="28681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30" name="Рисунок 129">
                      <a:extLst>
                        <a:ext uri="{FF2B5EF4-FFF2-40B4-BE49-F238E27FC236}">
                          <a16:creationId xmlns:a16="http://schemas.microsoft.com/office/drawing/2014/main" id="{AF20AC8F-2901-4CCF-BB61-0D49B9E138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779211" y="599476"/>
                      <a:ext cx="237845" cy="2378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8" name="Рисунок 127">
                    <a:extLst>
                      <a:ext uri="{FF2B5EF4-FFF2-40B4-BE49-F238E27FC236}">
                        <a16:creationId xmlns:a16="http://schemas.microsoft.com/office/drawing/2014/main" id="{6D0525F1-EB45-4D7F-AE9D-E6A804C1D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4915" y="1755057"/>
                    <a:ext cx="294233" cy="2942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783A6241-4CAE-498D-8F0E-4CBA67EA9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3819" y="2352066"/>
                  <a:ext cx="302343" cy="302343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ADD59459-7C94-4789-B033-9BD298C4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7089" y="2989169"/>
                <a:ext cx="255017" cy="255017"/>
              </a:xfrm>
              <a:prstGeom prst="rect">
                <a:avLst/>
              </a:prstGeom>
            </p:spPr>
          </p:pic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298D0D53-FE8E-4876-BACC-58EED0B9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0" y="3553629"/>
              <a:ext cx="320895" cy="320895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3166CF48-CF55-4FD3-9516-517394D7896E}"/>
              </a:ext>
            </a:extLst>
          </p:cNvPr>
          <p:cNvGrpSpPr/>
          <p:nvPr/>
        </p:nvGrpSpPr>
        <p:grpSpPr>
          <a:xfrm>
            <a:off x="11594930" y="774"/>
            <a:ext cx="615297" cy="6857226"/>
            <a:chOff x="12307508" y="-900"/>
            <a:chExt cx="615297" cy="6857226"/>
          </a:xfrm>
        </p:grpSpPr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18EDF80E-127C-44BD-B790-14BD63EF22E7}"/>
                </a:ext>
              </a:extLst>
            </p:cNvPr>
            <p:cNvGrpSpPr/>
            <p:nvPr/>
          </p:nvGrpSpPr>
          <p:grpSpPr>
            <a:xfrm>
              <a:off x="12307508" y="-900"/>
              <a:ext cx="615297" cy="6857226"/>
              <a:chOff x="12307508" y="-900"/>
              <a:chExt cx="615297" cy="6857226"/>
            </a:xfrm>
          </p:grpSpPr>
          <p:grpSp>
            <p:nvGrpSpPr>
              <p:cNvPr id="138" name="Группа 137">
                <a:extLst>
                  <a:ext uri="{FF2B5EF4-FFF2-40B4-BE49-F238E27FC236}">
                    <a16:creationId xmlns:a16="http://schemas.microsoft.com/office/drawing/2014/main" id="{2AAB88CA-5E6A-49F4-9213-2D5735E81453}"/>
                  </a:ext>
                </a:extLst>
              </p:cNvPr>
              <p:cNvGrpSpPr/>
              <p:nvPr/>
            </p:nvGrpSpPr>
            <p:grpSpPr>
              <a:xfrm>
                <a:off x="12307508" y="-900"/>
                <a:ext cx="615297" cy="6857226"/>
                <a:chOff x="11540260" y="774"/>
                <a:chExt cx="615297" cy="6857226"/>
              </a:xfrm>
            </p:grpSpPr>
            <p:grpSp>
              <p:nvGrpSpPr>
                <p:cNvPr id="140" name="Группа 139">
                  <a:extLst>
                    <a:ext uri="{FF2B5EF4-FFF2-40B4-BE49-F238E27FC236}">
                      <a16:creationId xmlns:a16="http://schemas.microsoft.com/office/drawing/2014/main" id="{8F9A58F3-20E9-440B-9989-E30E8310901E}"/>
                    </a:ext>
                  </a:extLst>
                </p:cNvPr>
                <p:cNvGrpSpPr/>
                <p:nvPr/>
              </p:nvGrpSpPr>
              <p:grpSpPr>
                <a:xfrm>
                  <a:off x="11540260" y="774"/>
                  <a:ext cx="615297" cy="6857226"/>
                  <a:chOff x="11562271" y="-774"/>
                  <a:chExt cx="615297" cy="6857226"/>
                </a:xfrm>
              </p:grpSpPr>
              <p:grpSp>
                <p:nvGrpSpPr>
                  <p:cNvPr id="142" name="Группа 141">
                    <a:extLst>
                      <a:ext uri="{FF2B5EF4-FFF2-40B4-BE49-F238E27FC236}">
                        <a16:creationId xmlns:a16="http://schemas.microsoft.com/office/drawing/2014/main" id="{9D128432-3182-42C2-8F08-9E66172EAD5F}"/>
                      </a:ext>
                    </a:extLst>
                  </p:cNvPr>
                  <p:cNvGrpSpPr/>
                  <p:nvPr/>
                </p:nvGrpSpPr>
                <p:grpSpPr>
                  <a:xfrm>
                    <a:off x="11562271" y="-774"/>
                    <a:ext cx="615297" cy="6857226"/>
                    <a:chOff x="11545843" y="24734"/>
                    <a:chExt cx="615297" cy="6857226"/>
                  </a:xfrm>
                </p:grpSpPr>
                <p:grpSp>
                  <p:nvGrpSpPr>
                    <p:cNvPr id="144" name="Группа 143">
                      <a:extLst>
                        <a:ext uri="{FF2B5EF4-FFF2-40B4-BE49-F238E27FC236}">
                          <a16:creationId xmlns:a16="http://schemas.microsoft.com/office/drawing/2014/main" id="{DE5341B4-909D-4F7B-95DC-166A12B694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5843" y="24734"/>
                      <a:ext cx="615297" cy="6857226"/>
                      <a:chOff x="11588986" y="774"/>
                      <a:chExt cx="615297" cy="6857226"/>
                    </a:xfrm>
                  </p:grpSpPr>
                  <p:grpSp>
                    <p:nvGrpSpPr>
                      <p:cNvPr id="146" name="Группа 145">
                        <a:extLst>
                          <a:ext uri="{FF2B5EF4-FFF2-40B4-BE49-F238E27FC236}">
                            <a16:creationId xmlns:a16="http://schemas.microsoft.com/office/drawing/2014/main" id="{55FB85A0-9BF7-4854-B35F-E5E7F42634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88986" y="774"/>
                        <a:ext cx="615297" cy="6857226"/>
                        <a:chOff x="11585100" y="0"/>
                        <a:chExt cx="615297" cy="6857226"/>
                      </a:xfrm>
                    </p:grpSpPr>
                    <p:sp>
                      <p:nvSpPr>
                        <p:cNvPr id="148" name="Прямоугольник 147">
                          <a:extLst>
                            <a:ext uri="{FF2B5EF4-FFF2-40B4-BE49-F238E27FC236}">
                              <a16:creationId xmlns:a16="http://schemas.microsoft.com/office/drawing/2014/main" id="{4305B9D5-4E7F-400C-9D2C-A3FC87FA96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0"/>
                          <a:ext cx="604016" cy="6857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blurRad="266700" dist="38100" dir="10800000" algn="r" rotWithShape="0">
                            <a:prstClr val="black">
                              <a:alpha val="22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9" name="Прямоугольник 148">
                          <a:extLst>
                            <a:ext uri="{FF2B5EF4-FFF2-40B4-BE49-F238E27FC236}">
                              <a16:creationId xmlns:a16="http://schemas.microsoft.com/office/drawing/2014/main" id="{C4D78765-FB61-4427-B172-15791E2825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85100" y="457482"/>
                          <a:ext cx="615297" cy="609371"/>
                        </a:xfrm>
                        <a:prstGeom prst="rect">
                          <a:avLst/>
                        </a:prstGeom>
                        <a:solidFill>
                          <a:srgbClr val="009540"/>
                        </a:solidFill>
                        <a:ln>
                          <a:noFill/>
                        </a:ln>
                        <a:effectLst>
                          <a:glow rad="63500">
                            <a:srgbClr val="00CA55">
                              <a:alpha val="25000"/>
                            </a:srgb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pic>
                    <p:nvPicPr>
                      <p:cNvPr id="147" name="Рисунок 146">
                        <a:extLst>
                          <a:ext uri="{FF2B5EF4-FFF2-40B4-BE49-F238E27FC236}">
                            <a16:creationId xmlns:a16="http://schemas.microsoft.com/office/drawing/2014/main" id="{3A9B9B8F-09C7-4B42-BD61-6FF703DE1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biLevel thresh="2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791833" y="644020"/>
                        <a:ext cx="237845" cy="2378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45" name="Рисунок 144">
                      <a:extLst>
                        <a:ext uri="{FF2B5EF4-FFF2-40B4-BE49-F238E27FC236}">
                          <a16:creationId xmlns:a16="http://schemas.microsoft.com/office/drawing/2014/main" id="{0AD17FCD-88BD-439D-9B46-8C62E4F1D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699609" y="2404439"/>
                      <a:ext cx="302343" cy="3023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43" name="Рисунок 142">
                    <a:extLst>
                      <a:ext uri="{FF2B5EF4-FFF2-40B4-BE49-F238E27FC236}">
                        <a16:creationId xmlns:a16="http://schemas.microsoft.com/office/drawing/2014/main" id="{3A2CAEF6-0C16-4A6D-80E4-C6CF2BEDD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63363" y="3026946"/>
                    <a:ext cx="255017" cy="2550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1" name="Рисунок 140">
                  <a:extLst>
                    <a:ext uri="{FF2B5EF4-FFF2-40B4-BE49-F238E27FC236}">
                      <a16:creationId xmlns:a16="http://schemas.microsoft.com/office/drawing/2014/main" id="{C4E342FB-67F0-48E0-A751-7043E5C6E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1581" y="3580744"/>
                  <a:ext cx="320895" cy="320895"/>
                </a:xfrm>
                <a:prstGeom prst="rect">
                  <a:avLst/>
                </a:prstGeom>
              </p:spPr>
            </p:pic>
          </p:grpSp>
          <p:pic>
            <p:nvPicPr>
              <p:cNvPr id="139" name="Рисунок 138">
                <a:extLst>
                  <a:ext uri="{FF2B5EF4-FFF2-40B4-BE49-F238E27FC236}">
                    <a16:creationId xmlns:a16="http://schemas.microsoft.com/office/drawing/2014/main" id="{6A198921-E13E-4B05-9FD6-6FE52D982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958" y="1186369"/>
                <a:ext cx="293814" cy="293814"/>
              </a:xfrm>
              <a:prstGeom prst="rect">
                <a:avLst/>
              </a:prstGeom>
            </p:spPr>
          </p:pic>
        </p:grpSp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6CA7E894-A4F5-4DB1-B2C9-344DFBAD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105" y="1788888"/>
              <a:ext cx="299519" cy="299519"/>
            </a:xfrm>
            <a:prstGeom prst="rect">
              <a:avLst/>
            </a:prstGeom>
          </p:spPr>
        </p:pic>
      </p:grp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A9333B61-FB15-4DC4-AD6F-8EA8560C1922}"/>
              </a:ext>
            </a:extLst>
          </p:cNvPr>
          <p:cNvSpPr/>
          <p:nvPr/>
        </p:nvSpPr>
        <p:spPr>
          <a:xfrm>
            <a:off x="11567860" y="2907"/>
            <a:ext cx="636119" cy="69267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FC8D3B68-AF45-4709-92FA-F57FCCBF37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3" y="2962533"/>
            <a:ext cx="266342" cy="304303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C2786991-A320-4F7E-9BA4-0FD8AF4F1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1" y="5471829"/>
            <a:ext cx="281527" cy="281527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980BD063-CB4C-43D7-B54D-A9A23E1DE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6" y="4987115"/>
            <a:ext cx="270256" cy="270256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2F5FC249-A7CF-46B0-8CB7-B898104716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71" y="4468354"/>
            <a:ext cx="243086" cy="304303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791C99BB-9200-47EE-9978-765B6B1F4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77" y="3481294"/>
            <a:ext cx="217475" cy="289966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018FDF2A-C3AD-471D-9F42-145C97188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89" y="2514836"/>
            <a:ext cx="248450" cy="233239"/>
          </a:xfrm>
          <a:prstGeom prst="rect">
            <a:avLst/>
          </a:prstGeom>
        </p:spPr>
      </p:pic>
      <p:pic>
        <p:nvPicPr>
          <p:cNvPr id="177" name="Picture 83">
            <a:extLst>
              <a:ext uri="{FF2B5EF4-FFF2-40B4-BE49-F238E27FC236}">
                <a16:creationId xmlns:a16="http://schemas.microsoft.com/office/drawing/2014/main" id="{D1FB2977-DA39-497B-B825-3B654B8359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1551922"/>
            <a:ext cx="263853" cy="263853"/>
          </a:xfrm>
          <a:prstGeom prst="rect">
            <a:avLst/>
          </a:prstGeom>
        </p:spPr>
      </p:pic>
      <p:pic>
        <p:nvPicPr>
          <p:cNvPr id="183" name="Picture 85">
            <a:extLst>
              <a:ext uri="{FF2B5EF4-FFF2-40B4-BE49-F238E27FC236}">
                <a16:creationId xmlns:a16="http://schemas.microsoft.com/office/drawing/2014/main" id="{06068943-86A8-40DD-B28C-CCBA117DFB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2" y="2030233"/>
            <a:ext cx="270145" cy="270145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A97A0354-AEFD-4B25-9E10-0722EF3358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3985718"/>
            <a:ext cx="268178" cy="268178"/>
          </a:xfrm>
          <a:prstGeom prst="rect">
            <a:avLst/>
          </a:prstGeom>
        </p:spPr>
      </p:pic>
      <p:sp>
        <p:nvSpPr>
          <p:cNvPr id="191" name="Прямоугольник 190">
            <a:hlinkClick r:id="rId21" action="ppaction://hlinksldjump"/>
            <a:extLst>
              <a:ext uri="{FF2B5EF4-FFF2-40B4-BE49-F238E27FC236}">
                <a16:creationId xmlns:a16="http://schemas.microsoft.com/office/drawing/2014/main" id="{39F82914-87B5-40A0-A370-F8758AE2B87C}"/>
              </a:ext>
            </a:extLst>
          </p:cNvPr>
          <p:cNvSpPr/>
          <p:nvPr/>
        </p:nvSpPr>
        <p:spPr>
          <a:xfrm>
            <a:off x="11568608" y="14847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 193">
            <a:hlinkClick r:id="rId22" action="ppaction://hlinksldjump"/>
            <a:extLst>
              <a:ext uri="{FF2B5EF4-FFF2-40B4-BE49-F238E27FC236}">
                <a16:creationId xmlns:a16="http://schemas.microsoft.com/office/drawing/2014/main" id="{0FAA609A-D46C-4621-AEEC-32CFC4BFEE6D}"/>
              </a:ext>
            </a:extLst>
          </p:cNvPr>
          <p:cNvSpPr/>
          <p:nvPr/>
        </p:nvSpPr>
        <p:spPr>
          <a:xfrm>
            <a:off x="11566452" y="1979584"/>
            <a:ext cx="636119" cy="371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Прямоугольник 195">
            <a:hlinkClick r:id="rId23" action="ppaction://hlinksldjump"/>
            <a:extLst>
              <a:ext uri="{FF2B5EF4-FFF2-40B4-BE49-F238E27FC236}">
                <a16:creationId xmlns:a16="http://schemas.microsoft.com/office/drawing/2014/main" id="{D9DBD8C0-445A-46D1-93A2-76635CDB850B}"/>
              </a:ext>
            </a:extLst>
          </p:cNvPr>
          <p:cNvSpPr/>
          <p:nvPr/>
        </p:nvSpPr>
        <p:spPr>
          <a:xfrm>
            <a:off x="11566452" y="2448941"/>
            <a:ext cx="636119" cy="35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рямоугольник 196">
            <a:hlinkClick r:id="rId22" action="ppaction://hlinksldjump"/>
            <a:extLst>
              <a:ext uri="{FF2B5EF4-FFF2-40B4-BE49-F238E27FC236}">
                <a16:creationId xmlns:a16="http://schemas.microsoft.com/office/drawing/2014/main" id="{482A2E67-AE1A-4263-BDEB-6F10FB141AFA}"/>
              </a:ext>
            </a:extLst>
          </p:cNvPr>
          <p:cNvSpPr/>
          <p:nvPr/>
        </p:nvSpPr>
        <p:spPr>
          <a:xfrm>
            <a:off x="11566452" y="2927767"/>
            <a:ext cx="636119" cy="3714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>
            <a:hlinkClick r:id="rId24" action="ppaction://hlinksldjump"/>
            <a:extLst>
              <a:ext uri="{FF2B5EF4-FFF2-40B4-BE49-F238E27FC236}">
                <a16:creationId xmlns:a16="http://schemas.microsoft.com/office/drawing/2014/main" id="{CAFCF0C0-D900-4A3D-A1AB-76425B264D43}"/>
              </a:ext>
            </a:extLst>
          </p:cNvPr>
          <p:cNvSpPr/>
          <p:nvPr/>
        </p:nvSpPr>
        <p:spPr>
          <a:xfrm>
            <a:off x="11566452" y="3433428"/>
            <a:ext cx="636119" cy="375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>
            <a:hlinkClick r:id="rId25" action="ppaction://hlinksldjump"/>
            <a:extLst>
              <a:ext uri="{FF2B5EF4-FFF2-40B4-BE49-F238E27FC236}">
                <a16:creationId xmlns:a16="http://schemas.microsoft.com/office/drawing/2014/main" id="{A6F7135A-3B58-44EA-8CAA-E04172E0EC3C}"/>
              </a:ext>
            </a:extLst>
          </p:cNvPr>
          <p:cNvSpPr/>
          <p:nvPr/>
        </p:nvSpPr>
        <p:spPr>
          <a:xfrm>
            <a:off x="11566452" y="393325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>
            <a:hlinkClick r:id="rId26" action="ppaction://hlinksldjump"/>
            <a:extLst>
              <a:ext uri="{FF2B5EF4-FFF2-40B4-BE49-F238E27FC236}">
                <a16:creationId xmlns:a16="http://schemas.microsoft.com/office/drawing/2014/main" id="{54C3104E-6ABB-463C-ADB4-9517A43F70D8}"/>
              </a:ext>
            </a:extLst>
          </p:cNvPr>
          <p:cNvSpPr/>
          <p:nvPr/>
        </p:nvSpPr>
        <p:spPr>
          <a:xfrm>
            <a:off x="11566452" y="4434979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>
            <a:hlinkClick r:id="rId27" action="ppaction://hlinksldjump"/>
            <a:extLst>
              <a:ext uri="{FF2B5EF4-FFF2-40B4-BE49-F238E27FC236}">
                <a16:creationId xmlns:a16="http://schemas.microsoft.com/office/drawing/2014/main" id="{F185DCF6-AEC1-4D12-905E-F23010B94BD8}"/>
              </a:ext>
            </a:extLst>
          </p:cNvPr>
          <p:cNvSpPr/>
          <p:nvPr/>
        </p:nvSpPr>
        <p:spPr>
          <a:xfrm>
            <a:off x="11566452" y="4933085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>
            <a:hlinkClick r:id="rId28" action="ppaction://hlinksldjump"/>
            <a:extLst>
              <a:ext uri="{FF2B5EF4-FFF2-40B4-BE49-F238E27FC236}">
                <a16:creationId xmlns:a16="http://schemas.microsoft.com/office/drawing/2014/main" id="{B1595F53-3DB1-4FD7-BE8A-EB7AAD3F88D6}"/>
              </a:ext>
            </a:extLst>
          </p:cNvPr>
          <p:cNvSpPr/>
          <p:nvPr/>
        </p:nvSpPr>
        <p:spPr>
          <a:xfrm>
            <a:off x="11566452" y="5431852"/>
            <a:ext cx="636119" cy="3599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6797ED05-2912-422C-A82A-18201DDC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51" y="610774"/>
            <a:ext cx="259990" cy="259990"/>
          </a:xfrm>
          <a:prstGeom prst="rect">
            <a:avLst/>
          </a:prstGeom>
        </p:spPr>
      </p:pic>
      <p:pic>
        <p:nvPicPr>
          <p:cNvPr id="221" name="Picture 2" descr="\\gamma\users\kv.antonov\Desktop\ТЗ(презентация)\Иконки_руководство_\иконка руководство2_зел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578" y="1146995"/>
            <a:ext cx="266824" cy="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81">
            <a:extLst>
              <a:ext uri="{FF2B5EF4-FFF2-40B4-BE49-F238E27FC236}">
                <a16:creationId xmlns:a16="http://schemas.microsoft.com/office/drawing/2014/main" id="{7915E980-CB2E-449C-B504-F9E648CF100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88" y="591073"/>
            <a:ext cx="263853" cy="263853"/>
          </a:xfrm>
          <a:prstGeom prst="rect">
            <a:avLst/>
          </a:prstGeom>
        </p:spPr>
      </p:pic>
      <p:sp>
        <p:nvSpPr>
          <p:cNvPr id="228" name="Прямоугольник 227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6452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>
            <a:extLst>
              <a:ext uri="{FF2B5EF4-FFF2-40B4-BE49-F238E27FC236}">
                <a16:creationId xmlns:a16="http://schemas.microsoft.com/office/drawing/2014/main" id="{834181E0-7599-4100-85E3-4AB0B9D4EFEA}"/>
              </a:ext>
            </a:extLst>
          </p:cNvPr>
          <p:cNvSpPr/>
          <p:nvPr/>
        </p:nvSpPr>
        <p:spPr>
          <a:xfrm>
            <a:off x="11566452" y="1916832"/>
            <a:ext cx="637705" cy="525140"/>
          </a:xfrm>
          <a:prstGeom prst="rect">
            <a:avLst/>
          </a:prstGeom>
          <a:solidFill>
            <a:srgbClr val="009540"/>
          </a:solidFill>
          <a:ln>
            <a:noFill/>
          </a:ln>
          <a:effectLst>
            <a:glow rad="63500">
              <a:srgbClr val="00CA55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87BF0C65-7AA0-4E08-B433-5EB242613EF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25" y="2035636"/>
            <a:ext cx="272875" cy="272875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238CA830-FC53-40C6-88BD-875184886861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14043" y="5960486"/>
            <a:ext cx="339980" cy="339980"/>
          </a:xfrm>
          <a:prstGeom prst="rect">
            <a:avLst/>
          </a:prstGeom>
        </p:spPr>
      </p:pic>
      <p:sp>
        <p:nvSpPr>
          <p:cNvPr id="231" name="Прямоугольник 230">
            <a:extLst>
              <a:ext uri="{FF2B5EF4-FFF2-40B4-BE49-F238E27FC236}">
                <a16:creationId xmlns:a16="http://schemas.microsoft.com/office/drawing/2014/main" id="{406E530E-5CD9-4255-9013-517EDE1620B7}"/>
              </a:ext>
            </a:extLst>
          </p:cNvPr>
          <p:cNvSpPr/>
          <p:nvPr/>
        </p:nvSpPr>
        <p:spPr>
          <a:xfrm>
            <a:off x="987825" y="6013345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/>
              <a:t>ГРУППА КОМПАНИЙ «Р-ФАРМ»</a:t>
            </a:r>
          </a:p>
        </p:txBody>
      </p:sp>
      <p:sp>
        <p:nvSpPr>
          <p:cNvPr id="234" name="Прямоугольник 233">
            <a:hlinkClick r:id="rId3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8735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 237">
            <a:hlinkClick r:id="rId3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06342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>
            <a:hlinkClick r:id="rId21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495469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 239">
            <a:hlinkClick r:id="rId22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1927517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>
            <a:hlinkClick r:id="rId23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431573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 241">
            <a:hlinkClick r:id="rId2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2924944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3" name="Прямоугольник 242">
            <a:hlinkClick r:id="rId24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35699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Прямоугольник 243">
            <a:hlinkClick r:id="rId35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3933056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 244">
            <a:hlinkClick r:id="rId36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437112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 245">
            <a:hlinkClick r:id="rId37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4941168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 246">
            <a:hlinkClick r:id="rId38" action="ppaction://hlinksldjump"/>
            <a:extLst>
              <a:ext uri="{FF2B5EF4-FFF2-40B4-BE49-F238E27FC236}">
                <a16:creationId xmlns:a16="http://schemas.microsoft.com/office/drawing/2014/main" id="{A5F85FE4-B1D7-4FA4-AEEC-417106C34E21}"/>
              </a:ext>
            </a:extLst>
          </p:cNvPr>
          <p:cNvSpPr/>
          <p:nvPr/>
        </p:nvSpPr>
        <p:spPr>
          <a:xfrm>
            <a:off x="11568608" y="5383901"/>
            <a:ext cx="636119" cy="4213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00843D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15598</TotalTime>
  <Words>4727</Words>
  <Application>Microsoft Office PowerPoint</Application>
  <PresentationFormat>Широкоэкранный</PresentationFormat>
  <Paragraphs>1010</Paragraphs>
  <Slides>55</Slides>
  <Notes>54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Franklin Gothic Book</vt:lpstr>
      <vt:lpstr>Mongolian Baiti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a.s.lobanova17@gmail.com</dc:creator>
  <cp:lastModifiedBy>Antonov, Kirill</cp:lastModifiedBy>
  <cp:revision>895</cp:revision>
  <cp:lastPrinted>2018-05-17T10:08:00Z</cp:lastPrinted>
  <dcterms:created xsi:type="dcterms:W3CDTF">2017-11-13T18:58:56Z</dcterms:created>
  <dcterms:modified xsi:type="dcterms:W3CDTF">2021-09-23T15:19:33Z</dcterms:modified>
</cp:coreProperties>
</file>